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 id="2147483663" r:id="rId3"/>
  </p:sldMasterIdLst>
  <p:notesMasterIdLst>
    <p:notesMasterId r:id="rId120"/>
  </p:notesMasterIdLst>
  <p:sldIdLst>
    <p:sldId id="256" r:id="rId4"/>
    <p:sldId id="260" r:id="rId5"/>
    <p:sldId id="37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90" r:id="rId20"/>
    <p:sldId id="391" r:id="rId21"/>
    <p:sldId id="392" r:id="rId22"/>
    <p:sldId id="274" r:id="rId23"/>
    <p:sldId id="275" r:id="rId24"/>
    <p:sldId id="310" r:id="rId25"/>
    <p:sldId id="380" r:id="rId26"/>
    <p:sldId id="311" r:id="rId27"/>
    <p:sldId id="312" r:id="rId28"/>
    <p:sldId id="371" r:id="rId29"/>
    <p:sldId id="315" r:id="rId30"/>
    <p:sldId id="314" r:id="rId31"/>
    <p:sldId id="316" r:id="rId32"/>
    <p:sldId id="317" r:id="rId33"/>
    <p:sldId id="318" r:id="rId34"/>
    <p:sldId id="319" r:id="rId35"/>
    <p:sldId id="374" r:id="rId36"/>
    <p:sldId id="320" r:id="rId37"/>
    <p:sldId id="321" r:id="rId38"/>
    <p:sldId id="372" r:id="rId39"/>
    <p:sldId id="373" r:id="rId40"/>
    <p:sldId id="325" r:id="rId41"/>
    <p:sldId id="322" r:id="rId42"/>
    <p:sldId id="323" r:id="rId43"/>
    <p:sldId id="324" r:id="rId44"/>
    <p:sldId id="326" r:id="rId45"/>
    <p:sldId id="327" r:id="rId46"/>
    <p:sldId id="287" r:id="rId47"/>
    <p:sldId id="342" r:id="rId48"/>
    <p:sldId id="328" r:id="rId49"/>
    <p:sldId id="329" r:id="rId50"/>
    <p:sldId id="330" r:id="rId51"/>
    <p:sldId id="343" r:id="rId52"/>
    <p:sldId id="344" r:id="rId53"/>
    <p:sldId id="345" r:id="rId54"/>
    <p:sldId id="346" r:id="rId55"/>
    <p:sldId id="340" r:id="rId56"/>
    <p:sldId id="349" r:id="rId57"/>
    <p:sldId id="347" r:id="rId58"/>
    <p:sldId id="348" r:id="rId59"/>
    <p:sldId id="350" r:id="rId60"/>
    <p:sldId id="351" r:id="rId61"/>
    <p:sldId id="352" r:id="rId62"/>
    <p:sldId id="353" r:id="rId63"/>
    <p:sldId id="354" r:id="rId64"/>
    <p:sldId id="355" r:id="rId65"/>
    <p:sldId id="356" r:id="rId66"/>
    <p:sldId id="375" r:id="rId67"/>
    <p:sldId id="358" r:id="rId68"/>
    <p:sldId id="359" r:id="rId69"/>
    <p:sldId id="376" r:id="rId70"/>
    <p:sldId id="360" r:id="rId71"/>
    <p:sldId id="361" r:id="rId72"/>
    <p:sldId id="362" r:id="rId73"/>
    <p:sldId id="363" r:id="rId74"/>
    <p:sldId id="364" r:id="rId75"/>
    <p:sldId id="365" r:id="rId76"/>
    <p:sldId id="366" r:id="rId77"/>
    <p:sldId id="367" r:id="rId78"/>
    <p:sldId id="369" r:id="rId79"/>
    <p:sldId id="370" r:id="rId80"/>
    <p:sldId id="377" r:id="rId81"/>
    <p:sldId id="384" r:id="rId82"/>
    <p:sldId id="385" r:id="rId83"/>
    <p:sldId id="386" r:id="rId84"/>
    <p:sldId id="387" r:id="rId85"/>
    <p:sldId id="388" r:id="rId86"/>
    <p:sldId id="389" r:id="rId87"/>
    <p:sldId id="331" r:id="rId88"/>
    <p:sldId id="339" r:id="rId89"/>
    <p:sldId id="279" r:id="rId90"/>
    <p:sldId id="277" r:id="rId91"/>
    <p:sldId id="278" r:id="rId92"/>
    <p:sldId id="280" r:id="rId93"/>
    <p:sldId id="281" r:id="rId94"/>
    <p:sldId id="282" r:id="rId95"/>
    <p:sldId id="313" r:id="rId96"/>
    <p:sldId id="283" r:id="rId97"/>
    <p:sldId id="284" r:id="rId98"/>
    <p:sldId id="285" r:id="rId99"/>
    <p:sldId id="286" r:id="rId100"/>
    <p:sldId id="288" r:id="rId101"/>
    <p:sldId id="289" r:id="rId102"/>
    <p:sldId id="290" r:id="rId103"/>
    <p:sldId id="291" r:id="rId104"/>
    <p:sldId id="292" r:id="rId105"/>
    <p:sldId id="293" r:id="rId106"/>
    <p:sldId id="294" r:id="rId107"/>
    <p:sldId id="295" r:id="rId108"/>
    <p:sldId id="296" r:id="rId109"/>
    <p:sldId id="297" r:id="rId110"/>
    <p:sldId id="298" r:id="rId111"/>
    <p:sldId id="299" r:id="rId112"/>
    <p:sldId id="300" r:id="rId113"/>
    <p:sldId id="301" r:id="rId114"/>
    <p:sldId id="302" r:id="rId115"/>
    <p:sldId id="303" r:id="rId116"/>
    <p:sldId id="304" r:id="rId117"/>
    <p:sldId id="305" r:id="rId118"/>
    <p:sldId id="306" r:id="rId119"/>
  </p:sldIdLst>
  <p:sldSz cx="9144000" cy="5143500" type="screen16x9"/>
  <p:notesSz cx="6858000" cy="9144000"/>
  <p:embeddedFontLst>
    <p:embeddedFont>
      <p:font typeface="Fira Sans Extra Condensed" panose="020B0604020202020204" charset="0"/>
      <p:regular r:id="rId121"/>
      <p:bold r:id="rId122"/>
      <p:italic r:id="rId123"/>
      <p:boldItalic r:id="rId124"/>
    </p:embeddedFont>
    <p:embeddedFont>
      <p:font typeface="Fira Sans Extra Condensed Medium" panose="020B0604020202020204" charset="0"/>
      <p:regular r:id="rId125"/>
      <p:bold r:id="rId126"/>
      <p:italic r:id="rId127"/>
      <p:boldItalic r:id="rId128"/>
    </p:embeddedFont>
    <p:embeddedFont>
      <p:font typeface="Roboto Black" panose="020B0604020202020204" charset="0"/>
      <p:bold r:id="rId129"/>
      <p:boldItalic r:id="rId130"/>
    </p:embeddedFont>
    <p:embeddedFont>
      <p:font typeface="Proxima Nova Semibold" panose="020B0604020202020204" charset="0"/>
      <p:regular r:id="rId131"/>
      <p:bold r:id="rId132"/>
      <p:boldItalic r:id="rId133"/>
    </p:embeddedFont>
    <p:embeddedFont>
      <p:font typeface="Calibri" panose="020F0502020204030204" pitchFamily="34" charset="0"/>
      <p:regular r:id="rId134"/>
      <p:bold r:id="rId135"/>
      <p:italic r:id="rId136"/>
      <p:boldItalic r:id="rId137"/>
    </p:embeddedFont>
    <p:embeddedFont>
      <p:font typeface="Roboto" panose="020B0604020202020204" charset="0"/>
      <p:regular r:id="rId138"/>
      <p:bold r:id="rId139"/>
      <p:italic r:id="rId140"/>
      <p:boldItalic r:id="rId141"/>
    </p:embeddedFont>
    <p:embeddedFont>
      <p:font typeface="Proxima Nova" panose="020B0604020202020204"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76FE54-F264-4D4F-BA02-6E4A9C439D9C}">
  <a:tblStyle styleId="{AA76FE54-F264-4D4F-BA02-6E4A9C439D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0" d="100"/>
          <a:sy n="120" d="100"/>
        </p:scale>
        <p:origin x="12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18.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8.fntdata"/><Relationship Id="rId149" Type="http://schemas.openxmlformats.org/officeDocument/2006/relationships/tableStyles" Target="tableStyle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20.fntdata"/><Relationship Id="rId14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10.fntdata"/><Relationship Id="rId135" Type="http://schemas.openxmlformats.org/officeDocument/2006/relationships/font" Target="fonts/font15.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125" Type="http://schemas.openxmlformats.org/officeDocument/2006/relationships/font" Target="fonts/font5.fntdata"/><Relationship Id="rId141" Type="http://schemas.openxmlformats.org/officeDocument/2006/relationships/font" Target="fonts/font21.fntdata"/><Relationship Id="rId14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6.fntdata"/><Relationship Id="rId14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fntdata"/><Relationship Id="rId142" Type="http://schemas.openxmlformats.org/officeDocument/2006/relationships/font" Target="fonts/font2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2.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2.fntdata"/><Relationship Id="rId143" Type="http://schemas.openxmlformats.org/officeDocument/2006/relationships/font" Target="fonts/font23.fntdata"/><Relationship Id="rId14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3.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3.fntdata"/><Relationship Id="rId144" Type="http://schemas.openxmlformats.org/officeDocument/2006/relationships/font" Target="fonts/font24.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755110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003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3733a71017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3733a7101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8554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838e2ec6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838e2ec6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5621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99fe2707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99fe2707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659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377f5a3e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377f5a3e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5220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3733a71017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3733a71017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2458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a0dc0e16b1_0_1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a0dc0e16b1_0_1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9221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0dc0e16b1_0_1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0dc0e16b1_0_1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8629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3733a71017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3733a71017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6547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377f5a3e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377f5a3e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0888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9838e2ec6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9838e2ec6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989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9838e2ec6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9838e2ec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3066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a0dc0e16b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a0dc0e16b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731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3733a71017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3733a71017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2486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a0dc0e16b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a0dc0e16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7895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23733a71017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23733a71017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7981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a0dc0e16b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a0dc0e16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2963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3733a7101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3733a7101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450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a0dc0e16b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a0dc0e16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0022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a0dc0e16b1_0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a0dc0e16b1_0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5850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3733a71017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3733a71017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4960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9838e2ec6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9838e2ec6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622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733a71017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733a71017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7139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3733a71017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3733a71017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4390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3733a71017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3733a71017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4882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3733a7101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3733a7101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1918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3733a71017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3733a71017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2913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3733a7101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23733a7101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979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a0dc0e16b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a0dc0e16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3641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3733a71017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3733a7101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0863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3733a71017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3733a71017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9560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a0dc0e16b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a0dc0e1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3497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a0dc0e16b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a0dc0e16b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589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733a71017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3733a7101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0419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a0dc0e16b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a0dc0e16b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6314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23733a71017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23733a71017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3242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a0dc0e16b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a0dc0e16b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6685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a0dc0e16b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a0dc0e16b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8371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23733a71017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23733a71017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8349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a0dc0e16b1_0_1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a0dc0e16b1_0_1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0091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a0dc0e16b1_0_1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a0dc0e16b1_0_1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8112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a0dc0e16b1_0_1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a0dc0e16b1_0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3101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a0dc0e16b1_0_1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a0dc0e16b1_0_1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8320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a0dc0e16b1_0_1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a0dc0e16b1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4471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838e2ec6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838e2ec6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507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9cf8dc31f2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4" name="Google Shape;2444;g9cf8dc31f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4443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23733a71017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23733a71017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7219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23733a71017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8" name="Google Shape;2538;g23733a71017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9600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a377f5a3e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a377f5a3e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77207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a377f5a3e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a377f5a3e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496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a377f5a3ea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a377f5a3ea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37921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SLIDES_API165686717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SLIDES_API165686717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1584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7"/>
        <p:cNvGrpSpPr/>
        <p:nvPr/>
      </p:nvGrpSpPr>
      <p:grpSpPr>
        <a:xfrm>
          <a:off x="0" y="0"/>
          <a:ext cx="0" cy="0"/>
          <a:chOff x="0" y="0"/>
          <a:chExt cx="0" cy="0"/>
        </a:xfrm>
      </p:grpSpPr>
      <p:sp>
        <p:nvSpPr>
          <p:cNvPr id="2708" name="Google Shape;2708;SLIDES_API165686717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9" name="Google Shape;2709;SLIDES_API165686717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6804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4"/>
        <p:cNvGrpSpPr/>
        <p:nvPr/>
      </p:nvGrpSpPr>
      <p:grpSpPr>
        <a:xfrm>
          <a:off x="0" y="0"/>
          <a:ext cx="0" cy="0"/>
          <a:chOff x="0" y="0"/>
          <a:chExt cx="0" cy="0"/>
        </a:xfrm>
      </p:grpSpPr>
      <p:sp>
        <p:nvSpPr>
          <p:cNvPr id="2715" name="Google Shape;2715;ga377f5a3ea_0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6" name="Google Shape;2716;ga377f5a3ea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3254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838e2ec6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9838e2ec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570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3733a7101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3733a7101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949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cf8dc31f2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cf8dc31f2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5479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0dc0e16b1_0_1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0dc0e16b1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073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744575"/>
            <a:ext cx="8229600" cy="205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Font typeface="Fira Sans Extra Condensed"/>
              <a:buNone/>
              <a:defRPr sz="48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 y="3215125"/>
            <a:ext cx="8229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400"/>
              <a:buNone/>
              <a:defRPr sz="2400">
                <a:solidFill>
                  <a:srgbClr val="000000"/>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150850"/>
            <a:ext cx="822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206573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4450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1">
          <p15:clr>
            <a:srgbClr val="EA4335"/>
          </p15:clr>
        </p15:guide>
        <p15:guide id="4" orient="horz" pos="298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 name="Google Shape;49;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1"/>
        <p:cNvGrpSpPr/>
        <p:nvPr/>
      </p:nvGrpSpPr>
      <p:grpSpPr>
        <a:xfrm>
          <a:off x="0" y="0"/>
          <a:ext cx="0" cy="0"/>
          <a:chOff x="0" y="0"/>
          <a:chExt cx="0" cy="0"/>
        </a:xfrm>
      </p:grpSpPr>
      <p:sp>
        <p:nvSpPr>
          <p:cNvPr id="52" name="Google Shape;52;p1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3" name="Google Shape;53;p1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hyperlink" Target="https://www.geeksforgeeks.org/introduction-microsoft-azure-cloud-computing-servic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5" Type="http://schemas.openxmlformats.org/officeDocument/2006/relationships/image" Target="../media/image115.pn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5" Type="http://schemas.openxmlformats.org/officeDocument/2006/relationships/image" Target="../media/image119.png"/><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 Id="rId5" Type="http://schemas.openxmlformats.org/officeDocument/2006/relationships/image" Target="../media/image134.png"/><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xml"/><Relationship Id="rId5" Type="http://schemas.openxmlformats.org/officeDocument/2006/relationships/image" Target="../media/image140.png"/><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 Id="rId5" Type="http://schemas.openxmlformats.org/officeDocument/2006/relationships/image" Target="../media/image148.png"/><Relationship Id="rId4" Type="http://schemas.openxmlformats.org/officeDocument/2006/relationships/image" Target="../media/image147.png"/></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7"/>
          <p:cNvSpPr txBox="1">
            <a:spLocks noGrp="1"/>
          </p:cNvSpPr>
          <p:nvPr>
            <p:ph type="ctrTitle"/>
          </p:nvPr>
        </p:nvSpPr>
        <p:spPr>
          <a:xfrm>
            <a:off x="5616693" y="1481202"/>
            <a:ext cx="3329100" cy="698267"/>
          </a:xfrm>
          <a:prstGeom prst="rect">
            <a:avLst/>
          </a:prstGeom>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None/>
            </a:pPr>
            <a:r>
              <a:rPr lang="en" dirty="0"/>
              <a:t>Cloud </a:t>
            </a:r>
            <a:r>
              <a:rPr lang="en" dirty="0" smtClean="0"/>
              <a:t>Storage Forensics </a:t>
            </a:r>
            <a:endParaRPr dirty="0"/>
          </a:p>
        </p:txBody>
      </p:sp>
      <p:sp>
        <p:nvSpPr>
          <p:cNvPr id="60" name="Google Shape;60;p17"/>
          <p:cNvSpPr/>
          <p:nvPr/>
        </p:nvSpPr>
        <p:spPr>
          <a:xfrm>
            <a:off x="-647875" y="398129"/>
            <a:ext cx="4412891" cy="3585620"/>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17"/>
          <p:cNvSpPr/>
          <p:nvPr/>
        </p:nvSpPr>
        <p:spPr>
          <a:xfrm>
            <a:off x="-42915" y="688572"/>
            <a:ext cx="3834249" cy="3320812"/>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17"/>
          <p:cNvSpPr/>
          <p:nvPr/>
        </p:nvSpPr>
        <p:spPr>
          <a:xfrm>
            <a:off x="698359" y="1595184"/>
            <a:ext cx="3572490" cy="2902766"/>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45BFDE"/>
              </a:gs>
              <a:gs pos="100000">
                <a:srgbClr val="1E6E8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17"/>
          <p:cNvSpPr/>
          <p:nvPr/>
        </p:nvSpPr>
        <p:spPr>
          <a:xfrm>
            <a:off x="1188161" y="1830336"/>
            <a:ext cx="3104045" cy="2688389"/>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7"/>
          <p:cNvSpPr/>
          <p:nvPr/>
        </p:nvSpPr>
        <p:spPr>
          <a:xfrm>
            <a:off x="1955043" y="2844154"/>
            <a:ext cx="2323330" cy="1887782"/>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7"/>
          <p:cNvSpPr/>
          <p:nvPr/>
        </p:nvSpPr>
        <p:spPr>
          <a:xfrm>
            <a:off x="2273543" y="2997063"/>
            <a:ext cx="2018682" cy="1748365"/>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5249942" y="3174530"/>
            <a:ext cx="3894058" cy="1708160"/>
          </a:xfrm>
          <a:prstGeom prst="rect">
            <a:avLst/>
          </a:prstGeom>
          <a:noFill/>
        </p:spPr>
        <p:txBody>
          <a:bodyPr wrap="square" rtlCol="0">
            <a:spAutoFit/>
          </a:bodyPr>
          <a:lstStyle/>
          <a:p>
            <a:pPr>
              <a:lnSpc>
                <a:spcPct val="150000"/>
              </a:lnSpc>
            </a:pPr>
            <a:r>
              <a:rPr lang="en-US" b="1" dirty="0" smtClean="0"/>
              <a:t>Name:- 		 </a:t>
            </a:r>
            <a:r>
              <a:rPr lang="en-US" b="1" dirty="0" smtClean="0"/>
              <a:t> </a:t>
            </a:r>
            <a:r>
              <a:rPr lang="en-US" b="1" dirty="0" smtClean="0"/>
              <a:t>Prajapati Himil</a:t>
            </a:r>
          </a:p>
          <a:p>
            <a:pPr>
              <a:lnSpc>
                <a:spcPct val="150000"/>
              </a:lnSpc>
            </a:pPr>
            <a:r>
              <a:rPr lang="en-US" b="1" dirty="0" smtClean="0"/>
              <a:t>Course Name:- 	  MSc. DFIS </a:t>
            </a:r>
            <a:r>
              <a:rPr lang="en-US" b="1" dirty="0" err="1" smtClean="0"/>
              <a:t>Sem</a:t>
            </a:r>
            <a:r>
              <a:rPr lang="en-US" b="1" dirty="0" smtClean="0"/>
              <a:t> II</a:t>
            </a:r>
          </a:p>
          <a:p>
            <a:pPr>
              <a:lnSpc>
                <a:spcPct val="150000"/>
              </a:lnSpc>
            </a:pPr>
            <a:r>
              <a:rPr lang="en-US" b="1" dirty="0" smtClean="0"/>
              <a:t>Enrollment No.:- </a:t>
            </a:r>
            <a:r>
              <a:rPr lang="en-US" b="1" dirty="0"/>
              <a:t> </a:t>
            </a:r>
            <a:r>
              <a:rPr lang="en-US" b="1" dirty="0" smtClean="0"/>
              <a:t>	</a:t>
            </a:r>
            <a:r>
              <a:rPr lang="en-US" b="1" dirty="0" smtClean="0"/>
              <a:t>  </a:t>
            </a:r>
            <a:r>
              <a:rPr lang="en-US" b="1" dirty="0" smtClean="0"/>
              <a:t>01220300003011</a:t>
            </a:r>
          </a:p>
          <a:p>
            <a:r>
              <a:rPr lang="en-US" b="1" dirty="0" smtClean="0"/>
              <a:t>Guided by:-          </a:t>
            </a:r>
            <a:r>
              <a:rPr lang="en-US" b="1" dirty="0" smtClean="0"/>
              <a:t>         </a:t>
            </a:r>
            <a:r>
              <a:rPr lang="en-IN" b="1" dirty="0" smtClean="0"/>
              <a:t>DR</a:t>
            </a:r>
            <a:r>
              <a:rPr lang="en-IN" b="1" dirty="0"/>
              <a:t>. NILAY MISTRY</a:t>
            </a:r>
            <a:endParaRPr lang="en-US" dirty="0"/>
          </a:p>
          <a:p>
            <a:r>
              <a:rPr lang="en-IN" b="1" dirty="0" smtClean="0"/>
              <a:t>		 (</a:t>
            </a:r>
            <a:r>
              <a:rPr lang="en-IN" b="1" dirty="0"/>
              <a:t>Associate Professor</a:t>
            </a:r>
            <a:r>
              <a:rPr lang="en-IN" b="1" dirty="0" smtClean="0"/>
              <a:t>)</a:t>
            </a:r>
          </a:p>
          <a:p>
            <a:r>
              <a:rPr lang="en-IN" b="1" dirty="0"/>
              <a:t>	</a:t>
            </a:r>
            <a:r>
              <a:rPr lang="en-IN" b="1" dirty="0" smtClean="0"/>
              <a:t>	  NFSU</a:t>
            </a:r>
            <a:endParaRPr lang="en-US" dirty="0"/>
          </a:p>
        </p:txBody>
      </p:sp>
      <p:pic>
        <p:nvPicPr>
          <p:cNvPr id="1026" name="Picture 2" descr="Emblem | NFS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244" y="30097"/>
            <a:ext cx="3049080" cy="1078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8"/>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262" name="Google Shape;262;p28"/>
          <p:cNvPicPr preferRelativeResize="0"/>
          <p:nvPr/>
        </p:nvPicPr>
        <p:blipFill>
          <a:blip r:embed="rId3">
            <a:alphaModFix/>
          </a:blip>
          <a:stretch>
            <a:fillRect/>
          </a:stretch>
        </p:blipFill>
        <p:spPr>
          <a:xfrm>
            <a:off x="1474950" y="259100"/>
            <a:ext cx="6283251" cy="47507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1"/>
          <p:cNvSpPr txBox="1">
            <a:spLocks noGrp="1"/>
          </p:cNvSpPr>
          <p:nvPr>
            <p:ph type="title"/>
          </p:nvPr>
        </p:nvSpPr>
        <p:spPr>
          <a:xfrm>
            <a:off x="457200" y="398125"/>
            <a:ext cx="407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Clouds Infographics</a:t>
            </a:r>
            <a:endParaRPr dirty="0"/>
          </a:p>
        </p:txBody>
      </p:sp>
      <p:grpSp>
        <p:nvGrpSpPr>
          <p:cNvPr id="1944" name="Google Shape;1944;p51"/>
          <p:cNvGrpSpPr/>
          <p:nvPr/>
        </p:nvGrpSpPr>
        <p:grpSpPr>
          <a:xfrm>
            <a:off x="2863870" y="1455764"/>
            <a:ext cx="890473" cy="726016"/>
            <a:chOff x="2807680" y="1197639"/>
            <a:chExt cx="1024003" cy="834885"/>
          </a:xfrm>
        </p:grpSpPr>
        <p:sp>
          <p:nvSpPr>
            <p:cNvPr id="1945" name="Google Shape;1945;p51"/>
            <p:cNvSpPr/>
            <p:nvPr/>
          </p:nvSpPr>
          <p:spPr>
            <a:xfrm>
              <a:off x="2807680" y="1224077"/>
              <a:ext cx="1024003" cy="779709"/>
            </a:xfrm>
            <a:custGeom>
              <a:avLst/>
              <a:gdLst/>
              <a:ahLst/>
              <a:cxnLst/>
              <a:rect l="l" t="t" r="r" b="b"/>
              <a:pathLst>
                <a:path w="52132" h="39695" extrusionOk="0">
                  <a:moveTo>
                    <a:pt x="13685" y="33613"/>
                  </a:moveTo>
                  <a:cubicBezTo>
                    <a:pt x="14086" y="33613"/>
                    <a:pt x="14086" y="34239"/>
                    <a:pt x="13685" y="34239"/>
                  </a:cubicBezTo>
                  <a:cubicBezTo>
                    <a:pt x="13259" y="34239"/>
                    <a:pt x="13259" y="33613"/>
                    <a:pt x="13685" y="33613"/>
                  </a:cubicBezTo>
                  <a:close/>
                  <a:moveTo>
                    <a:pt x="12146" y="33959"/>
                  </a:moveTo>
                  <a:cubicBezTo>
                    <a:pt x="12266" y="33959"/>
                    <a:pt x="12392" y="34004"/>
                    <a:pt x="12507" y="34114"/>
                  </a:cubicBezTo>
                  <a:cubicBezTo>
                    <a:pt x="12632" y="34214"/>
                    <a:pt x="12758" y="34314"/>
                    <a:pt x="12808" y="34440"/>
                  </a:cubicBezTo>
                  <a:cubicBezTo>
                    <a:pt x="13014" y="34832"/>
                    <a:pt x="12727" y="35224"/>
                    <a:pt x="12354" y="35224"/>
                  </a:cubicBezTo>
                  <a:cubicBezTo>
                    <a:pt x="12274" y="35224"/>
                    <a:pt x="12190" y="35206"/>
                    <a:pt x="12106" y="35167"/>
                  </a:cubicBezTo>
                  <a:cubicBezTo>
                    <a:pt x="11981" y="35091"/>
                    <a:pt x="11880" y="34966"/>
                    <a:pt x="11780" y="34841"/>
                  </a:cubicBezTo>
                  <a:cubicBezTo>
                    <a:pt x="11413" y="34474"/>
                    <a:pt x="11745" y="33959"/>
                    <a:pt x="12146" y="33959"/>
                  </a:cubicBezTo>
                  <a:close/>
                  <a:moveTo>
                    <a:pt x="15599" y="34643"/>
                  </a:moveTo>
                  <a:cubicBezTo>
                    <a:pt x="15636" y="34643"/>
                    <a:pt x="15675" y="34650"/>
                    <a:pt x="15715" y="34665"/>
                  </a:cubicBezTo>
                  <a:cubicBezTo>
                    <a:pt x="15740" y="34690"/>
                    <a:pt x="15765" y="34690"/>
                    <a:pt x="15765" y="34690"/>
                  </a:cubicBezTo>
                  <a:lnTo>
                    <a:pt x="15890" y="34690"/>
                  </a:lnTo>
                  <a:cubicBezTo>
                    <a:pt x="15966" y="34690"/>
                    <a:pt x="16041" y="34715"/>
                    <a:pt x="16116" y="34715"/>
                  </a:cubicBezTo>
                  <a:cubicBezTo>
                    <a:pt x="16367" y="34766"/>
                    <a:pt x="16492" y="35066"/>
                    <a:pt x="16442" y="35292"/>
                  </a:cubicBezTo>
                  <a:cubicBezTo>
                    <a:pt x="16367" y="35517"/>
                    <a:pt x="16191" y="35618"/>
                    <a:pt x="15991" y="35643"/>
                  </a:cubicBezTo>
                  <a:cubicBezTo>
                    <a:pt x="15972" y="35644"/>
                    <a:pt x="15953" y="35645"/>
                    <a:pt x="15934" y="35645"/>
                  </a:cubicBezTo>
                  <a:cubicBezTo>
                    <a:pt x="15659" y="35645"/>
                    <a:pt x="15430" y="35475"/>
                    <a:pt x="15289" y="35217"/>
                  </a:cubicBezTo>
                  <a:cubicBezTo>
                    <a:pt x="15179" y="34997"/>
                    <a:pt x="15339" y="34643"/>
                    <a:pt x="15599" y="34643"/>
                  </a:cubicBezTo>
                  <a:close/>
                  <a:moveTo>
                    <a:pt x="14183" y="35524"/>
                  </a:moveTo>
                  <a:cubicBezTo>
                    <a:pt x="14337" y="35524"/>
                    <a:pt x="14487" y="35555"/>
                    <a:pt x="14637" y="35643"/>
                  </a:cubicBezTo>
                  <a:cubicBezTo>
                    <a:pt x="14888" y="35793"/>
                    <a:pt x="14963" y="36094"/>
                    <a:pt x="14838" y="36344"/>
                  </a:cubicBezTo>
                  <a:cubicBezTo>
                    <a:pt x="14732" y="36536"/>
                    <a:pt x="14535" y="36601"/>
                    <a:pt x="14340" y="36601"/>
                  </a:cubicBezTo>
                  <a:cubicBezTo>
                    <a:pt x="14305" y="36601"/>
                    <a:pt x="14270" y="36599"/>
                    <a:pt x="14236" y="36595"/>
                  </a:cubicBezTo>
                  <a:cubicBezTo>
                    <a:pt x="14111" y="36570"/>
                    <a:pt x="14011" y="36520"/>
                    <a:pt x="13911" y="36470"/>
                  </a:cubicBezTo>
                  <a:lnTo>
                    <a:pt x="13911" y="36470"/>
                  </a:lnTo>
                  <a:cubicBezTo>
                    <a:pt x="13929" y="36482"/>
                    <a:pt x="13932" y="36487"/>
                    <a:pt x="13927" y="36487"/>
                  </a:cubicBezTo>
                  <a:cubicBezTo>
                    <a:pt x="13909" y="36487"/>
                    <a:pt x="13810" y="36445"/>
                    <a:pt x="13810" y="36445"/>
                  </a:cubicBezTo>
                  <a:cubicBezTo>
                    <a:pt x="13785" y="36445"/>
                    <a:pt x="13735" y="36420"/>
                    <a:pt x="13710" y="36420"/>
                  </a:cubicBezTo>
                  <a:cubicBezTo>
                    <a:pt x="13284" y="36319"/>
                    <a:pt x="13284" y="35718"/>
                    <a:pt x="13710" y="35593"/>
                  </a:cubicBezTo>
                  <a:cubicBezTo>
                    <a:pt x="13873" y="35555"/>
                    <a:pt x="14030" y="35524"/>
                    <a:pt x="14183" y="35524"/>
                  </a:cubicBezTo>
                  <a:close/>
                  <a:moveTo>
                    <a:pt x="16759" y="36177"/>
                  </a:moveTo>
                  <a:cubicBezTo>
                    <a:pt x="16823" y="36177"/>
                    <a:pt x="16887" y="36191"/>
                    <a:pt x="16943" y="36219"/>
                  </a:cubicBezTo>
                  <a:cubicBezTo>
                    <a:pt x="16993" y="36269"/>
                    <a:pt x="17043" y="36269"/>
                    <a:pt x="17119" y="36269"/>
                  </a:cubicBezTo>
                  <a:cubicBezTo>
                    <a:pt x="17344" y="36319"/>
                    <a:pt x="17469" y="36595"/>
                    <a:pt x="17419" y="36821"/>
                  </a:cubicBezTo>
                  <a:cubicBezTo>
                    <a:pt x="17355" y="37013"/>
                    <a:pt x="17182" y="37132"/>
                    <a:pt x="16992" y="37132"/>
                  </a:cubicBezTo>
                  <a:cubicBezTo>
                    <a:pt x="16960" y="37132"/>
                    <a:pt x="16926" y="37129"/>
                    <a:pt x="16893" y="37121"/>
                  </a:cubicBezTo>
                  <a:cubicBezTo>
                    <a:pt x="16718" y="37071"/>
                    <a:pt x="16567" y="36971"/>
                    <a:pt x="16467" y="36846"/>
                  </a:cubicBezTo>
                  <a:cubicBezTo>
                    <a:pt x="16317" y="36670"/>
                    <a:pt x="16291" y="36445"/>
                    <a:pt x="16467" y="36294"/>
                  </a:cubicBezTo>
                  <a:cubicBezTo>
                    <a:pt x="16545" y="36216"/>
                    <a:pt x="16653" y="36177"/>
                    <a:pt x="16759" y="36177"/>
                  </a:cubicBezTo>
                  <a:close/>
                  <a:moveTo>
                    <a:pt x="32304" y="0"/>
                  </a:moveTo>
                  <a:cubicBezTo>
                    <a:pt x="25897" y="0"/>
                    <a:pt x="20627" y="2660"/>
                    <a:pt x="20627" y="2660"/>
                  </a:cubicBezTo>
                  <a:cubicBezTo>
                    <a:pt x="20627" y="2660"/>
                    <a:pt x="17642" y="634"/>
                    <a:pt x="13791" y="634"/>
                  </a:cubicBezTo>
                  <a:cubicBezTo>
                    <a:pt x="12108" y="634"/>
                    <a:pt x="10259" y="1021"/>
                    <a:pt x="8422" y="2134"/>
                  </a:cubicBezTo>
                  <a:cubicBezTo>
                    <a:pt x="2357" y="5793"/>
                    <a:pt x="577" y="13212"/>
                    <a:pt x="4236" y="17598"/>
                  </a:cubicBezTo>
                  <a:cubicBezTo>
                    <a:pt x="4236" y="17598"/>
                    <a:pt x="3083" y="22410"/>
                    <a:pt x="5289" y="24690"/>
                  </a:cubicBezTo>
                  <a:cubicBezTo>
                    <a:pt x="5289" y="24690"/>
                    <a:pt x="1" y="31031"/>
                    <a:pt x="11655" y="37222"/>
                  </a:cubicBezTo>
                  <a:cubicBezTo>
                    <a:pt x="15094" y="39047"/>
                    <a:pt x="18355" y="39694"/>
                    <a:pt x="21249" y="39694"/>
                  </a:cubicBezTo>
                  <a:cubicBezTo>
                    <a:pt x="28288" y="39694"/>
                    <a:pt x="33159" y="35868"/>
                    <a:pt x="33159" y="35868"/>
                  </a:cubicBezTo>
                  <a:cubicBezTo>
                    <a:pt x="33159" y="35868"/>
                    <a:pt x="36532" y="36920"/>
                    <a:pt x="40130" y="36920"/>
                  </a:cubicBezTo>
                  <a:cubicBezTo>
                    <a:pt x="43218" y="36920"/>
                    <a:pt x="46472" y="36145"/>
                    <a:pt x="47896" y="33262"/>
                  </a:cubicBezTo>
                  <a:cubicBezTo>
                    <a:pt x="51655" y="25643"/>
                    <a:pt x="47620" y="21207"/>
                    <a:pt x="47620" y="21207"/>
                  </a:cubicBezTo>
                  <a:cubicBezTo>
                    <a:pt x="47620" y="21207"/>
                    <a:pt x="52131" y="10229"/>
                    <a:pt x="43911" y="3813"/>
                  </a:cubicBezTo>
                  <a:cubicBezTo>
                    <a:pt x="40206" y="914"/>
                    <a:pt x="36060" y="0"/>
                    <a:pt x="32304"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51"/>
            <p:cNvSpPr/>
            <p:nvPr/>
          </p:nvSpPr>
          <p:spPr>
            <a:xfrm>
              <a:off x="2830328" y="1197639"/>
              <a:ext cx="338715" cy="345904"/>
            </a:xfrm>
            <a:custGeom>
              <a:avLst/>
              <a:gdLst/>
              <a:ahLst/>
              <a:cxnLst/>
              <a:rect l="l" t="t" r="r" b="b"/>
              <a:pathLst>
                <a:path w="17244" h="17610" extrusionOk="0">
                  <a:moveTo>
                    <a:pt x="11328" y="0"/>
                  </a:moveTo>
                  <a:cubicBezTo>
                    <a:pt x="10262" y="0"/>
                    <a:pt x="9091" y="161"/>
                    <a:pt x="7920" y="522"/>
                  </a:cubicBezTo>
                  <a:cubicBezTo>
                    <a:pt x="7068" y="798"/>
                    <a:pt x="6241" y="1199"/>
                    <a:pt x="5464" y="1700"/>
                  </a:cubicBezTo>
                  <a:cubicBezTo>
                    <a:pt x="4687" y="2227"/>
                    <a:pt x="3986" y="2878"/>
                    <a:pt x="3384" y="3580"/>
                  </a:cubicBezTo>
                  <a:lnTo>
                    <a:pt x="3158" y="3856"/>
                  </a:lnTo>
                  <a:lnTo>
                    <a:pt x="3033" y="4031"/>
                  </a:lnTo>
                  <a:lnTo>
                    <a:pt x="2933" y="4156"/>
                  </a:lnTo>
                  <a:lnTo>
                    <a:pt x="2582" y="4708"/>
                  </a:lnTo>
                  <a:lnTo>
                    <a:pt x="2206" y="5284"/>
                  </a:lnTo>
                  <a:cubicBezTo>
                    <a:pt x="2081" y="5485"/>
                    <a:pt x="1981" y="5685"/>
                    <a:pt x="1880" y="5886"/>
                  </a:cubicBezTo>
                  <a:cubicBezTo>
                    <a:pt x="1780" y="6086"/>
                    <a:pt x="1655" y="6312"/>
                    <a:pt x="1554" y="6512"/>
                  </a:cubicBezTo>
                  <a:cubicBezTo>
                    <a:pt x="1454" y="6713"/>
                    <a:pt x="1379" y="6913"/>
                    <a:pt x="1279" y="7114"/>
                  </a:cubicBezTo>
                  <a:cubicBezTo>
                    <a:pt x="1204" y="7314"/>
                    <a:pt x="1103" y="7515"/>
                    <a:pt x="1028" y="7715"/>
                  </a:cubicBezTo>
                  <a:cubicBezTo>
                    <a:pt x="953" y="7941"/>
                    <a:pt x="903" y="8141"/>
                    <a:pt x="828" y="8342"/>
                  </a:cubicBezTo>
                  <a:cubicBezTo>
                    <a:pt x="752" y="8542"/>
                    <a:pt x="677" y="8743"/>
                    <a:pt x="602" y="8969"/>
                  </a:cubicBezTo>
                  <a:cubicBezTo>
                    <a:pt x="552" y="9169"/>
                    <a:pt x="502" y="9370"/>
                    <a:pt x="452" y="9570"/>
                  </a:cubicBezTo>
                  <a:cubicBezTo>
                    <a:pt x="402" y="9771"/>
                    <a:pt x="351" y="9971"/>
                    <a:pt x="276" y="10172"/>
                  </a:cubicBezTo>
                  <a:cubicBezTo>
                    <a:pt x="251" y="10372"/>
                    <a:pt x="226" y="10573"/>
                    <a:pt x="176" y="10773"/>
                  </a:cubicBezTo>
                  <a:cubicBezTo>
                    <a:pt x="101" y="11149"/>
                    <a:pt x="51" y="11550"/>
                    <a:pt x="51" y="11926"/>
                  </a:cubicBezTo>
                  <a:cubicBezTo>
                    <a:pt x="1" y="12302"/>
                    <a:pt x="26" y="12653"/>
                    <a:pt x="51" y="13004"/>
                  </a:cubicBezTo>
                  <a:cubicBezTo>
                    <a:pt x="76" y="13705"/>
                    <a:pt x="176" y="14332"/>
                    <a:pt x="301" y="14908"/>
                  </a:cubicBezTo>
                  <a:cubicBezTo>
                    <a:pt x="452" y="15460"/>
                    <a:pt x="602" y="15911"/>
                    <a:pt x="727" y="16312"/>
                  </a:cubicBezTo>
                  <a:cubicBezTo>
                    <a:pt x="878" y="16688"/>
                    <a:pt x="1028" y="16964"/>
                    <a:pt x="1128" y="17164"/>
                  </a:cubicBezTo>
                  <a:cubicBezTo>
                    <a:pt x="1229" y="17365"/>
                    <a:pt x="1304" y="17465"/>
                    <a:pt x="1304" y="17465"/>
                  </a:cubicBezTo>
                  <a:cubicBezTo>
                    <a:pt x="1341" y="17558"/>
                    <a:pt x="1433" y="17609"/>
                    <a:pt x="1530" y="17609"/>
                  </a:cubicBezTo>
                  <a:cubicBezTo>
                    <a:pt x="1563" y="17609"/>
                    <a:pt x="1597" y="17603"/>
                    <a:pt x="1630" y="17590"/>
                  </a:cubicBezTo>
                  <a:cubicBezTo>
                    <a:pt x="1780" y="17540"/>
                    <a:pt x="1855" y="17365"/>
                    <a:pt x="1805" y="17214"/>
                  </a:cubicBezTo>
                  <a:lnTo>
                    <a:pt x="1805" y="17189"/>
                  </a:lnTo>
                  <a:cubicBezTo>
                    <a:pt x="1805" y="17189"/>
                    <a:pt x="1755" y="17114"/>
                    <a:pt x="1705" y="16913"/>
                  </a:cubicBezTo>
                  <a:cubicBezTo>
                    <a:pt x="1630" y="16713"/>
                    <a:pt x="1554" y="16437"/>
                    <a:pt x="1454" y="16061"/>
                  </a:cubicBezTo>
                  <a:cubicBezTo>
                    <a:pt x="1354" y="15710"/>
                    <a:pt x="1229" y="15259"/>
                    <a:pt x="1153" y="14733"/>
                  </a:cubicBezTo>
                  <a:cubicBezTo>
                    <a:pt x="1053" y="14207"/>
                    <a:pt x="978" y="13605"/>
                    <a:pt x="953" y="12954"/>
                  </a:cubicBezTo>
                  <a:cubicBezTo>
                    <a:pt x="953" y="12628"/>
                    <a:pt x="903" y="12302"/>
                    <a:pt x="928" y="11951"/>
                  </a:cubicBezTo>
                  <a:cubicBezTo>
                    <a:pt x="928" y="11776"/>
                    <a:pt x="928" y="11600"/>
                    <a:pt x="928" y="11400"/>
                  </a:cubicBezTo>
                  <a:cubicBezTo>
                    <a:pt x="928" y="11224"/>
                    <a:pt x="953" y="11049"/>
                    <a:pt x="953" y="10848"/>
                  </a:cubicBezTo>
                  <a:cubicBezTo>
                    <a:pt x="978" y="10673"/>
                    <a:pt x="978" y="10472"/>
                    <a:pt x="1003" y="10297"/>
                  </a:cubicBezTo>
                  <a:cubicBezTo>
                    <a:pt x="1028" y="10096"/>
                    <a:pt x="1053" y="9896"/>
                    <a:pt x="1103" y="9720"/>
                  </a:cubicBezTo>
                  <a:cubicBezTo>
                    <a:pt x="1128" y="9520"/>
                    <a:pt x="1153" y="9319"/>
                    <a:pt x="1204" y="9119"/>
                  </a:cubicBezTo>
                  <a:cubicBezTo>
                    <a:pt x="1279" y="8918"/>
                    <a:pt x="1329" y="8743"/>
                    <a:pt x="1379" y="8542"/>
                  </a:cubicBezTo>
                  <a:cubicBezTo>
                    <a:pt x="1454" y="8342"/>
                    <a:pt x="1504" y="8141"/>
                    <a:pt x="1605" y="7941"/>
                  </a:cubicBezTo>
                  <a:cubicBezTo>
                    <a:pt x="1680" y="7766"/>
                    <a:pt x="1780" y="7565"/>
                    <a:pt x="1855" y="7365"/>
                  </a:cubicBezTo>
                  <a:cubicBezTo>
                    <a:pt x="1955" y="7189"/>
                    <a:pt x="2031" y="6989"/>
                    <a:pt x="2131" y="6813"/>
                  </a:cubicBezTo>
                  <a:cubicBezTo>
                    <a:pt x="2256" y="6613"/>
                    <a:pt x="2356" y="6437"/>
                    <a:pt x="2482" y="6262"/>
                  </a:cubicBezTo>
                  <a:lnTo>
                    <a:pt x="2808" y="5710"/>
                  </a:lnTo>
                  <a:lnTo>
                    <a:pt x="3209" y="5184"/>
                  </a:lnTo>
                  <a:lnTo>
                    <a:pt x="3635" y="4658"/>
                  </a:lnTo>
                  <a:lnTo>
                    <a:pt x="3735" y="4507"/>
                  </a:lnTo>
                  <a:cubicBezTo>
                    <a:pt x="3735" y="4507"/>
                    <a:pt x="3810" y="4432"/>
                    <a:pt x="3835" y="4407"/>
                  </a:cubicBezTo>
                  <a:lnTo>
                    <a:pt x="4036" y="4182"/>
                  </a:lnTo>
                  <a:cubicBezTo>
                    <a:pt x="4637" y="3530"/>
                    <a:pt x="5264" y="2953"/>
                    <a:pt x="5991" y="2502"/>
                  </a:cubicBezTo>
                  <a:cubicBezTo>
                    <a:pt x="6692" y="2051"/>
                    <a:pt x="7444" y="1725"/>
                    <a:pt x="8221" y="1500"/>
                  </a:cubicBezTo>
                  <a:cubicBezTo>
                    <a:pt x="9086" y="1245"/>
                    <a:pt x="9951" y="1158"/>
                    <a:pt x="10771" y="1158"/>
                  </a:cubicBezTo>
                  <a:cubicBezTo>
                    <a:pt x="11400" y="1158"/>
                    <a:pt x="12002" y="1209"/>
                    <a:pt x="12557" y="1274"/>
                  </a:cubicBezTo>
                  <a:cubicBezTo>
                    <a:pt x="13835" y="1425"/>
                    <a:pt x="14913" y="1675"/>
                    <a:pt x="15665" y="1851"/>
                  </a:cubicBezTo>
                  <a:cubicBezTo>
                    <a:pt x="16016" y="1951"/>
                    <a:pt x="16316" y="2051"/>
                    <a:pt x="16517" y="2101"/>
                  </a:cubicBezTo>
                  <a:cubicBezTo>
                    <a:pt x="16717" y="2151"/>
                    <a:pt x="16818" y="2202"/>
                    <a:pt x="16818" y="2202"/>
                  </a:cubicBezTo>
                  <a:cubicBezTo>
                    <a:pt x="16846" y="2207"/>
                    <a:pt x="16874" y="2210"/>
                    <a:pt x="16902" y="2210"/>
                  </a:cubicBezTo>
                  <a:cubicBezTo>
                    <a:pt x="16997" y="2210"/>
                    <a:pt x="17085" y="2173"/>
                    <a:pt x="17144" y="2076"/>
                  </a:cubicBezTo>
                  <a:cubicBezTo>
                    <a:pt x="17244" y="1951"/>
                    <a:pt x="17194" y="1776"/>
                    <a:pt x="17068" y="1675"/>
                  </a:cubicBezTo>
                  <a:cubicBezTo>
                    <a:pt x="17068" y="1675"/>
                    <a:pt x="16692" y="1400"/>
                    <a:pt x="15941" y="1074"/>
                  </a:cubicBezTo>
                  <a:cubicBezTo>
                    <a:pt x="15214" y="723"/>
                    <a:pt x="14111" y="322"/>
                    <a:pt x="12707" y="96"/>
                  </a:cubicBezTo>
                  <a:cubicBezTo>
                    <a:pt x="12276" y="34"/>
                    <a:pt x="11813" y="0"/>
                    <a:pt x="11328"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51"/>
            <p:cNvSpPr/>
            <p:nvPr/>
          </p:nvSpPr>
          <p:spPr>
            <a:xfrm>
              <a:off x="2865311" y="1345606"/>
              <a:ext cx="910253" cy="686918"/>
            </a:xfrm>
            <a:custGeom>
              <a:avLst/>
              <a:gdLst/>
              <a:ahLst/>
              <a:cxnLst/>
              <a:rect l="l" t="t" r="r" b="b"/>
              <a:pathLst>
                <a:path w="46341" h="34971" extrusionOk="0">
                  <a:moveTo>
                    <a:pt x="43157" y="1"/>
                  </a:moveTo>
                  <a:cubicBezTo>
                    <a:pt x="43101" y="1"/>
                    <a:pt x="43044" y="19"/>
                    <a:pt x="43007" y="57"/>
                  </a:cubicBezTo>
                  <a:cubicBezTo>
                    <a:pt x="42907" y="132"/>
                    <a:pt x="42907" y="283"/>
                    <a:pt x="42982" y="358"/>
                  </a:cubicBezTo>
                  <a:cubicBezTo>
                    <a:pt x="44084" y="1661"/>
                    <a:pt x="44761" y="3240"/>
                    <a:pt x="45087" y="4869"/>
                  </a:cubicBezTo>
                  <a:cubicBezTo>
                    <a:pt x="45388" y="6498"/>
                    <a:pt x="45388" y="8202"/>
                    <a:pt x="45187" y="9882"/>
                  </a:cubicBezTo>
                  <a:cubicBezTo>
                    <a:pt x="45087" y="10709"/>
                    <a:pt x="44937" y="11536"/>
                    <a:pt x="44736" y="12363"/>
                  </a:cubicBezTo>
                  <a:lnTo>
                    <a:pt x="44460" y="13616"/>
                  </a:lnTo>
                  <a:cubicBezTo>
                    <a:pt x="44385" y="14017"/>
                    <a:pt x="44235" y="14518"/>
                    <a:pt x="44210" y="14919"/>
                  </a:cubicBezTo>
                  <a:cubicBezTo>
                    <a:pt x="44185" y="15095"/>
                    <a:pt x="44210" y="15220"/>
                    <a:pt x="44210" y="15370"/>
                  </a:cubicBezTo>
                  <a:cubicBezTo>
                    <a:pt x="44210" y="15496"/>
                    <a:pt x="44235" y="15621"/>
                    <a:pt x="44260" y="15721"/>
                  </a:cubicBezTo>
                  <a:cubicBezTo>
                    <a:pt x="44310" y="15972"/>
                    <a:pt x="44360" y="16172"/>
                    <a:pt x="44410" y="16398"/>
                  </a:cubicBezTo>
                  <a:cubicBezTo>
                    <a:pt x="44536" y="16824"/>
                    <a:pt x="44661" y="17225"/>
                    <a:pt x="44761" y="17626"/>
                  </a:cubicBezTo>
                  <a:cubicBezTo>
                    <a:pt x="44962" y="18453"/>
                    <a:pt x="45112" y="19280"/>
                    <a:pt x="45137" y="20132"/>
                  </a:cubicBezTo>
                  <a:cubicBezTo>
                    <a:pt x="45137" y="20959"/>
                    <a:pt x="45062" y="21787"/>
                    <a:pt x="44861" y="22589"/>
                  </a:cubicBezTo>
                  <a:cubicBezTo>
                    <a:pt x="44736" y="22990"/>
                    <a:pt x="44661" y="23416"/>
                    <a:pt x="44460" y="23792"/>
                  </a:cubicBezTo>
                  <a:lnTo>
                    <a:pt x="44235" y="24368"/>
                  </a:lnTo>
                  <a:lnTo>
                    <a:pt x="43959" y="24894"/>
                  </a:lnTo>
                  <a:cubicBezTo>
                    <a:pt x="43784" y="25270"/>
                    <a:pt x="43533" y="25621"/>
                    <a:pt x="43282" y="25997"/>
                  </a:cubicBezTo>
                  <a:lnTo>
                    <a:pt x="43107" y="26273"/>
                  </a:lnTo>
                  <a:cubicBezTo>
                    <a:pt x="43082" y="26323"/>
                    <a:pt x="42982" y="26423"/>
                    <a:pt x="42932" y="26498"/>
                  </a:cubicBezTo>
                  <a:lnTo>
                    <a:pt x="42531" y="26975"/>
                  </a:lnTo>
                  <a:lnTo>
                    <a:pt x="42330" y="27200"/>
                  </a:lnTo>
                  <a:lnTo>
                    <a:pt x="42105" y="27426"/>
                  </a:lnTo>
                  <a:lnTo>
                    <a:pt x="41653" y="27827"/>
                  </a:lnTo>
                  <a:cubicBezTo>
                    <a:pt x="41353" y="28127"/>
                    <a:pt x="41002" y="28328"/>
                    <a:pt x="40676" y="28579"/>
                  </a:cubicBezTo>
                  <a:cubicBezTo>
                    <a:pt x="39297" y="29456"/>
                    <a:pt x="37693" y="29957"/>
                    <a:pt x="36064" y="30333"/>
                  </a:cubicBezTo>
                  <a:cubicBezTo>
                    <a:pt x="35322" y="30490"/>
                    <a:pt x="34559" y="30587"/>
                    <a:pt x="33812" y="30587"/>
                  </a:cubicBezTo>
                  <a:cubicBezTo>
                    <a:pt x="33727" y="30587"/>
                    <a:pt x="33643" y="30586"/>
                    <a:pt x="33558" y="30584"/>
                  </a:cubicBezTo>
                  <a:cubicBezTo>
                    <a:pt x="32681" y="30584"/>
                    <a:pt x="31854" y="30508"/>
                    <a:pt x="31002" y="30383"/>
                  </a:cubicBezTo>
                  <a:cubicBezTo>
                    <a:pt x="30962" y="30380"/>
                    <a:pt x="30923" y="30378"/>
                    <a:pt x="30883" y="30378"/>
                  </a:cubicBezTo>
                  <a:cubicBezTo>
                    <a:pt x="30623" y="30378"/>
                    <a:pt x="30371" y="30446"/>
                    <a:pt x="30175" y="30533"/>
                  </a:cubicBezTo>
                  <a:cubicBezTo>
                    <a:pt x="29949" y="30634"/>
                    <a:pt x="29749" y="30759"/>
                    <a:pt x="29573" y="30884"/>
                  </a:cubicBezTo>
                  <a:cubicBezTo>
                    <a:pt x="29197" y="31135"/>
                    <a:pt x="28846" y="31386"/>
                    <a:pt x="28495" y="31586"/>
                  </a:cubicBezTo>
                  <a:cubicBezTo>
                    <a:pt x="27794" y="32037"/>
                    <a:pt x="27042" y="32413"/>
                    <a:pt x="26265" y="32739"/>
                  </a:cubicBezTo>
                  <a:cubicBezTo>
                    <a:pt x="25488" y="33040"/>
                    <a:pt x="24711" y="33290"/>
                    <a:pt x="23859" y="33516"/>
                  </a:cubicBezTo>
                  <a:cubicBezTo>
                    <a:pt x="23458" y="33616"/>
                    <a:pt x="23032" y="33666"/>
                    <a:pt x="22631" y="33741"/>
                  </a:cubicBezTo>
                  <a:cubicBezTo>
                    <a:pt x="22205" y="33792"/>
                    <a:pt x="21804" y="33867"/>
                    <a:pt x="21378" y="33892"/>
                  </a:cubicBezTo>
                  <a:cubicBezTo>
                    <a:pt x="20894" y="33935"/>
                    <a:pt x="20408" y="33954"/>
                    <a:pt x="19922" y="33954"/>
                  </a:cubicBezTo>
                  <a:cubicBezTo>
                    <a:pt x="18719" y="33954"/>
                    <a:pt x="17510" y="33841"/>
                    <a:pt x="16315" y="33716"/>
                  </a:cubicBezTo>
                  <a:cubicBezTo>
                    <a:pt x="14636" y="33491"/>
                    <a:pt x="12956" y="33265"/>
                    <a:pt x="11277" y="32914"/>
                  </a:cubicBezTo>
                  <a:cubicBezTo>
                    <a:pt x="9598" y="32564"/>
                    <a:pt x="7994" y="31937"/>
                    <a:pt x="6515" y="31135"/>
                  </a:cubicBezTo>
                  <a:lnTo>
                    <a:pt x="5413" y="30483"/>
                  </a:lnTo>
                  <a:cubicBezTo>
                    <a:pt x="5062" y="30233"/>
                    <a:pt x="4736" y="29982"/>
                    <a:pt x="4410" y="29731"/>
                  </a:cubicBezTo>
                  <a:cubicBezTo>
                    <a:pt x="4084" y="29481"/>
                    <a:pt x="3758" y="29155"/>
                    <a:pt x="3433" y="28879"/>
                  </a:cubicBezTo>
                  <a:lnTo>
                    <a:pt x="3332" y="28754"/>
                  </a:lnTo>
                  <a:cubicBezTo>
                    <a:pt x="3307" y="28754"/>
                    <a:pt x="3282" y="28729"/>
                    <a:pt x="3282" y="28729"/>
                  </a:cubicBezTo>
                  <a:lnTo>
                    <a:pt x="3232" y="28654"/>
                  </a:lnTo>
                  <a:lnTo>
                    <a:pt x="3032" y="28428"/>
                  </a:lnTo>
                  <a:lnTo>
                    <a:pt x="2606" y="27952"/>
                  </a:lnTo>
                  <a:cubicBezTo>
                    <a:pt x="1553" y="26674"/>
                    <a:pt x="901" y="25070"/>
                    <a:pt x="801" y="23441"/>
                  </a:cubicBezTo>
                  <a:cubicBezTo>
                    <a:pt x="701" y="21787"/>
                    <a:pt x="1152" y="20107"/>
                    <a:pt x="1979" y="18704"/>
                  </a:cubicBezTo>
                  <a:lnTo>
                    <a:pt x="1979" y="18679"/>
                  </a:lnTo>
                  <a:cubicBezTo>
                    <a:pt x="2029" y="18604"/>
                    <a:pt x="2029" y="18478"/>
                    <a:pt x="1979" y="18378"/>
                  </a:cubicBezTo>
                  <a:lnTo>
                    <a:pt x="1804" y="17927"/>
                  </a:lnTo>
                  <a:cubicBezTo>
                    <a:pt x="1728" y="17776"/>
                    <a:pt x="1703" y="17601"/>
                    <a:pt x="1653" y="17451"/>
                  </a:cubicBezTo>
                  <a:cubicBezTo>
                    <a:pt x="1603" y="17300"/>
                    <a:pt x="1553" y="17125"/>
                    <a:pt x="1528" y="16974"/>
                  </a:cubicBezTo>
                  <a:cubicBezTo>
                    <a:pt x="1503" y="16799"/>
                    <a:pt x="1453" y="16649"/>
                    <a:pt x="1428" y="16473"/>
                  </a:cubicBezTo>
                  <a:cubicBezTo>
                    <a:pt x="1277" y="15797"/>
                    <a:pt x="1202" y="15120"/>
                    <a:pt x="1152" y="14443"/>
                  </a:cubicBezTo>
                  <a:cubicBezTo>
                    <a:pt x="1127" y="14318"/>
                    <a:pt x="1052" y="14243"/>
                    <a:pt x="926" y="14243"/>
                  </a:cubicBezTo>
                  <a:cubicBezTo>
                    <a:pt x="801" y="14243"/>
                    <a:pt x="701" y="14343"/>
                    <a:pt x="701" y="14468"/>
                  </a:cubicBezTo>
                  <a:cubicBezTo>
                    <a:pt x="726" y="15170"/>
                    <a:pt x="776" y="15872"/>
                    <a:pt x="876" y="16573"/>
                  </a:cubicBezTo>
                  <a:cubicBezTo>
                    <a:pt x="901" y="16749"/>
                    <a:pt x="926" y="16899"/>
                    <a:pt x="951" y="17075"/>
                  </a:cubicBezTo>
                  <a:cubicBezTo>
                    <a:pt x="976" y="17250"/>
                    <a:pt x="1027" y="17426"/>
                    <a:pt x="1077" y="17601"/>
                  </a:cubicBezTo>
                  <a:cubicBezTo>
                    <a:pt x="1127" y="17776"/>
                    <a:pt x="1152" y="17952"/>
                    <a:pt x="1227" y="18127"/>
                  </a:cubicBezTo>
                  <a:lnTo>
                    <a:pt x="1360" y="18475"/>
                  </a:lnTo>
                  <a:lnTo>
                    <a:pt x="1360" y="18475"/>
                  </a:lnTo>
                  <a:cubicBezTo>
                    <a:pt x="422" y="19994"/>
                    <a:pt x="1" y="21718"/>
                    <a:pt x="49" y="23466"/>
                  </a:cubicBezTo>
                  <a:cubicBezTo>
                    <a:pt x="174" y="25270"/>
                    <a:pt x="901" y="27050"/>
                    <a:pt x="2079" y="28378"/>
                  </a:cubicBezTo>
                  <a:lnTo>
                    <a:pt x="2530" y="28879"/>
                  </a:lnTo>
                  <a:lnTo>
                    <a:pt x="2756" y="29130"/>
                  </a:lnTo>
                  <a:lnTo>
                    <a:pt x="2806" y="29180"/>
                  </a:lnTo>
                  <a:cubicBezTo>
                    <a:pt x="2856" y="29230"/>
                    <a:pt x="2856" y="29230"/>
                    <a:pt x="2881" y="29255"/>
                  </a:cubicBezTo>
                  <a:lnTo>
                    <a:pt x="3007" y="29355"/>
                  </a:lnTo>
                  <a:cubicBezTo>
                    <a:pt x="3332" y="29631"/>
                    <a:pt x="3633" y="29932"/>
                    <a:pt x="4009" y="30208"/>
                  </a:cubicBezTo>
                  <a:cubicBezTo>
                    <a:pt x="4360" y="30458"/>
                    <a:pt x="4711" y="30734"/>
                    <a:pt x="5087" y="30985"/>
                  </a:cubicBezTo>
                  <a:lnTo>
                    <a:pt x="6215" y="31661"/>
                  </a:lnTo>
                  <a:lnTo>
                    <a:pt x="7393" y="32238"/>
                  </a:lnTo>
                  <a:cubicBezTo>
                    <a:pt x="7794" y="32438"/>
                    <a:pt x="8195" y="32589"/>
                    <a:pt x="8596" y="32764"/>
                  </a:cubicBezTo>
                  <a:cubicBezTo>
                    <a:pt x="8997" y="32939"/>
                    <a:pt x="9423" y="33090"/>
                    <a:pt x="9824" y="33240"/>
                  </a:cubicBezTo>
                  <a:lnTo>
                    <a:pt x="10425" y="33491"/>
                  </a:lnTo>
                  <a:lnTo>
                    <a:pt x="11052" y="33691"/>
                  </a:lnTo>
                  <a:cubicBezTo>
                    <a:pt x="12706" y="34268"/>
                    <a:pt x="14435" y="34694"/>
                    <a:pt x="16190" y="34869"/>
                  </a:cubicBezTo>
                  <a:cubicBezTo>
                    <a:pt x="16994" y="34938"/>
                    <a:pt x="17799" y="34970"/>
                    <a:pt x="18603" y="34970"/>
                  </a:cubicBezTo>
                  <a:cubicBezTo>
                    <a:pt x="19553" y="34970"/>
                    <a:pt x="20503" y="34926"/>
                    <a:pt x="21453" y="34844"/>
                  </a:cubicBezTo>
                  <a:cubicBezTo>
                    <a:pt x="21904" y="34819"/>
                    <a:pt x="22355" y="34744"/>
                    <a:pt x="22781" y="34694"/>
                  </a:cubicBezTo>
                  <a:cubicBezTo>
                    <a:pt x="23232" y="34594"/>
                    <a:pt x="23658" y="34518"/>
                    <a:pt x="24084" y="34393"/>
                  </a:cubicBezTo>
                  <a:cubicBezTo>
                    <a:pt x="24911" y="34193"/>
                    <a:pt x="25789" y="33892"/>
                    <a:pt x="26616" y="33566"/>
                  </a:cubicBezTo>
                  <a:cubicBezTo>
                    <a:pt x="27418" y="33215"/>
                    <a:pt x="28220" y="32764"/>
                    <a:pt x="28947" y="32263"/>
                  </a:cubicBezTo>
                  <a:cubicBezTo>
                    <a:pt x="29297" y="32012"/>
                    <a:pt x="29648" y="31736"/>
                    <a:pt x="29999" y="31486"/>
                  </a:cubicBezTo>
                  <a:cubicBezTo>
                    <a:pt x="30306" y="31249"/>
                    <a:pt x="30614" y="31058"/>
                    <a:pt x="30879" y="31058"/>
                  </a:cubicBezTo>
                  <a:cubicBezTo>
                    <a:pt x="30895" y="31058"/>
                    <a:pt x="30911" y="31058"/>
                    <a:pt x="30927" y="31060"/>
                  </a:cubicBezTo>
                  <a:cubicBezTo>
                    <a:pt x="31779" y="31110"/>
                    <a:pt x="32656" y="31210"/>
                    <a:pt x="33533" y="31210"/>
                  </a:cubicBezTo>
                  <a:cubicBezTo>
                    <a:pt x="34410" y="31210"/>
                    <a:pt x="35287" y="31210"/>
                    <a:pt x="36190" y="31135"/>
                  </a:cubicBezTo>
                  <a:cubicBezTo>
                    <a:pt x="37944" y="31010"/>
                    <a:pt x="39724" y="30408"/>
                    <a:pt x="41227" y="29381"/>
                  </a:cubicBezTo>
                  <a:cubicBezTo>
                    <a:pt x="41578" y="29105"/>
                    <a:pt x="41954" y="28829"/>
                    <a:pt x="42280" y="28528"/>
                  </a:cubicBezTo>
                  <a:lnTo>
                    <a:pt x="42756" y="28052"/>
                  </a:lnTo>
                  <a:lnTo>
                    <a:pt x="43007" y="27802"/>
                  </a:lnTo>
                  <a:lnTo>
                    <a:pt x="43207" y="27526"/>
                  </a:lnTo>
                  <a:lnTo>
                    <a:pt x="43608" y="27000"/>
                  </a:lnTo>
                  <a:cubicBezTo>
                    <a:pt x="43683" y="26899"/>
                    <a:pt x="43759" y="26849"/>
                    <a:pt x="43834" y="26724"/>
                  </a:cubicBezTo>
                  <a:lnTo>
                    <a:pt x="44009" y="26448"/>
                  </a:lnTo>
                  <a:cubicBezTo>
                    <a:pt x="44235" y="26072"/>
                    <a:pt x="44460" y="25721"/>
                    <a:pt x="44661" y="25295"/>
                  </a:cubicBezTo>
                  <a:lnTo>
                    <a:pt x="44962" y="24694"/>
                  </a:lnTo>
                  <a:lnTo>
                    <a:pt x="45187" y="24067"/>
                  </a:lnTo>
                  <a:cubicBezTo>
                    <a:pt x="45363" y="23641"/>
                    <a:pt x="45463" y="23190"/>
                    <a:pt x="45588" y="22764"/>
                  </a:cubicBezTo>
                  <a:cubicBezTo>
                    <a:pt x="45764" y="21887"/>
                    <a:pt x="45864" y="21010"/>
                    <a:pt x="45839" y="20107"/>
                  </a:cubicBezTo>
                  <a:cubicBezTo>
                    <a:pt x="45814" y="19205"/>
                    <a:pt x="45714" y="18328"/>
                    <a:pt x="45538" y="17476"/>
                  </a:cubicBezTo>
                  <a:cubicBezTo>
                    <a:pt x="45463" y="17025"/>
                    <a:pt x="45388" y="16599"/>
                    <a:pt x="45287" y="16198"/>
                  </a:cubicBezTo>
                  <a:cubicBezTo>
                    <a:pt x="45262" y="15972"/>
                    <a:pt x="45212" y="15771"/>
                    <a:pt x="45187" y="15571"/>
                  </a:cubicBezTo>
                  <a:cubicBezTo>
                    <a:pt x="45187" y="15496"/>
                    <a:pt x="45187" y="15396"/>
                    <a:pt x="45162" y="15295"/>
                  </a:cubicBezTo>
                  <a:cubicBezTo>
                    <a:pt x="45187" y="15245"/>
                    <a:pt x="45187" y="15145"/>
                    <a:pt x="45187" y="15095"/>
                  </a:cubicBezTo>
                  <a:cubicBezTo>
                    <a:pt x="45287" y="14644"/>
                    <a:pt x="45388" y="14318"/>
                    <a:pt x="45488" y="13867"/>
                  </a:cubicBezTo>
                  <a:cubicBezTo>
                    <a:pt x="45588" y="13441"/>
                    <a:pt x="45688" y="13015"/>
                    <a:pt x="45764" y="12588"/>
                  </a:cubicBezTo>
                  <a:cubicBezTo>
                    <a:pt x="45964" y="11736"/>
                    <a:pt x="46090" y="10859"/>
                    <a:pt x="46165" y="9982"/>
                  </a:cubicBezTo>
                  <a:cubicBezTo>
                    <a:pt x="46340" y="8228"/>
                    <a:pt x="46290" y="6423"/>
                    <a:pt x="45864" y="4694"/>
                  </a:cubicBezTo>
                  <a:cubicBezTo>
                    <a:pt x="45438" y="2964"/>
                    <a:pt x="44561" y="1310"/>
                    <a:pt x="43308" y="57"/>
                  </a:cubicBezTo>
                  <a:cubicBezTo>
                    <a:pt x="43270" y="19"/>
                    <a:pt x="43214" y="1"/>
                    <a:pt x="43157"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51"/>
            <p:cNvSpPr/>
            <p:nvPr/>
          </p:nvSpPr>
          <p:spPr>
            <a:xfrm>
              <a:off x="3264034" y="1211329"/>
              <a:ext cx="358908" cy="69240"/>
            </a:xfrm>
            <a:custGeom>
              <a:avLst/>
              <a:gdLst/>
              <a:ahLst/>
              <a:cxnLst/>
              <a:rect l="l" t="t" r="r" b="b"/>
              <a:pathLst>
                <a:path w="18272" h="3525" extrusionOk="0">
                  <a:moveTo>
                    <a:pt x="9374" y="1"/>
                  </a:moveTo>
                  <a:cubicBezTo>
                    <a:pt x="8773" y="26"/>
                    <a:pt x="8196" y="51"/>
                    <a:pt x="7620" y="76"/>
                  </a:cubicBezTo>
                  <a:cubicBezTo>
                    <a:pt x="7044" y="151"/>
                    <a:pt x="6467" y="201"/>
                    <a:pt x="5941" y="226"/>
                  </a:cubicBezTo>
                  <a:cubicBezTo>
                    <a:pt x="5389" y="302"/>
                    <a:pt x="4863" y="327"/>
                    <a:pt x="4362" y="352"/>
                  </a:cubicBezTo>
                  <a:cubicBezTo>
                    <a:pt x="3835" y="402"/>
                    <a:pt x="3384" y="502"/>
                    <a:pt x="2958" y="577"/>
                  </a:cubicBezTo>
                  <a:cubicBezTo>
                    <a:pt x="2532" y="678"/>
                    <a:pt x="2131" y="778"/>
                    <a:pt x="1805" y="903"/>
                  </a:cubicBezTo>
                  <a:cubicBezTo>
                    <a:pt x="1455" y="1028"/>
                    <a:pt x="1179" y="1129"/>
                    <a:pt x="928" y="1229"/>
                  </a:cubicBezTo>
                  <a:cubicBezTo>
                    <a:pt x="452" y="1429"/>
                    <a:pt x="201" y="1555"/>
                    <a:pt x="201" y="1555"/>
                  </a:cubicBezTo>
                  <a:cubicBezTo>
                    <a:pt x="76" y="1605"/>
                    <a:pt x="1" y="1730"/>
                    <a:pt x="26" y="1855"/>
                  </a:cubicBezTo>
                  <a:cubicBezTo>
                    <a:pt x="49" y="1993"/>
                    <a:pt x="176" y="2109"/>
                    <a:pt x="313" y="2109"/>
                  </a:cubicBezTo>
                  <a:cubicBezTo>
                    <a:pt x="326" y="2109"/>
                    <a:pt x="339" y="2108"/>
                    <a:pt x="352" y="2106"/>
                  </a:cubicBezTo>
                  <a:lnTo>
                    <a:pt x="377" y="2081"/>
                  </a:lnTo>
                  <a:cubicBezTo>
                    <a:pt x="377" y="2081"/>
                    <a:pt x="678" y="2056"/>
                    <a:pt x="1154" y="1956"/>
                  </a:cubicBezTo>
                  <a:cubicBezTo>
                    <a:pt x="1404" y="1881"/>
                    <a:pt x="1705" y="1830"/>
                    <a:pt x="2031" y="1730"/>
                  </a:cubicBezTo>
                  <a:cubicBezTo>
                    <a:pt x="2357" y="1630"/>
                    <a:pt x="2733" y="1580"/>
                    <a:pt x="3159" y="1480"/>
                  </a:cubicBezTo>
                  <a:cubicBezTo>
                    <a:pt x="3585" y="1404"/>
                    <a:pt x="4011" y="1254"/>
                    <a:pt x="4487" y="1129"/>
                  </a:cubicBezTo>
                  <a:cubicBezTo>
                    <a:pt x="4963" y="1028"/>
                    <a:pt x="5465" y="903"/>
                    <a:pt x="5991" y="828"/>
                  </a:cubicBezTo>
                  <a:cubicBezTo>
                    <a:pt x="6517" y="778"/>
                    <a:pt x="7069" y="778"/>
                    <a:pt x="7645" y="778"/>
                  </a:cubicBezTo>
                  <a:cubicBezTo>
                    <a:pt x="8196" y="803"/>
                    <a:pt x="8748" y="853"/>
                    <a:pt x="9324" y="878"/>
                  </a:cubicBezTo>
                  <a:cubicBezTo>
                    <a:pt x="9876" y="978"/>
                    <a:pt x="10452" y="1003"/>
                    <a:pt x="10978" y="1104"/>
                  </a:cubicBezTo>
                  <a:cubicBezTo>
                    <a:pt x="11530" y="1204"/>
                    <a:pt x="12056" y="1304"/>
                    <a:pt x="12582" y="1429"/>
                  </a:cubicBezTo>
                  <a:cubicBezTo>
                    <a:pt x="13084" y="1555"/>
                    <a:pt x="13560" y="1755"/>
                    <a:pt x="14011" y="1906"/>
                  </a:cubicBezTo>
                  <a:cubicBezTo>
                    <a:pt x="14462" y="2081"/>
                    <a:pt x="14863" y="2256"/>
                    <a:pt x="15264" y="2407"/>
                  </a:cubicBezTo>
                  <a:cubicBezTo>
                    <a:pt x="15440" y="2507"/>
                    <a:pt x="15640" y="2557"/>
                    <a:pt x="15816" y="2632"/>
                  </a:cubicBezTo>
                  <a:cubicBezTo>
                    <a:pt x="15991" y="2708"/>
                    <a:pt x="16166" y="2783"/>
                    <a:pt x="16317" y="2858"/>
                  </a:cubicBezTo>
                  <a:cubicBezTo>
                    <a:pt x="16618" y="2983"/>
                    <a:pt x="16893" y="3109"/>
                    <a:pt x="17119" y="3184"/>
                  </a:cubicBezTo>
                  <a:cubicBezTo>
                    <a:pt x="17570" y="3384"/>
                    <a:pt x="17821" y="3510"/>
                    <a:pt x="17821" y="3510"/>
                  </a:cubicBezTo>
                  <a:cubicBezTo>
                    <a:pt x="17857" y="3519"/>
                    <a:pt x="17897" y="3525"/>
                    <a:pt x="17937" y="3525"/>
                  </a:cubicBezTo>
                  <a:cubicBezTo>
                    <a:pt x="18006" y="3525"/>
                    <a:pt x="18074" y="3507"/>
                    <a:pt x="18121" y="3459"/>
                  </a:cubicBezTo>
                  <a:cubicBezTo>
                    <a:pt x="18247" y="3359"/>
                    <a:pt x="18272" y="3184"/>
                    <a:pt x="18171" y="3058"/>
                  </a:cubicBezTo>
                  <a:cubicBezTo>
                    <a:pt x="18171" y="3058"/>
                    <a:pt x="18121" y="2983"/>
                    <a:pt x="18021" y="2883"/>
                  </a:cubicBezTo>
                  <a:cubicBezTo>
                    <a:pt x="17921" y="2783"/>
                    <a:pt x="17770" y="2632"/>
                    <a:pt x="17570" y="2482"/>
                  </a:cubicBezTo>
                  <a:cubicBezTo>
                    <a:pt x="17369" y="2307"/>
                    <a:pt x="17119" y="2106"/>
                    <a:pt x="16793" y="1931"/>
                  </a:cubicBezTo>
                  <a:cubicBezTo>
                    <a:pt x="16492" y="1730"/>
                    <a:pt x="16116" y="1530"/>
                    <a:pt x="15715" y="1329"/>
                  </a:cubicBezTo>
                  <a:cubicBezTo>
                    <a:pt x="15314" y="1154"/>
                    <a:pt x="14863" y="1003"/>
                    <a:pt x="14362" y="853"/>
                  </a:cubicBezTo>
                  <a:cubicBezTo>
                    <a:pt x="13861" y="728"/>
                    <a:pt x="13359" y="577"/>
                    <a:pt x="12808" y="477"/>
                  </a:cubicBezTo>
                  <a:cubicBezTo>
                    <a:pt x="12257" y="327"/>
                    <a:pt x="11705" y="251"/>
                    <a:pt x="11129" y="151"/>
                  </a:cubicBezTo>
                  <a:cubicBezTo>
                    <a:pt x="10828" y="101"/>
                    <a:pt x="10552" y="101"/>
                    <a:pt x="10252" y="76"/>
                  </a:cubicBezTo>
                  <a:cubicBezTo>
                    <a:pt x="9951" y="51"/>
                    <a:pt x="9675" y="26"/>
                    <a:pt x="9374"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51"/>
            <p:cNvSpPr/>
            <p:nvPr/>
          </p:nvSpPr>
          <p:spPr>
            <a:xfrm>
              <a:off x="2853663" y="1550595"/>
              <a:ext cx="20703" cy="19485"/>
            </a:xfrm>
            <a:custGeom>
              <a:avLst/>
              <a:gdLst/>
              <a:ahLst/>
              <a:cxnLst/>
              <a:rect l="l" t="t" r="r" b="b"/>
              <a:pathLst>
                <a:path w="1054" h="992" extrusionOk="0">
                  <a:moveTo>
                    <a:pt x="729" y="0"/>
                  </a:moveTo>
                  <a:cubicBezTo>
                    <a:pt x="690" y="0"/>
                    <a:pt x="652" y="7"/>
                    <a:pt x="617" y="22"/>
                  </a:cubicBezTo>
                  <a:cubicBezTo>
                    <a:pt x="316" y="147"/>
                    <a:pt x="291" y="473"/>
                    <a:pt x="116" y="724"/>
                  </a:cubicBezTo>
                  <a:cubicBezTo>
                    <a:pt x="1" y="858"/>
                    <a:pt x="135" y="992"/>
                    <a:pt x="271" y="992"/>
                  </a:cubicBezTo>
                  <a:cubicBezTo>
                    <a:pt x="313" y="992"/>
                    <a:pt x="356" y="979"/>
                    <a:pt x="392" y="949"/>
                  </a:cubicBezTo>
                  <a:cubicBezTo>
                    <a:pt x="642" y="749"/>
                    <a:pt x="868" y="624"/>
                    <a:pt x="993" y="298"/>
                  </a:cubicBezTo>
                  <a:cubicBezTo>
                    <a:pt x="1053" y="117"/>
                    <a:pt x="888" y="0"/>
                    <a:pt x="729"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51"/>
            <p:cNvSpPr/>
            <p:nvPr/>
          </p:nvSpPr>
          <p:spPr>
            <a:xfrm>
              <a:off x="2863799" y="1585244"/>
              <a:ext cx="12827" cy="21921"/>
            </a:xfrm>
            <a:custGeom>
              <a:avLst/>
              <a:gdLst/>
              <a:ahLst/>
              <a:cxnLst/>
              <a:rect l="l" t="t" r="r" b="b"/>
              <a:pathLst>
                <a:path w="653" h="1116" extrusionOk="0">
                  <a:moveTo>
                    <a:pt x="339" y="0"/>
                  </a:moveTo>
                  <a:cubicBezTo>
                    <a:pt x="270" y="0"/>
                    <a:pt x="201" y="38"/>
                    <a:pt x="151" y="113"/>
                  </a:cubicBezTo>
                  <a:cubicBezTo>
                    <a:pt x="1" y="313"/>
                    <a:pt x="76" y="664"/>
                    <a:pt x="101" y="890"/>
                  </a:cubicBezTo>
                  <a:cubicBezTo>
                    <a:pt x="114" y="1040"/>
                    <a:pt x="220" y="1115"/>
                    <a:pt x="327" y="1115"/>
                  </a:cubicBezTo>
                  <a:cubicBezTo>
                    <a:pt x="433" y="1115"/>
                    <a:pt x="540" y="1040"/>
                    <a:pt x="552" y="890"/>
                  </a:cubicBezTo>
                  <a:cubicBezTo>
                    <a:pt x="577" y="664"/>
                    <a:pt x="652" y="313"/>
                    <a:pt x="527" y="113"/>
                  </a:cubicBezTo>
                  <a:cubicBezTo>
                    <a:pt x="477" y="38"/>
                    <a:pt x="408" y="0"/>
                    <a:pt x="339"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51"/>
            <p:cNvSpPr/>
            <p:nvPr/>
          </p:nvSpPr>
          <p:spPr>
            <a:xfrm>
              <a:off x="3619485" y="1277407"/>
              <a:ext cx="21960" cy="17325"/>
            </a:xfrm>
            <a:custGeom>
              <a:avLst/>
              <a:gdLst/>
              <a:ahLst/>
              <a:cxnLst/>
              <a:rect l="l" t="t" r="r" b="b"/>
              <a:pathLst>
                <a:path w="1118" h="882" extrusionOk="0">
                  <a:moveTo>
                    <a:pt x="744" y="0"/>
                  </a:moveTo>
                  <a:cubicBezTo>
                    <a:pt x="690" y="0"/>
                    <a:pt x="633" y="14"/>
                    <a:pt x="577" y="45"/>
                  </a:cubicBezTo>
                  <a:cubicBezTo>
                    <a:pt x="501" y="95"/>
                    <a:pt x="451" y="146"/>
                    <a:pt x="376" y="221"/>
                  </a:cubicBezTo>
                  <a:cubicBezTo>
                    <a:pt x="376" y="221"/>
                    <a:pt x="251" y="321"/>
                    <a:pt x="301" y="321"/>
                  </a:cubicBezTo>
                  <a:cubicBezTo>
                    <a:pt x="75" y="396"/>
                    <a:pt x="0" y="797"/>
                    <a:pt x="301" y="872"/>
                  </a:cubicBezTo>
                  <a:cubicBezTo>
                    <a:pt x="342" y="879"/>
                    <a:pt x="384" y="882"/>
                    <a:pt x="427" y="882"/>
                  </a:cubicBezTo>
                  <a:cubicBezTo>
                    <a:pt x="722" y="882"/>
                    <a:pt x="1034" y="731"/>
                    <a:pt x="1078" y="446"/>
                  </a:cubicBezTo>
                  <a:cubicBezTo>
                    <a:pt x="1118" y="208"/>
                    <a:pt x="952" y="0"/>
                    <a:pt x="744"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51"/>
            <p:cNvSpPr/>
            <p:nvPr/>
          </p:nvSpPr>
          <p:spPr>
            <a:xfrm>
              <a:off x="3651483" y="1285185"/>
              <a:ext cx="19210" cy="28737"/>
            </a:xfrm>
            <a:custGeom>
              <a:avLst/>
              <a:gdLst/>
              <a:ahLst/>
              <a:cxnLst/>
              <a:rect l="l" t="t" r="r" b="b"/>
              <a:pathLst>
                <a:path w="978" h="1463" extrusionOk="0">
                  <a:moveTo>
                    <a:pt x="802" y="0"/>
                  </a:moveTo>
                  <a:cubicBezTo>
                    <a:pt x="251" y="25"/>
                    <a:pt x="0" y="802"/>
                    <a:pt x="0" y="1253"/>
                  </a:cubicBezTo>
                  <a:cubicBezTo>
                    <a:pt x="0" y="1377"/>
                    <a:pt x="106" y="1463"/>
                    <a:pt x="216" y="1463"/>
                  </a:cubicBezTo>
                  <a:cubicBezTo>
                    <a:pt x="284" y="1463"/>
                    <a:pt x="353" y="1430"/>
                    <a:pt x="401" y="1354"/>
                  </a:cubicBezTo>
                  <a:cubicBezTo>
                    <a:pt x="502" y="1178"/>
                    <a:pt x="602" y="978"/>
                    <a:pt x="727" y="777"/>
                  </a:cubicBezTo>
                  <a:cubicBezTo>
                    <a:pt x="852" y="602"/>
                    <a:pt x="978" y="426"/>
                    <a:pt x="978" y="201"/>
                  </a:cubicBezTo>
                  <a:cubicBezTo>
                    <a:pt x="978" y="100"/>
                    <a:pt x="903" y="0"/>
                    <a:pt x="802"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51"/>
            <p:cNvSpPr/>
            <p:nvPr/>
          </p:nvSpPr>
          <p:spPr>
            <a:xfrm>
              <a:off x="3674818" y="1311722"/>
              <a:ext cx="21489" cy="29523"/>
            </a:xfrm>
            <a:custGeom>
              <a:avLst/>
              <a:gdLst/>
              <a:ahLst/>
              <a:cxnLst/>
              <a:rect l="l" t="t" r="r" b="b"/>
              <a:pathLst>
                <a:path w="1094" h="1503" extrusionOk="0">
                  <a:moveTo>
                    <a:pt x="722" y="0"/>
                  </a:moveTo>
                  <a:cubicBezTo>
                    <a:pt x="638" y="0"/>
                    <a:pt x="555" y="32"/>
                    <a:pt x="492" y="103"/>
                  </a:cubicBezTo>
                  <a:cubicBezTo>
                    <a:pt x="241" y="404"/>
                    <a:pt x="65" y="780"/>
                    <a:pt x="15" y="1156"/>
                  </a:cubicBezTo>
                  <a:cubicBezTo>
                    <a:pt x="0" y="1385"/>
                    <a:pt x="190" y="1502"/>
                    <a:pt x="380" y="1502"/>
                  </a:cubicBezTo>
                  <a:cubicBezTo>
                    <a:pt x="502" y="1502"/>
                    <a:pt x="624" y="1454"/>
                    <a:pt x="692" y="1356"/>
                  </a:cubicBezTo>
                  <a:cubicBezTo>
                    <a:pt x="893" y="1030"/>
                    <a:pt x="1093" y="729"/>
                    <a:pt x="1093" y="354"/>
                  </a:cubicBezTo>
                  <a:cubicBezTo>
                    <a:pt x="1093" y="148"/>
                    <a:pt x="905" y="0"/>
                    <a:pt x="722"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4" name="Google Shape;1954;p51"/>
          <p:cNvGrpSpPr/>
          <p:nvPr/>
        </p:nvGrpSpPr>
        <p:grpSpPr>
          <a:xfrm>
            <a:off x="3527068" y="2172342"/>
            <a:ext cx="126742" cy="299210"/>
            <a:chOff x="3611274" y="2014408"/>
            <a:chExt cx="145747" cy="344078"/>
          </a:xfrm>
        </p:grpSpPr>
        <p:sp>
          <p:nvSpPr>
            <p:cNvPr id="1955" name="Google Shape;1955;p51"/>
            <p:cNvSpPr/>
            <p:nvPr/>
          </p:nvSpPr>
          <p:spPr>
            <a:xfrm>
              <a:off x="3611274" y="2014408"/>
              <a:ext cx="114044" cy="307385"/>
            </a:xfrm>
            <a:custGeom>
              <a:avLst/>
              <a:gdLst/>
              <a:ahLst/>
              <a:cxnLst/>
              <a:rect l="l" t="t" r="r" b="b"/>
              <a:pathLst>
                <a:path w="5806" h="15649" extrusionOk="0">
                  <a:moveTo>
                    <a:pt x="720" y="1"/>
                  </a:moveTo>
                  <a:cubicBezTo>
                    <a:pt x="691" y="1"/>
                    <a:pt x="663" y="15"/>
                    <a:pt x="652" y="46"/>
                  </a:cubicBezTo>
                  <a:cubicBezTo>
                    <a:pt x="126" y="2903"/>
                    <a:pt x="1" y="5535"/>
                    <a:pt x="602" y="8392"/>
                  </a:cubicBezTo>
                  <a:cubicBezTo>
                    <a:pt x="1129" y="10949"/>
                    <a:pt x="2683" y="14382"/>
                    <a:pt x="5139" y="15610"/>
                  </a:cubicBezTo>
                  <a:cubicBezTo>
                    <a:pt x="5191" y="15636"/>
                    <a:pt x="5246" y="15648"/>
                    <a:pt x="5300" y="15648"/>
                  </a:cubicBezTo>
                  <a:cubicBezTo>
                    <a:pt x="5560" y="15648"/>
                    <a:pt x="5806" y="15379"/>
                    <a:pt x="5640" y="15109"/>
                  </a:cubicBezTo>
                  <a:cubicBezTo>
                    <a:pt x="5013" y="14107"/>
                    <a:pt x="4186" y="13304"/>
                    <a:pt x="3510" y="12327"/>
                  </a:cubicBezTo>
                  <a:cubicBezTo>
                    <a:pt x="2632" y="11024"/>
                    <a:pt x="2156" y="9545"/>
                    <a:pt x="1730" y="8066"/>
                  </a:cubicBezTo>
                  <a:cubicBezTo>
                    <a:pt x="1028" y="5535"/>
                    <a:pt x="853" y="2703"/>
                    <a:pt x="803" y="71"/>
                  </a:cubicBezTo>
                  <a:cubicBezTo>
                    <a:pt x="803" y="28"/>
                    <a:pt x="761" y="1"/>
                    <a:pt x="720"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1956;p51"/>
            <p:cNvSpPr/>
            <p:nvPr/>
          </p:nvSpPr>
          <p:spPr>
            <a:xfrm>
              <a:off x="3639716" y="2253634"/>
              <a:ext cx="117305" cy="104852"/>
            </a:xfrm>
            <a:custGeom>
              <a:avLst/>
              <a:gdLst/>
              <a:ahLst/>
              <a:cxnLst/>
              <a:rect l="l" t="t" r="r" b="b"/>
              <a:pathLst>
                <a:path w="5972" h="5338" extrusionOk="0">
                  <a:moveTo>
                    <a:pt x="5250" y="0"/>
                  </a:moveTo>
                  <a:cubicBezTo>
                    <a:pt x="5082" y="0"/>
                    <a:pt x="4920" y="87"/>
                    <a:pt x="4819" y="298"/>
                  </a:cubicBezTo>
                  <a:cubicBezTo>
                    <a:pt x="4317" y="1326"/>
                    <a:pt x="4418" y="2679"/>
                    <a:pt x="4418" y="3907"/>
                  </a:cubicBezTo>
                  <a:cubicBezTo>
                    <a:pt x="3139" y="3557"/>
                    <a:pt x="2087" y="2429"/>
                    <a:pt x="708" y="2228"/>
                  </a:cubicBezTo>
                  <a:cubicBezTo>
                    <a:pt x="688" y="2226"/>
                    <a:pt x="668" y="2225"/>
                    <a:pt x="649" y="2225"/>
                  </a:cubicBezTo>
                  <a:cubicBezTo>
                    <a:pt x="234" y="2225"/>
                    <a:pt x="1" y="2717"/>
                    <a:pt x="408" y="2980"/>
                  </a:cubicBezTo>
                  <a:cubicBezTo>
                    <a:pt x="1861" y="3933"/>
                    <a:pt x="3265" y="5236"/>
                    <a:pt x="5069" y="5336"/>
                  </a:cubicBezTo>
                  <a:cubicBezTo>
                    <a:pt x="5083" y="5337"/>
                    <a:pt x="5096" y="5337"/>
                    <a:pt x="5110" y="5337"/>
                  </a:cubicBezTo>
                  <a:cubicBezTo>
                    <a:pt x="5487" y="5337"/>
                    <a:pt x="5722" y="4999"/>
                    <a:pt x="5746" y="4684"/>
                  </a:cubicBezTo>
                  <a:cubicBezTo>
                    <a:pt x="5796" y="3983"/>
                    <a:pt x="5821" y="3281"/>
                    <a:pt x="5821" y="2579"/>
                  </a:cubicBezTo>
                  <a:cubicBezTo>
                    <a:pt x="5846" y="1928"/>
                    <a:pt x="5971" y="1226"/>
                    <a:pt x="5896" y="574"/>
                  </a:cubicBezTo>
                  <a:cubicBezTo>
                    <a:pt x="5849" y="257"/>
                    <a:pt x="5540" y="0"/>
                    <a:pt x="5250"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7" name="Google Shape;1957;p51"/>
          <p:cNvGrpSpPr/>
          <p:nvPr/>
        </p:nvGrpSpPr>
        <p:grpSpPr>
          <a:xfrm>
            <a:off x="5201509" y="1379380"/>
            <a:ext cx="916590" cy="820953"/>
            <a:chOff x="5184986" y="1341239"/>
            <a:chExt cx="1054036" cy="944058"/>
          </a:xfrm>
        </p:grpSpPr>
        <p:sp>
          <p:nvSpPr>
            <p:cNvPr id="1958" name="Google Shape;1958;p51"/>
            <p:cNvSpPr/>
            <p:nvPr/>
          </p:nvSpPr>
          <p:spPr>
            <a:xfrm>
              <a:off x="5198284" y="1379974"/>
              <a:ext cx="1040738" cy="905323"/>
            </a:xfrm>
            <a:custGeom>
              <a:avLst/>
              <a:gdLst/>
              <a:ahLst/>
              <a:cxnLst/>
              <a:rect l="l" t="t" r="r" b="b"/>
              <a:pathLst>
                <a:path w="52984" h="46090" extrusionOk="0">
                  <a:moveTo>
                    <a:pt x="45514" y="23291"/>
                  </a:moveTo>
                  <a:cubicBezTo>
                    <a:pt x="45815" y="23291"/>
                    <a:pt x="45991" y="23567"/>
                    <a:pt x="45940" y="23818"/>
                  </a:cubicBezTo>
                  <a:cubicBezTo>
                    <a:pt x="45890" y="24043"/>
                    <a:pt x="45815" y="24244"/>
                    <a:pt x="45715" y="24444"/>
                  </a:cubicBezTo>
                  <a:cubicBezTo>
                    <a:pt x="45677" y="24507"/>
                    <a:pt x="45602" y="24538"/>
                    <a:pt x="45527" y="24538"/>
                  </a:cubicBezTo>
                  <a:cubicBezTo>
                    <a:pt x="45452" y="24538"/>
                    <a:pt x="45376" y="24507"/>
                    <a:pt x="45339" y="24444"/>
                  </a:cubicBezTo>
                  <a:cubicBezTo>
                    <a:pt x="45239" y="24244"/>
                    <a:pt x="45163" y="24043"/>
                    <a:pt x="45113" y="23818"/>
                  </a:cubicBezTo>
                  <a:cubicBezTo>
                    <a:pt x="45063" y="23567"/>
                    <a:pt x="45239" y="23291"/>
                    <a:pt x="45514" y="23291"/>
                  </a:cubicBezTo>
                  <a:close/>
                  <a:moveTo>
                    <a:pt x="44136" y="26105"/>
                  </a:moveTo>
                  <a:cubicBezTo>
                    <a:pt x="44242" y="26105"/>
                    <a:pt x="44349" y="26161"/>
                    <a:pt x="44412" y="26274"/>
                  </a:cubicBezTo>
                  <a:cubicBezTo>
                    <a:pt x="44537" y="26524"/>
                    <a:pt x="44537" y="26800"/>
                    <a:pt x="44311" y="27026"/>
                  </a:cubicBezTo>
                  <a:cubicBezTo>
                    <a:pt x="44251" y="27086"/>
                    <a:pt x="44162" y="27120"/>
                    <a:pt x="44074" y="27120"/>
                  </a:cubicBezTo>
                  <a:cubicBezTo>
                    <a:pt x="44017" y="27120"/>
                    <a:pt x="43960" y="27105"/>
                    <a:pt x="43910" y="27076"/>
                  </a:cubicBezTo>
                  <a:cubicBezTo>
                    <a:pt x="43760" y="26976"/>
                    <a:pt x="43760" y="26850"/>
                    <a:pt x="43735" y="26700"/>
                  </a:cubicBezTo>
                  <a:cubicBezTo>
                    <a:pt x="43735" y="26675"/>
                    <a:pt x="43735" y="26650"/>
                    <a:pt x="43760" y="26625"/>
                  </a:cubicBezTo>
                  <a:cubicBezTo>
                    <a:pt x="43760" y="26600"/>
                    <a:pt x="43760" y="26600"/>
                    <a:pt x="43760" y="26575"/>
                  </a:cubicBezTo>
                  <a:cubicBezTo>
                    <a:pt x="43785" y="26449"/>
                    <a:pt x="43810" y="26374"/>
                    <a:pt x="43860" y="26274"/>
                  </a:cubicBezTo>
                  <a:cubicBezTo>
                    <a:pt x="43923" y="26161"/>
                    <a:pt x="44029" y="26105"/>
                    <a:pt x="44136" y="26105"/>
                  </a:cubicBezTo>
                  <a:close/>
                  <a:moveTo>
                    <a:pt x="45347" y="27375"/>
                  </a:moveTo>
                  <a:cubicBezTo>
                    <a:pt x="45361" y="27375"/>
                    <a:pt x="45375" y="27376"/>
                    <a:pt x="45389" y="27377"/>
                  </a:cubicBezTo>
                  <a:cubicBezTo>
                    <a:pt x="45564" y="27377"/>
                    <a:pt x="45690" y="27502"/>
                    <a:pt x="45690" y="27677"/>
                  </a:cubicBezTo>
                  <a:cubicBezTo>
                    <a:pt x="45690" y="28028"/>
                    <a:pt x="45464" y="28254"/>
                    <a:pt x="45264" y="28529"/>
                  </a:cubicBezTo>
                  <a:cubicBezTo>
                    <a:pt x="45187" y="28620"/>
                    <a:pt x="45091" y="28658"/>
                    <a:pt x="44995" y="28658"/>
                  </a:cubicBezTo>
                  <a:cubicBezTo>
                    <a:pt x="44744" y="28658"/>
                    <a:pt x="44490" y="28400"/>
                    <a:pt x="44562" y="28128"/>
                  </a:cubicBezTo>
                  <a:cubicBezTo>
                    <a:pt x="44683" y="27740"/>
                    <a:pt x="44922" y="27375"/>
                    <a:pt x="45347" y="27375"/>
                  </a:cubicBezTo>
                  <a:close/>
                  <a:moveTo>
                    <a:pt x="44000" y="29209"/>
                  </a:moveTo>
                  <a:cubicBezTo>
                    <a:pt x="44104" y="29209"/>
                    <a:pt x="44170" y="29308"/>
                    <a:pt x="44111" y="29407"/>
                  </a:cubicBezTo>
                  <a:cubicBezTo>
                    <a:pt x="44035" y="29597"/>
                    <a:pt x="43886" y="29801"/>
                    <a:pt x="43699" y="29801"/>
                  </a:cubicBezTo>
                  <a:cubicBezTo>
                    <a:pt x="43639" y="29801"/>
                    <a:pt x="43576" y="29781"/>
                    <a:pt x="43509" y="29732"/>
                  </a:cubicBezTo>
                  <a:cubicBezTo>
                    <a:pt x="43459" y="29682"/>
                    <a:pt x="43459" y="29632"/>
                    <a:pt x="43484" y="29557"/>
                  </a:cubicBezTo>
                  <a:cubicBezTo>
                    <a:pt x="43584" y="29382"/>
                    <a:pt x="43735" y="29306"/>
                    <a:pt x="43910" y="29231"/>
                  </a:cubicBezTo>
                  <a:cubicBezTo>
                    <a:pt x="43942" y="29215"/>
                    <a:pt x="43972" y="29209"/>
                    <a:pt x="44000" y="29209"/>
                  </a:cubicBezTo>
                  <a:close/>
                  <a:moveTo>
                    <a:pt x="20171" y="0"/>
                  </a:moveTo>
                  <a:cubicBezTo>
                    <a:pt x="18438" y="0"/>
                    <a:pt x="16494" y="291"/>
                    <a:pt x="14336" y="1011"/>
                  </a:cubicBezTo>
                  <a:cubicBezTo>
                    <a:pt x="3609" y="4595"/>
                    <a:pt x="6116" y="13893"/>
                    <a:pt x="6116" y="13893"/>
                  </a:cubicBezTo>
                  <a:cubicBezTo>
                    <a:pt x="6116" y="13893"/>
                    <a:pt x="0" y="16123"/>
                    <a:pt x="1253" y="24745"/>
                  </a:cubicBezTo>
                  <a:cubicBezTo>
                    <a:pt x="2326" y="32218"/>
                    <a:pt x="9239" y="33289"/>
                    <a:pt x="13115" y="33289"/>
                  </a:cubicBezTo>
                  <a:cubicBezTo>
                    <a:pt x="14673" y="33289"/>
                    <a:pt x="15740" y="33116"/>
                    <a:pt x="15740" y="33116"/>
                  </a:cubicBezTo>
                  <a:cubicBezTo>
                    <a:pt x="15740" y="33116"/>
                    <a:pt x="18296" y="44043"/>
                    <a:pt x="32306" y="45923"/>
                  </a:cubicBezTo>
                  <a:cubicBezTo>
                    <a:pt x="33150" y="46036"/>
                    <a:pt x="33945" y="46090"/>
                    <a:pt x="34692" y="46090"/>
                  </a:cubicBezTo>
                  <a:cubicBezTo>
                    <a:pt x="46341" y="46090"/>
                    <a:pt x="46717" y="33166"/>
                    <a:pt x="46717" y="33166"/>
                  </a:cubicBezTo>
                  <a:cubicBezTo>
                    <a:pt x="46717" y="33166"/>
                    <a:pt x="52983" y="21888"/>
                    <a:pt x="49625" y="16048"/>
                  </a:cubicBezTo>
                  <a:cubicBezTo>
                    <a:pt x="44186" y="6524"/>
                    <a:pt x="31053" y="5196"/>
                    <a:pt x="31053" y="5196"/>
                  </a:cubicBezTo>
                  <a:cubicBezTo>
                    <a:pt x="31053" y="5196"/>
                    <a:pt x="27496" y="0"/>
                    <a:pt x="20171"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1959;p51"/>
            <p:cNvSpPr/>
            <p:nvPr/>
          </p:nvSpPr>
          <p:spPr>
            <a:xfrm>
              <a:off x="5184986" y="1341239"/>
              <a:ext cx="646906" cy="700844"/>
            </a:xfrm>
            <a:custGeom>
              <a:avLst/>
              <a:gdLst/>
              <a:ahLst/>
              <a:cxnLst/>
              <a:rect l="l" t="t" r="r" b="b"/>
              <a:pathLst>
                <a:path w="32934" h="35680" extrusionOk="0">
                  <a:moveTo>
                    <a:pt x="18672" y="0"/>
                  </a:moveTo>
                  <a:lnTo>
                    <a:pt x="17469" y="50"/>
                  </a:lnTo>
                  <a:lnTo>
                    <a:pt x="16843" y="50"/>
                  </a:lnTo>
                  <a:cubicBezTo>
                    <a:pt x="16642" y="75"/>
                    <a:pt x="16442" y="125"/>
                    <a:pt x="16241" y="150"/>
                  </a:cubicBezTo>
                  <a:cubicBezTo>
                    <a:pt x="15840" y="201"/>
                    <a:pt x="15439" y="251"/>
                    <a:pt x="15038" y="276"/>
                  </a:cubicBezTo>
                  <a:cubicBezTo>
                    <a:pt x="14612" y="351"/>
                    <a:pt x="14261" y="401"/>
                    <a:pt x="13835" y="501"/>
                  </a:cubicBezTo>
                  <a:cubicBezTo>
                    <a:pt x="13434" y="602"/>
                    <a:pt x="13033" y="677"/>
                    <a:pt x="12632" y="827"/>
                  </a:cubicBezTo>
                  <a:cubicBezTo>
                    <a:pt x="11855" y="1103"/>
                    <a:pt x="11078" y="1479"/>
                    <a:pt x="10402" y="1980"/>
                  </a:cubicBezTo>
                  <a:cubicBezTo>
                    <a:pt x="9725" y="2456"/>
                    <a:pt x="9123" y="3058"/>
                    <a:pt x="8597" y="3709"/>
                  </a:cubicBezTo>
                  <a:cubicBezTo>
                    <a:pt x="8071" y="4361"/>
                    <a:pt x="7620" y="5038"/>
                    <a:pt x="7219" y="5764"/>
                  </a:cubicBezTo>
                  <a:cubicBezTo>
                    <a:pt x="6442" y="7218"/>
                    <a:pt x="5915" y="8797"/>
                    <a:pt x="5615" y="10376"/>
                  </a:cubicBezTo>
                  <a:cubicBezTo>
                    <a:pt x="5464" y="11178"/>
                    <a:pt x="5339" y="11980"/>
                    <a:pt x="5314" y="12807"/>
                  </a:cubicBezTo>
                  <a:cubicBezTo>
                    <a:pt x="5268" y="13546"/>
                    <a:pt x="5243" y="14284"/>
                    <a:pt x="5278" y="15042"/>
                  </a:cubicBezTo>
                  <a:lnTo>
                    <a:pt x="5278" y="15042"/>
                  </a:lnTo>
                  <a:cubicBezTo>
                    <a:pt x="4681" y="15308"/>
                    <a:pt x="4158" y="15651"/>
                    <a:pt x="3635" y="16015"/>
                  </a:cubicBezTo>
                  <a:cubicBezTo>
                    <a:pt x="3058" y="16416"/>
                    <a:pt x="2532" y="16892"/>
                    <a:pt x="2031" y="17419"/>
                  </a:cubicBezTo>
                  <a:cubicBezTo>
                    <a:pt x="1805" y="17694"/>
                    <a:pt x="1580" y="17970"/>
                    <a:pt x="1379" y="18271"/>
                  </a:cubicBezTo>
                  <a:cubicBezTo>
                    <a:pt x="1204" y="18572"/>
                    <a:pt x="1028" y="18897"/>
                    <a:pt x="878" y="19223"/>
                  </a:cubicBezTo>
                  <a:lnTo>
                    <a:pt x="477" y="20201"/>
                  </a:lnTo>
                  <a:cubicBezTo>
                    <a:pt x="402" y="20552"/>
                    <a:pt x="326" y="20902"/>
                    <a:pt x="226" y="21253"/>
                  </a:cubicBezTo>
                  <a:cubicBezTo>
                    <a:pt x="151" y="21579"/>
                    <a:pt x="126" y="21955"/>
                    <a:pt x="76" y="22281"/>
                  </a:cubicBezTo>
                  <a:cubicBezTo>
                    <a:pt x="51" y="22456"/>
                    <a:pt x="26" y="22632"/>
                    <a:pt x="26" y="22807"/>
                  </a:cubicBezTo>
                  <a:lnTo>
                    <a:pt x="26" y="23334"/>
                  </a:lnTo>
                  <a:cubicBezTo>
                    <a:pt x="26" y="23684"/>
                    <a:pt x="1" y="24035"/>
                    <a:pt x="26" y="24386"/>
                  </a:cubicBezTo>
                  <a:lnTo>
                    <a:pt x="126" y="25439"/>
                  </a:lnTo>
                  <a:cubicBezTo>
                    <a:pt x="151" y="25790"/>
                    <a:pt x="226" y="26115"/>
                    <a:pt x="301" y="26466"/>
                  </a:cubicBezTo>
                  <a:lnTo>
                    <a:pt x="527" y="27469"/>
                  </a:lnTo>
                  <a:cubicBezTo>
                    <a:pt x="602" y="27845"/>
                    <a:pt x="702" y="28146"/>
                    <a:pt x="803" y="28471"/>
                  </a:cubicBezTo>
                  <a:cubicBezTo>
                    <a:pt x="928" y="28797"/>
                    <a:pt x="1028" y="29148"/>
                    <a:pt x="1179" y="29449"/>
                  </a:cubicBezTo>
                  <a:cubicBezTo>
                    <a:pt x="1329" y="29775"/>
                    <a:pt x="1454" y="30100"/>
                    <a:pt x="1630" y="30401"/>
                  </a:cubicBezTo>
                  <a:lnTo>
                    <a:pt x="1905" y="30877"/>
                  </a:lnTo>
                  <a:lnTo>
                    <a:pt x="2181" y="31329"/>
                  </a:lnTo>
                  <a:cubicBezTo>
                    <a:pt x="2582" y="31905"/>
                    <a:pt x="3033" y="32456"/>
                    <a:pt x="3585" y="32933"/>
                  </a:cubicBezTo>
                  <a:cubicBezTo>
                    <a:pt x="4111" y="33409"/>
                    <a:pt x="4687" y="33810"/>
                    <a:pt x="5339" y="34136"/>
                  </a:cubicBezTo>
                  <a:cubicBezTo>
                    <a:pt x="5940" y="34486"/>
                    <a:pt x="6617" y="34737"/>
                    <a:pt x="7269" y="34963"/>
                  </a:cubicBezTo>
                  <a:cubicBezTo>
                    <a:pt x="8622" y="35414"/>
                    <a:pt x="10001" y="35614"/>
                    <a:pt x="11404" y="35664"/>
                  </a:cubicBezTo>
                  <a:cubicBezTo>
                    <a:pt x="11652" y="35674"/>
                    <a:pt x="11903" y="35679"/>
                    <a:pt x="12155" y="35679"/>
                  </a:cubicBezTo>
                  <a:cubicBezTo>
                    <a:pt x="12591" y="35679"/>
                    <a:pt x="13030" y="35662"/>
                    <a:pt x="13459" y="35614"/>
                  </a:cubicBezTo>
                  <a:cubicBezTo>
                    <a:pt x="14161" y="35564"/>
                    <a:pt x="14838" y="35489"/>
                    <a:pt x="15514" y="35364"/>
                  </a:cubicBezTo>
                  <a:cubicBezTo>
                    <a:pt x="15615" y="35339"/>
                    <a:pt x="15690" y="35238"/>
                    <a:pt x="15665" y="35138"/>
                  </a:cubicBezTo>
                  <a:cubicBezTo>
                    <a:pt x="15665" y="35038"/>
                    <a:pt x="15565" y="34963"/>
                    <a:pt x="15464" y="34963"/>
                  </a:cubicBezTo>
                  <a:cubicBezTo>
                    <a:pt x="14837" y="35022"/>
                    <a:pt x="14198" y="35047"/>
                    <a:pt x="13559" y="35047"/>
                  </a:cubicBezTo>
                  <a:cubicBezTo>
                    <a:pt x="12845" y="35047"/>
                    <a:pt x="12130" y="35016"/>
                    <a:pt x="11429" y="34963"/>
                  </a:cubicBezTo>
                  <a:cubicBezTo>
                    <a:pt x="10778" y="34887"/>
                    <a:pt x="10126" y="34787"/>
                    <a:pt x="9474" y="34662"/>
                  </a:cubicBezTo>
                  <a:cubicBezTo>
                    <a:pt x="8823" y="34512"/>
                    <a:pt x="8171" y="34361"/>
                    <a:pt x="7570" y="34136"/>
                  </a:cubicBezTo>
                  <a:cubicBezTo>
                    <a:pt x="6943" y="33910"/>
                    <a:pt x="6341" y="33659"/>
                    <a:pt x="5765" y="33334"/>
                  </a:cubicBezTo>
                  <a:cubicBezTo>
                    <a:pt x="5214" y="33008"/>
                    <a:pt x="4662" y="32657"/>
                    <a:pt x="4186" y="32231"/>
                  </a:cubicBezTo>
                  <a:cubicBezTo>
                    <a:pt x="3910" y="32030"/>
                    <a:pt x="3685" y="31805"/>
                    <a:pt x="3459" y="31579"/>
                  </a:cubicBezTo>
                  <a:cubicBezTo>
                    <a:pt x="3234" y="31354"/>
                    <a:pt x="2983" y="31128"/>
                    <a:pt x="2808" y="30877"/>
                  </a:cubicBezTo>
                  <a:lnTo>
                    <a:pt x="2507" y="30476"/>
                  </a:lnTo>
                  <a:cubicBezTo>
                    <a:pt x="2407" y="30351"/>
                    <a:pt x="2331" y="30201"/>
                    <a:pt x="2231" y="30075"/>
                  </a:cubicBezTo>
                  <a:cubicBezTo>
                    <a:pt x="2056" y="29800"/>
                    <a:pt x="1930" y="29499"/>
                    <a:pt x="1780" y="29198"/>
                  </a:cubicBezTo>
                  <a:cubicBezTo>
                    <a:pt x="1630" y="28897"/>
                    <a:pt x="1529" y="28597"/>
                    <a:pt x="1429" y="28296"/>
                  </a:cubicBezTo>
                  <a:cubicBezTo>
                    <a:pt x="1329" y="27970"/>
                    <a:pt x="1204" y="27619"/>
                    <a:pt x="1153" y="27318"/>
                  </a:cubicBezTo>
                  <a:lnTo>
                    <a:pt x="978" y="26341"/>
                  </a:lnTo>
                  <a:cubicBezTo>
                    <a:pt x="903" y="26015"/>
                    <a:pt x="853" y="25689"/>
                    <a:pt x="828" y="25339"/>
                  </a:cubicBezTo>
                  <a:lnTo>
                    <a:pt x="752" y="24361"/>
                  </a:lnTo>
                  <a:cubicBezTo>
                    <a:pt x="727" y="24035"/>
                    <a:pt x="778" y="23709"/>
                    <a:pt x="778" y="23359"/>
                  </a:cubicBezTo>
                  <a:lnTo>
                    <a:pt x="803" y="22882"/>
                  </a:lnTo>
                  <a:cubicBezTo>
                    <a:pt x="803" y="22707"/>
                    <a:pt x="853" y="22557"/>
                    <a:pt x="878" y="22381"/>
                  </a:cubicBezTo>
                  <a:cubicBezTo>
                    <a:pt x="928" y="22080"/>
                    <a:pt x="953" y="21729"/>
                    <a:pt x="1053" y="21429"/>
                  </a:cubicBezTo>
                  <a:lnTo>
                    <a:pt x="1304" y="20501"/>
                  </a:lnTo>
                  <a:lnTo>
                    <a:pt x="1705" y="19599"/>
                  </a:lnTo>
                  <a:lnTo>
                    <a:pt x="2156" y="18747"/>
                  </a:lnTo>
                  <a:cubicBezTo>
                    <a:pt x="2331" y="18496"/>
                    <a:pt x="2507" y="18196"/>
                    <a:pt x="2682" y="17945"/>
                  </a:cubicBezTo>
                  <a:cubicBezTo>
                    <a:pt x="3083" y="17444"/>
                    <a:pt x="3484" y="16917"/>
                    <a:pt x="4011" y="16491"/>
                  </a:cubicBezTo>
                  <a:cubicBezTo>
                    <a:pt x="4487" y="16065"/>
                    <a:pt x="5088" y="15714"/>
                    <a:pt x="5665" y="15489"/>
                  </a:cubicBezTo>
                  <a:cubicBezTo>
                    <a:pt x="5765" y="15439"/>
                    <a:pt x="5840" y="15338"/>
                    <a:pt x="5840" y="15213"/>
                  </a:cubicBezTo>
                  <a:cubicBezTo>
                    <a:pt x="5815" y="14436"/>
                    <a:pt x="5890" y="13634"/>
                    <a:pt x="5966" y="12857"/>
                  </a:cubicBezTo>
                  <a:cubicBezTo>
                    <a:pt x="6066" y="12080"/>
                    <a:pt x="6216" y="11303"/>
                    <a:pt x="6392" y="10551"/>
                  </a:cubicBezTo>
                  <a:cubicBezTo>
                    <a:pt x="6717" y="9023"/>
                    <a:pt x="7244" y="7544"/>
                    <a:pt x="7971" y="6191"/>
                  </a:cubicBezTo>
                  <a:cubicBezTo>
                    <a:pt x="8346" y="5514"/>
                    <a:pt x="8823" y="4887"/>
                    <a:pt x="9324" y="4336"/>
                  </a:cubicBezTo>
                  <a:cubicBezTo>
                    <a:pt x="9575" y="4035"/>
                    <a:pt x="9875" y="3785"/>
                    <a:pt x="10126" y="3534"/>
                  </a:cubicBezTo>
                  <a:cubicBezTo>
                    <a:pt x="10427" y="3283"/>
                    <a:pt x="10702" y="3033"/>
                    <a:pt x="11028" y="2832"/>
                  </a:cubicBezTo>
                  <a:cubicBezTo>
                    <a:pt x="11630" y="2381"/>
                    <a:pt x="12281" y="1980"/>
                    <a:pt x="12983" y="1654"/>
                  </a:cubicBezTo>
                  <a:cubicBezTo>
                    <a:pt x="13309" y="1479"/>
                    <a:pt x="13660" y="1353"/>
                    <a:pt x="14036" y="1203"/>
                  </a:cubicBezTo>
                  <a:cubicBezTo>
                    <a:pt x="14211" y="1128"/>
                    <a:pt x="14412" y="1078"/>
                    <a:pt x="14587" y="1028"/>
                  </a:cubicBezTo>
                  <a:cubicBezTo>
                    <a:pt x="14788" y="978"/>
                    <a:pt x="14988" y="902"/>
                    <a:pt x="15164" y="877"/>
                  </a:cubicBezTo>
                  <a:cubicBezTo>
                    <a:pt x="15540" y="802"/>
                    <a:pt x="15915" y="752"/>
                    <a:pt x="16316" y="677"/>
                  </a:cubicBezTo>
                  <a:cubicBezTo>
                    <a:pt x="16517" y="652"/>
                    <a:pt x="16692" y="627"/>
                    <a:pt x="16893" y="602"/>
                  </a:cubicBezTo>
                  <a:lnTo>
                    <a:pt x="17494" y="576"/>
                  </a:lnTo>
                  <a:lnTo>
                    <a:pt x="18672" y="526"/>
                  </a:lnTo>
                  <a:cubicBezTo>
                    <a:pt x="19048" y="551"/>
                    <a:pt x="19449" y="576"/>
                    <a:pt x="19850" y="627"/>
                  </a:cubicBezTo>
                  <a:cubicBezTo>
                    <a:pt x="20026" y="627"/>
                    <a:pt x="20226" y="627"/>
                    <a:pt x="20427" y="677"/>
                  </a:cubicBezTo>
                  <a:lnTo>
                    <a:pt x="21003" y="752"/>
                  </a:lnTo>
                  <a:cubicBezTo>
                    <a:pt x="21379" y="827"/>
                    <a:pt x="21780" y="877"/>
                    <a:pt x="22156" y="978"/>
                  </a:cubicBezTo>
                  <a:lnTo>
                    <a:pt x="23309" y="1278"/>
                  </a:lnTo>
                  <a:cubicBezTo>
                    <a:pt x="23685" y="1379"/>
                    <a:pt x="24061" y="1504"/>
                    <a:pt x="24437" y="1629"/>
                  </a:cubicBezTo>
                  <a:cubicBezTo>
                    <a:pt x="24612" y="1679"/>
                    <a:pt x="24788" y="1754"/>
                    <a:pt x="24988" y="1805"/>
                  </a:cubicBezTo>
                  <a:lnTo>
                    <a:pt x="25540" y="2030"/>
                  </a:lnTo>
                  <a:cubicBezTo>
                    <a:pt x="25890" y="2181"/>
                    <a:pt x="26266" y="2331"/>
                    <a:pt x="26617" y="2506"/>
                  </a:cubicBezTo>
                  <a:cubicBezTo>
                    <a:pt x="27319" y="2807"/>
                    <a:pt x="28021" y="3183"/>
                    <a:pt x="28723" y="3559"/>
                  </a:cubicBezTo>
                  <a:cubicBezTo>
                    <a:pt x="29048" y="3785"/>
                    <a:pt x="29399" y="3960"/>
                    <a:pt x="29725" y="4186"/>
                  </a:cubicBezTo>
                  <a:cubicBezTo>
                    <a:pt x="30051" y="4386"/>
                    <a:pt x="30402" y="4587"/>
                    <a:pt x="30703" y="4837"/>
                  </a:cubicBezTo>
                  <a:cubicBezTo>
                    <a:pt x="31354" y="5288"/>
                    <a:pt x="32006" y="5764"/>
                    <a:pt x="32582" y="6266"/>
                  </a:cubicBezTo>
                  <a:cubicBezTo>
                    <a:pt x="32620" y="6303"/>
                    <a:pt x="32670" y="6322"/>
                    <a:pt x="32720" y="6322"/>
                  </a:cubicBezTo>
                  <a:cubicBezTo>
                    <a:pt x="32770" y="6322"/>
                    <a:pt x="32820" y="6303"/>
                    <a:pt x="32858" y="6266"/>
                  </a:cubicBezTo>
                  <a:cubicBezTo>
                    <a:pt x="32933" y="6191"/>
                    <a:pt x="32933" y="6065"/>
                    <a:pt x="32858" y="5990"/>
                  </a:cubicBezTo>
                  <a:cubicBezTo>
                    <a:pt x="32281" y="5414"/>
                    <a:pt x="31680" y="4887"/>
                    <a:pt x="31028" y="4411"/>
                  </a:cubicBezTo>
                  <a:cubicBezTo>
                    <a:pt x="30377" y="3910"/>
                    <a:pt x="29725" y="3459"/>
                    <a:pt x="29023" y="3033"/>
                  </a:cubicBezTo>
                  <a:cubicBezTo>
                    <a:pt x="28322" y="2632"/>
                    <a:pt x="27620" y="2231"/>
                    <a:pt x="26893" y="1905"/>
                  </a:cubicBezTo>
                  <a:cubicBezTo>
                    <a:pt x="26542" y="1704"/>
                    <a:pt x="26141" y="1579"/>
                    <a:pt x="25765" y="1404"/>
                  </a:cubicBezTo>
                  <a:lnTo>
                    <a:pt x="25214" y="1203"/>
                  </a:lnTo>
                  <a:cubicBezTo>
                    <a:pt x="25013" y="1128"/>
                    <a:pt x="24838" y="1053"/>
                    <a:pt x="24637" y="1003"/>
                  </a:cubicBezTo>
                  <a:cubicBezTo>
                    <a:pt x="24236" y="877"/>
                    <a:pt x="23860" y="727"/>
                    <a:pt x="23484" y="652"/>
                  </a:cubicBezTo>
                  <a:lnTo>
                    <a:pt x="22281" y="376"/>
                  </a:lnTo>
                  <a:cubicBezTo>
                    <a:pt x="21905" y="276"/>
                    <a:pt x="21479" y="251"/>
                    <a:pt x="21078" y="201"/>
                  </a:cubicBezTo>
                  <a:lnTo>
                    <a:pt x="20477" y="100"/>
                  </a:lnTo>
                  <a:cubicBezTo>
                    <a:pt x="20276" y="75"/>
                    <a:pt x="20076" y="75"/>
                    <a:pt x="19875" y="75"/>
                  </a:cubicBezTo>
                  <a:lnTo>
                    <a:pt x="18672" y="0"/>
                  </a:ln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1960;p51"/>
            <p:cNvSpPr/>
            <p:nvPr/>
          </p:nvSpPr>
          <p:spPr>
            <a:xfrm>
              <a:off x="5833345" y="1462492"/>
              <a:ext cx="25417" cy="26046"/>
            </a:xfrm>
            <a:custGeom>
              <a:avLst/>
              <a:gdLst/>
              <a:ahLst/>
              <a:cxnLst/>
              <a:rect l="l" t="t" r="r" b="b"/>
              <a:pathLst>
                <a:path w="1294" h="1326" extrusionOk="0">
                  <a:moveTo>
                    <a:pt x="799" y="1"/>
                  </a:moveTo>
                  <a:cubicBezTo>
                    <a:pt x="735" y="1"/>
                    <a:pt x="669" y="14"/>
                    <a:pt x="602" y="43"/>
                  </a:cubicBezTo>
                  <a:cubicBezTo>
                    <a:pt x="376" y="143"/>
                    <a:pt x="226" y="368"/>
                    <a:pt x="101" y="569"/>
                  </a:cubicBezTo>
                  <a:cubicBezTo>
                    <a:pt x="0" y="795"/>
                    <a:pt x="25" y="970"/>
                    <a:pt x="25" y="1221"/>
                  </a:cubicBezTo>
                  <a:cubicBezTo>
                    <a:pt x="4" y="1264"/>
                    <a:pt x="57" y="1326"/>
                    <a:pt x="120" y="1326"/>
                  </a:cubicBezTo>
                  <a:cubicBezTo>
                    <a:pt x="130" y="1326"/>
                    <a:pt x="140" y="1324"/>
                    <a:pt x="151" y="1321"/>
                  </a:cubicBezTo>
                  <a:cubicBezTo>
                    <a:pt x="226" y="1296"/>
                    <a:pt x="301" y="1296"/>
                    <a:pt x="376" y="1271"/>
                  </a:cubicBezTo>
                  <a:cubicBezTo>
                    <a:pt x="502" y="1271"/>
                    <a:pt x="602" y="1221"/>
                    <a:pt x="702" y="1170"/>
                  </a:cubicBezTo>
                  <a:cubicBezTo>
                    <a:pt x="953" y="1045"/>
                    <a:pt x="1203" y="845"/>
                    <a:pt x="1253" y="544"/>
                  </a:cubicBezTo>
                  <a:cubicBezTo>
                    <a:pt x="1294" y="239"/>
                    <a:pt x="1072" y="1"/>
                    <a:pt x="799"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51"/>
            <p:cNvSpPr/>
            <p:nvPr/>
          </p:nvSpPr>
          <p:spPr>
            <a:xfrm>
              <a:off x="5859922" y="1484334"/>
              <a:ext cx="23551" cy="29385"/>
            </a:xfrm>
            <a:custGeom>
              <a:avLst/>
              <a:gdLst/>
              <a:ahLst/>
              <a:cxnLst/>
              <a:rect l="l" t="t" r="r" b="b"/>
              <a:pathLst>
                <a:path w="1199" h="1496" extrusionOk="0">
                  <a:moveTo>
                    <a:pt x="854" y="1"/>
                  </a:moveTo>
                  <a:cubicBezTo>
                    <a:pt x="829" y="1"/>
                    <a:pt x="804" y="3"/>
                    <a:pt x="778" y="8"/>
                  </a:cubicBezTo>
                  <a:cubicBezTo>
                    <a:pt x="301" y="109"/>
                    <a:pt x="1" y="685"/>
                    <a:pt x="1" y="1136"/>
                  </a:cubicBezTo>
                  <a:cubicBezTo>
                    <a:pt x="1" y="1328"/>
                    <a:pt x="182" y="1495"/>
                    <a:pt x="361" y="1495"/>
                  </a:cubicBezTo>
                  <a:cubicBezTo>
                    <a:pt x="439" y="1495"/>
                    <a:pt x="516" y="1463"/>
                    <a:pt x="577" y="1387"/>
                  </a:cubicBezTo>
                  <a:cubicBezTo>
                    <a:pt x="803" y="1111"/>
                    <a:pt x="1103" y="760"/>
                    <a:pt x="1154" y="384"/>
                  </a:cubicBezTo>
                  <a:cubicBezTo>
                    <a:pt x="1198" y="182"/>
                    <a:pt x="1063" y="1"/>
                    <a:pt x="854"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51"/>
            <p:cNvSpPr/>
            <p:nvPr/>
          </p:nvSpPr>
          <p:spPr>
            <a:xfrm>
              <a:off x="5880605" y="1497259"/>
              <a:ext cx="25123" cy="25083"/>
            </a:xfrm>
            <a:custGeom>
              <a:avLst/>
              <a:gdLst/>
              <a:ahLst/>
              <a:cxnLst/>
              <a:rect l="l" t="t" r="r" b="b"/>
              <a:pathLst>
                <a:path w="1279" h="1277" extrusionOk="0">
                  <a:moveTo>
                    <a:pt x="811" y="0"/>
                  </a:moveTo>
                  <a:cubicBezTo>
                    <a:pt x="503" y="0"/>
                    <a:pt x="246" y="264"/>
                    <a:pt x="126" y="528"/>
                  </a:cubicBezTo>
                  <a:cubicBezTo>
                    <a:pt x="50" y="729"/>
                    <a:pt x="0" y="1080"/>
                    <a:pt x="226" y="1205"/>
                  </a:cubicBezTo>
                  <a:cubicBezTo>
                    <a:pt x="251" y="1205"/>
                    <a:pt x="276" y="1230"/>
                    <a:pt x="301" y="1230"/>
                  </a:cubicBezTo>
                  <a:cubicBezTo>
                    <a:pt x="350" y="1262"/>
                    <a:pt x="398" y="1276"/>
                    <a:pt x="444" y="1276"/>
                  </a:cubicBezTo>
                  <a:cubicBezTo>
                    <a:pt x="541" y="1276"/>
                    <a:pt x="626" y="1215"/>
                    <a:pt x="677" y="1130"/>
                  </a:cubicBezTo>
                  <a:cubicBezTo>
                    <a:pt x="727" y="1080"/>
                    <a:pt x="777" y="1030"/>
                    <a:pt x="802" y="979"/>
                  </a:cubicBezTo>
                  <a:cubicBezTo>
                    <a:pt x="978" y="829"/>
                    <a:pt x="1153" y="729"/>
                    <a:pt x="1228" y="478"/>
                  </a:cubicBezTo>
                  <a:cubicBezTo>
                    <a:pt x="1279" y="228"/>
                    <a:pt x="1103" y="27"/>
                    <a:pt x="852" y="2"/>
                  </a:cubicBezTo>
                  <a:cubicBezTo>
                    <a:pt x="839" y="1"/>
                    <a:pt x="825" y="0"/>
                    <a:pt x="811"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51"/>
            <p:cNvSpPr/>
            <p:nvPr/>
          </p:nvSpPr>
          <p:spPr>
            <a:xfrm>
              <a:off x="5530085" y="1529689"/>
              <a:ext cx="625731" cy="735494"/>
            </a:xfrm>
            <a:custGeom>
              <a:avLst/>
              <a:gdLst/>
              <a:ahLst/>
              <a:cxnLst/>
              <a:rect l="l" t="t" r="r" b="b"/>
              <a:pathLst>
                <a:path w="31856" h="37444" extrusionOk="0">
                  <a:moveTo>
                    <a:pt x="19410" y="0"/>
                  </a:moveTo>
                  <a:cubicBezTo>
                    <a:pt x="19324" y="0"/>
                    <a:pt x="19249" y="68"/>
                    <a:pt x="19249" y="155"/>
                  </a:cubicBezTo>
                  <a:cubicBezTo>
                    <a:pt x="19224" y="256"/>
                    <a:pt x="19299" y="356"/>
                    <a:pt x="19399" y="381"/>
                  </a:cubicBezTo>
                  <a:cubicBezTo>
                    <a:pt x="20051" y="506"/>
                    <a:pt x="20677" y="682"/>
                    <a:pt x="21304" y="882"/>
                  </a:cubicBezTo>
                  <a:cubicBezTo>
                    <a:pt x="21931" y="1083"/>
                    <a:pt x="22532" y="1333"/>
                    <a:pt x="23134" y="1609"/>
                  </a:cubicBezTo>
                  <a:cubicBezTo>
                    <a:pt x="23735" y="1885"/>
                    <a:pt x="24312" y="2186"/>
                    <a:pt x="24888" y="2511"/>
                  </a:cubicBezTo>
                  <a:cubicBezTo>
                    <a:pt x="25439" y="2862"/>
                    <a:pt x="25966" y="3238"/>
                    <a:pt x="26467" y="3639"/>
                  </a:cubicBezTo>
                  <a:cubicBezTo>
                    <a:pt x="26993" y="4040"/>
                    <a:pt x="27444" y="4516"/>
                    <a:pt x="27895" y="4993"/>
                  </a:cubicBezTo>
                  <a:cubicBezTo>
                    <a:pt x="28322" y="5469"/>
                    <a:pt x="28723" y="5970"/>
                    <a:pt x="29073" y="6521"/>
                  </a:cubicBezTo>
                  <a:cubicBezTo>
                    <a:pt x="29424" y="7073"/>
                    <a:pt x="29750" y="7649"/>
                    <a:pt x="30001" y="8251"/>
                  </a:cubicBezTo>
                  <a:lnTo>
                    <a:pt x="30176" y="8702"/>
                  </a:lnTo>
                  <a:lnTo>
                    <a:pt x="30352" y="9153"/>
                  </a:lnTo>
                  <a:cubicBezTo>
                    <a:pt x="30452" y="9479"/>
                    <a:pt x="30527" y="9780"/>
                    <a:pt x="30602" y="10105"/>
                  </a:cubicBezTo>
                  <a:cubicBezTo>
                    <a:pt x="30778" y="10732"/>
                    <a:pt x="30878" y="11384"/>
                    <a:pt x="30928" y="12035"/>
                  </a:cubicBezTo>
                  <a:cubicBezTo>
                    <a:pt x="30978" y="12687"/>
                    <a:pt x="30978" y="13364"/>
                    <a:pt x="30978" y="14040"/>
                  </a:cubicBezTo>
                  <a:cubicBezTo>
                    <a:pt x="30953" y="14692"/>
                    <a:pt x="30928" y="15344"/>
                    <a:pt x="30878" y="15995"/>
                  </a:cubicBezTo>
                  <a:cubicBezTo>
                    <a:pt x="30828" y="16647"/>
                    <a:pt x="30803" y="17323"/>
                    <a:pt x="30728" y="17950"/>
                  </a:cubicBezTo>
                  <a:cubicBezTo>
                    <a:pt x="30677" y="18602"/>
                    <a:pt x="30577" y="19253"/>
                    <a:pt x="30477" y="19905"/>
                  </a:cubicBezTo>
                  <a:lnTo>
                    <a:pt x="30302" y="20857"/>
                  </a:lnTo>
                  <a:cubicBezTo>
                    <a:pt x="30201" y="21158"/>
                    <a:pt x="30126" y="21484"/>
                    <a:pt x="30026" y="21785"/>
                  </a:cubicBezTo>
                  <a:cubicBezTo>
                    <a:pt x="29800" y="22386"/>
                    <a:pt x="29575" y="22988"/>
                    <a:pt x="29224" y="23514"/>
                  </a:cubicBezTo>
                  <a:cubicBezTo>
                    <a:pt x="29149" y="23664"/>
                    <a:pt x="29073" y="23790"/>
                    <a:pt x="28973" y="23915"/>
                  </a:cubicBezTo>
                  <a:cubicBezTo>
                    <a:pt x="28898" y="24065"/>
                    <a:pt x="28798" y="24191"/>
                    <a:pt x="28697" y="24291"/>
                  </a:cubicBezTo>
                  <a:cubicBezTo>
                    <a:pt x="28522" y="24542"/>
                    <a:pt x="28271" y="24767"/>
                    <a:pt x="28096" y="24918"/>
                  </a:cubicBezTo>
                  <a:lnTo>
                    <a:pt x="28071" y="24918"/>
                  </a:lnTo>
                  <a:cubicBezTo>
                    <a:pt x="27946" y="25018"/>
                    <a:pt x="27870" y="25193"/>
                    <a:pt x="27921" y="25344"/>
                  </a:cubicBezTo>
                  <a:cubicBezTo>
                    <a:pt x="28071" y="26070"/>
                    <a:pt x="28121" y="26872"/>
                    <a:pt x="28121" y="27624"/>
                  </a:cubicBezTo>
                  <a:cubicBezTo>
                    <a:pt x="28121" y="28401"/>
                    <a:pt x="28046" y="29178"/>
                    <a:pt x="27870" y="29930"/>
                  </a:cubicBezTo>
                  <a:cubicBezTo>
                    <a:pt x="27695" y="30707"/>
                    <a:pt x="27394" y="31434"/>
                    <a:pt x="26993" y="32085"/>
                  </a:cubicBezTo>
                  <a:cubicBezTo>
                    <a:pt x="26617" y="32762"/>
                    <a:pt x="26066" y="33339"/>
                    <a:pt x="25464" y="33815"/>
                  </a:cubicBezTo>
                  <a:cubicBezTo>
                    <a:pt x="24888" y="34291"/>
                    <a:pt x="24261" y="34717"/>
                    <a:pt x="23585" y="35093"/>
                  </a:cubicBezTo>
                  <a:cubicBezTo>
                    <a:pt x="22933" y="35494"/>
                    <a:pt x="22206" y="35770"/>
                    <a:pt x="21479" y="36045"/>
                  </a:cubicBezTo>
                  <a:lnTo>
                    <a:pt x="20903" y="36221"/>
                  </a:lnTo>
                  <a:cubicBezTo>
                    <a:pt x="20753" y="36271"/>
                    <a:pt x="20527" y="36321"/>
                    <a:pt x="20352" y="36371"/>
                  </a:cubicBezTo>
                  <a:cubicBezTo>
                    <a:pt x="19951" y="36471"/>
                    <a:pt x="19575" y="36522"/>
                    <a:pt x="19199" y="36597"/>
                  </a:cubicBezTo>
                  <a:cubicBezTo>
                    <a:pt x="18447" y="36697"/>
                    <a:pt x="17645" y="36772"/>
                    <a:pt x="16868" y="36772"/>
                  </a:cubicBezTo>
                  <a:cubicBezTo>
                    <a:pt x="16091" y="36772"/>
                    <a:pt x="15314" y="36672"/>
                    <a:pt x="14537" y="36547"/>
                  </a:cubicBezTo>
                  <a:cubicBezTo>
                    <a:pt x="13760" y="36446"/>
                    <a:pt x="12983" y="36221"/>
                    <a:pt x="12231" y="35970"/>
                  </a:cubicBezTo>
                  <a:cubicBezTo>
                    <a:pt x="11504" y="35720"/>
                    <a:pt x="10778" y="35419"/>
                    <a:pt x="10051" y="35093"/>
                  </a:cubicBezTo>
                  <a:cubicBezTo>
                    <a:pt x="9349" y="34767"/>
                    <a:pt x="8622" y="34466"/>
                    <a:pt x="7920" y="34091"/>
                  </a:cubicBezTo>
                  <a:cubicBezTo>
                    <a:pt x="6517" y="33389"/>
                    <a:pt x="5189" y="32537"/>
                    <a:pt x="3885" y="31634"/>
                  </a:cubicBezTo>
                  <a:cubicBezTo>
                    <a:pt x="3234" y="31158"/>
                    <a:pt x="2632" y="30682"/>
                    <a:pt x="2031" y="30156"/>
                  </a:cubicBezTo>
                  <a:cubicBezTo>
                    <a:pt x="1429" y="29629"/>
                    <a:pt x="853" y="29103"/>
                    <a:pt x="377" y="28501"/>
                  </a:cubicBezTo>
                  <a:lnTo>
                    <a:pt x="377" y="28476"/>
                  </a:lnTo>
                  <a:cubicBezTo>
                    <a:pt x="328" y="28428"/>
                    <a:pt x="269" y="28400"/>
                    <a:pt x="213" y="28400"/>
                  </a:cubicBezTo>
                  <a:cubicBezTo>
                    <a:pt x="182" y="28400"/>
                    <a:pt x="153" y="28409"/>
                    <a:pt x="126" y="28426"/>
                  </a:cubicBezTo>
                  <a:cubicBezTo>
                    <a:pt x="26" y="28501"/>
                    <a:pt x="1" y="28602"/>
                    <a:pt x="51" y="28702"/>
                  </a:cubicBezTo>
                  <a:cubicBezTo>
                    <a:pt x="477" y="29429"/>
                    <a:pt x="1053" y="30005"/>
                    <a:pt x="1605" y="30607"/>
                  </a:cubicBezTo>
                  <a:cubicBezTo>
                    <a:pt x="2181" y="31183"/>
                    <a:pt x="2808" y="31710"/>
                    <a:pt x="3434" y="32211"/>
                  </a:cubicBezTo>
                  <a:cubicBezTo>
                    <a:pt x="4687" y="33238"/>
                    <a:pt x="6066" y="34141"/>
                    <a:pt x="7494" y="34918"/>
                  </a:cubicBezTo>
                  <a:cubicBezTo>
                    <a:pt x="8196" y="35319"/>
                    <a:pt x="8923" y="35669"/>
                    <a:pt x="9700" y="35970"/>
                  </a:cubicBezTo>
                  <a:cubicBezTo>
                    <a:pt x="10452" y="36246"/>
                    <a:pt x="11229" y="36497"/>
                    <a:pt x="12031" y="36697"/>
                  </a:cubicBezTo>
                  <a:cubicBezTo>
                    <a:pt x="12833" y="36872"/>
                    <a:pt x="13610" y="37073"/>
                    <a:pt x="14412" y="37198"/>
                  </a:cubicBezTo>
                  <a:cubicBezTo>
                    <a:pt x="15214" y="37324"/>
                    <a:pt x="16041" y="37399"/>
                    <a:pt x="16868" y="37424"/>
                  </a:cubicBezTo>
                  <a:cubicBezTo>
                    <a:pt x="17083" y="37437"/>
                    <a:pt x="17299" y="37444"/>
                    <a:pt x="17517" y="37444"/>
                  </a:cubicBezTo>
                  <a:cubicBezTo>
                    <a:pt x="18111" y="37444"/>
                    <a:pt x="18712" y="37397"/>
                    <a:pt x="19299" y="37324"/>
                  </a:cubicBezTo>
                  <a:cubicBezTo>
                    <a:pt x="19725" y="37273"/>
                    <a:pt x="20151" y="37223"/>
                    <a:pt x="20527" y="37123"/>
                  </a:cubicBezTo>
                  <a:cubicBezTo>
                    <a:pt x="20728" y="37073"/>
                    <a:pt x="20903" y="37048"/>
                    <a:pt x="21129" y="36998"/>
                  </a:cubicBezTo>
                  <a:lnTo>
                    <a:pt x="21730" y="36822"/>
                  </a:lnTo>
                  <a:cubicBezTo>
                    <a:pt x="22507" y="36572"/>
                    <a:pt x="23284" y="36296"/>
                    <a:pt x="24036" y="35895"/>
                  </a:cubicBezTo>
                  <a:cubicBezTo>
                    <a:pt x="24763" y="35494"/>
                    <a:pt x="25439" y="34993"/>
                    <a:pt x="26016" y="34391"/>
                  </a:cubicBezTo>
                  <a:cubicBezTo>
                    <a:pt x="26592" y="33790"/>
                    <a:pt x="27068" y="33088"/>
                    <a:pt x="27494" y="32361"/>
                  </a:cubicBezTo>
                  <a:cubicBezTo>
                    <a:pt x="27895" y="31659"/>
                    <a:pt x="28221" y="30882"/>
                    <a:pt x="28447" y="30106"/>
                  </a:cubicBezTo>
                  <a:cubicBezTo>
                    <a:pt x="28672" y="29304"/>
                    <a:pt x="28823" y="28476"/>
                    <a:pt x="28873" y="27649"/>
                  </a:cubicBezTo>
                  <a:cubicBezTo>
                    <a:pt x="28895" y="26906"/>
                    <a:pt x="28877" y="26182"/>
                    <a:pt x="28746" y="25425"/>
                  </a:cubicBezTo>
                  <a:lnTo>
                    <a:pt x="28746" y="25425"/>
                  </a:lnTo>
                  <a:cubicBezTo>
                    <a:pt x="28823" y="25356"/>
                    <a:pt x="28891" y="25287"/>
                    <a:pt x="28973" y="25218"/>
                  </a:cubicBezTo>
                  <a:cubicBezTo>
                    <a:pt x="29099" y="25093"/>
                    <a:pt x="29224" y="24968"/>
                    <a:pt x="29349" y="24817"/>
                  </a:cubicBezTo>
                  <a:cubicBezTo>
                    <a:pt x="29449" y="24692"/>
                    <a:pt x="29575" y="24542"/>
                    <a:pt x="29675" y="24391"/>
                  </a:cubicBezTo>
                  <a:cubicBezTo>
                    <a:pt x="29775" y="24266"/>
                    <a:pt x="29875" y="24116"/>
                    <a:pt x="29951" y="23965"/>
                  </a:cubicBezTo>
                  <a:cubicBezTo>
                    <a:pt x="30327" y="23364"/>
                    <a:pt x="30602" y="22712"/>
                    <a:pt x="30853" y="22060"/>
                  </a:cubicBezTo>
                  <a:lnTo>
                    <a:pt x="31154" y="21083"/>
                  </a:lnTo>
                  <a:lnTo>
                    <a:pt x="31429" y="20080"/>
                  </a:lnTo>
                  <a:cubicBezTo>
                    <a:pt x="31555" y="19429"/>
                    <a:pt x="31705" y="18752"/>
                    <a:pt x="31755" y="18075"/>
                  </a:cubicBezTo>
                  <a:cubicBezTo>
                    <a:pt x="31855" y="17374"/>
                    <a:pt x="31855" y="16697"/>
                    <a:pt x="31855" y="16020"/>
                  </a:cubicBezTo>
                  <a:cubicBezTo>
                    <a:pt x="31830" y="15344"/>
                    <a:pt x="31755" y="14667"/>
                    <a:pt x="31705" y="13990"/>
                  </a:cubicBezTo>
                  <a:cubicBezTo>
                    <a:pt x="31605" y="13313"/>
                    <a:pt x="31555" y="12662"/>
                    <a:pt x="31479" y="11985"/>
                  </a:cubicBezTo>
                  <a:cubicBezTo>
                    <a:pt x="31404" y="11308"/>
                    <a:pt x="31304" y="10632"/>
                    <a:pt x="31129" y="9980"/>
                  </a:cubicBezTo>
                  <a:cubicBezTo>
                    <a:pt x="31053" y="9654"/>
                    <a:pt x="30953" y="9328"/>
                    <a:pt x="30853" y="9003"/>
                  </a:cubicBezTo>
                  <a:lnTo>
                    <a:pt x="30703" y="8501"/>
                  </a:lnTo>
                  <a:lnTo>
                    <a:pt x="30502" y="8025"/>
                  </a:lnTo>
                  <a:cubicBezTo>
                    <a:pt x="30251" y="7399"/>
                    <a:pt x="29951" y="6797"/>
                    <a:pt x="29600" y="6196"/>
                  </a:cubicBezTo>
                  <a:cubicBezTo>
                    <a:pt x="29224" y="5619"/>
                    <a:pt x="28823" y="5068"/>
                    <a:pt x="28372" y="4541"/>
                  </a:cubicBezTo>
                  <a:cubicBezTo>
                    <a:pt x="27921" y="4040"/>
                    <a:pt x="27419" y="3564"/>
                    <a:pt x="26893" y="3138"/>
                  </a:cubicBezTo>
                  <a:cubicBezTo>
                    <a:pt x="25815" y="2261"/>
                    <a:pt x="24637" y="1584"/>
                    <a:pt x="23384" y="1058"/>
                  </a:cubicBezTo>
                  <a:cubicBezTo>
                    <a:pt x="22131" y="531"/>
                    <a:pt x="20803" y="155"/>
                    <a:pt x="19449" y="5"/>
                  </a:cubicBezTo>
                  <a:cubicBezTo>
                    <a:pt x="19436" y="2"/>
                    <a:pt x="19423" y="0"/>
                    <a:pt x="19410"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51"/>
            <p:cNvSpPr/>
            <p:nvPr/>
          </p:nvSpPr>
          <p:spPr>
            <a:xfrm>
              <a:off x="5509735" y="2065320"/>
              <a:ext cx="22334" cy="20016"/>
            </a:xfrm>
            <a:custGeom>
              <a:avLst/>
              <a:gdLst/>
              <a:ahLst/>
              <a:cxnLst/>
              <a:rect l="l" t="t" r="r" b="b"/>
              <a:pathLst>
                <a:path w="1137" h="1019" extrusionOk="0">
                  <a:moveTo>
                    <a:pt x="759" y="1"/>
                  </a:moveTo>
                  <a:cubicBezTo>
                    <a:pt x="742" y="1"/>
                    <a:pt x="726" y="2"/>
                    <a:pt x="711" y="4"/>
                  </a:cubicBezTo>
                  <a:cubicBezTo>
                    <a:pt x="535" y="80"/>
                    <a:pt x="460" y="180"/>
                    <a:pt x="310" y="305"/>
                  </a:cubicBezTo>
                  <a:cubicBezTo>
                    <a:pt x="1" y="596"/>
                    <a:pt x="311" y="1019"/>
                    <a:pt x="639" y="1019"/>
                  </a:cubicBezTo>
                  <a:cubicBezTo>
                    <a:pt x="763" y="1019"/>
                    <a:pt x="890" y="958"/>
                    <a:pt x="986" y="806"/>
                  </a:cubicBezTo>
                  <a:cubicBezTo>
                    <a:pt x="1112" y="631"/>
                    <a:pt x="1137" y="456"/>
                    <a:pt x="1112" y="255"/>
                  </a:cubicBezTo>
                  <a:cubicBezTo>
                    <a:pt x="1089" y="98"/>
                    <a:pt x="905" y="1"/>
                    <a:pt x="759"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51"/>
            <p:cNvSpPr/>
            <p:nvPr/>
          </p:nvSpPr>
          <p:spPr>
            <a:xfrm>
              <a:off x="5501034" y="2053083"/>
              <a:ext cx="20" cy="20"/>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1966;p51"/>
            <p:cNvSpPr/>
            <p:nvPr/>
          </p:nvSpPr>
          <p:spPr>
            <a:xfrm>
              <a:off x="5498834" y="2036819"/>
              <a:ext cx="19466" cy="23826"/>
            </a:xfrm>
            <a:custGeom>
              <a:avLst/>
              <a:gdLst/>
              <a:ahLst/>
              <a:cxnLst/>
              <a:rect l="l" t="t" r="r" b="b"/>
              <a:pathLst>
                <a:path w="991" h="1213" extrusionOk="0">
                  <a:moveTo>
                    <a:pt x="661" y="1"/>
                  </a:moveTo>
                  <a:cubicBezTo>
                    <a:pt x="632" y="1"/>
                    <a:pt x="600" y="9"/>
                    <a:pt x="564" y="27"/>
                  </a:cubicBezTo>
                  <a:cubicBezTo>
                    <a:pt x="414" y="102"/>
                    <a:pt x="338" y="277"/>
                    <a:pt x="263" y="403"/>
                  </a:cubicBezTo>
                  <a:cubicBezTo>
                    <a:pt x="213" y="503"/>
                    <a:pt x="188" y="603"/>
                    <a:pt x="163" y="704"/>
                  </a:cubicBezTo>
                  <a:cubicBezTo>
                    <a:pt x="138" y="729"/>
                    <a:pt x="138" y="754"/>
                    <a:pt x="138" y="804"/>
                  </a:cubicBezTo>
                  <a:cubicBezTo>
                    <a:pt x="113" y="804"/>
                    <a:pt x="113" y="829"/>
                    <a:pt x="113" y="829"/>
                  </a:cubicBezTo>
                  <a:cubicBezTo>
                    <a:pt x="1" y="1031"/>
                    <a:pt x="150" y="1213"/>
                    <a:pt x="344" y="1213"/>
                  </a:cubicBezTo>
                  <a:cubicBezTo>
                    <a:pt x="367" y="1213"/>
                    <a:pt x="390" y="1210"/>
                    <a:pt x="414" y="1205"/>
                  </a:cubicBezTo>
                  <a:cubicBezTo>
                    <a:pt x="790" y="1130"/>
                    <a:pt x="990" y="403"/>
                    <a:pt x="790" y="77"/>
                  </a:cubicBezTo>
                  <a:cubicBezTo>
                    <a:pt x="757" y="28"/>
                    <a:pt x="714" y="1"/>
                    <a:pt x="661"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67" name="Google Shape;1967;p51"/>
          <p:cNvGrpSpPr/>
          <p:nvPr/>
        </p:nvGrpSpPr>
        <p:grpSpPr>
          <a:xfrm>
            <a:off x="5349216" y="2109105"/>
            <a:ext cx="128023" cy="367825"/>
            <a:chOff x="5354842" y="2180390"/>
            <a:chExt cx="147221" cy="422982"/>
          </a:xfrm>
        </p:grpSpPr>
        <p:sp>
          <p:nvSpPr>
            <p:cNvPr id="1968" name="Google Shape;1968;p51"/>
            <p:cNvSpPr/>
            <p:nvPr/>
          </p:nvSpPr>
          <p:spPr>
            <a:xfrm>
              <a:off x="5367315" y="2180390"/>
              <a:ext cx="134748" cy="408191"/>
            </a:xfrm>
            <a:custGeom>
              <a:avLst/>
              <a:gdLst/>
              <a:ahLst/>
              <a:cxnLst/>
              <a:rect l="l" t="t" r="r" b="b"/>
              <a:pathLst>
                <a:path w="6860" h="20781" extrusionOk="0">
                  <a:moveTo>
                    <a:pt x="4540" y="0"/>
                  </a:moveTo>
                  <a:cubicBezTo>
                    <a:pt x="4487" y="0"/>
                    <a:pt x="4438" y="33"/>
                    <a:pt x="4453" y="94"/>
                  </a:cubicBezTo>
                  <a:cubicBezTo>
                    <a:pt x="4579" y="1397"/>
                    <a:pt x="5080" y="2575"/>
                    <a:pt x="5531" y="3778"/>
                  </a:cubicBezTo>
                  <a:cubicBezTo>
                    <a:pt x="6283" y="5884"/>
                    <a:pt x="6283" y="8390"/>
                    <a:pt x="5832" y="10570"/>
                  </a:cubicBezTo>
                  <a:cubicBezTo>
                    <a:pt x="5406" y="12625"/>
                    <a:pt x="4829" y="14706"/>
                    <a:pt x="3802" y="16560"/>
                  </a:cubicBezTo>
                  <a:cubicBezTo>
                    <a:pt x="3000" y="18064"/>
                    <a:pt x="1521" y="18966"/>
                    <a:pt x="293" y="20069"/>
                  </a:cubicBezTo>
                  <a:cubicBezTo>
                    <a:pt x="0" y="20320"/>
                    <a:pt x="266" y="20780"/>
                    <a:pt x="595" y="20780"/>
                  </a:cubicBezTo>
                  <a:cubicBezTo>
                    <a:pt x="660" y="20780"/>
                    <a:pt x="728" y="20762"/>
                    <a:pt x="794" y="20721"/>
                  </a:cubicBezTo>
                  <a:cubicBezTo>
                    <a:pt x="4203" y="18415"/>
                    <a:pt x="5706" y="15483"/>
                    <a:pt x="6283" y="11447"/>
                  </a:cubicBezTo>
                  <a:cubicBezTo>
                    <a:pt x="6584" y="9267"/>
                    <a:pt x="6859" y="7137"/>
                    <a:pt x="6584" y="4956"/>
                  </a:cubicBezTo>
                  <a:cubicBezTo>
                    <a:pt x="6383" y="3252"/>
                    <a:pt x="5456" y="1523"/>
                    <a:pt x="4629" y="44"/>
                  </a:cubicBezTo>
                  <a:cubicBezTo>
                    <a:pt x="4609" y="14"/>
                    <a:pt x="4574" y="0"/>
                    <a:pt x="4540"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51"/>
            <p:cNvSpPr/>
            <p:nvPr/>
          </p:nvSpPr>
          <p:spPr>
            <a:xfrm>
              <a:off x="5354842" y="2506888"/>
              <a:ext cx="90611" cy="96484"/>
            </a:xfrm>
            <a:custGeom>
              <a:avLst/>
              <a:gdLst/>
              <a:ahLst/>
              <a:cxnLst/>
              <a:rect l="l" t="t" r="r" b="b"/>
              <a:pathLst>
                <a:path w="4613" h="4912" extrusionOk="0">
                  <a:moveTo>
                    <a:pt x="677" y="0"/>
                  </a:moveTo>
                  <a:cubicBezTo>
                    <a:pt x="595" y="0"/>
                    <a:pt x="515" y="44"/>
                    <a:pt x="502" y="139"/>
                  </a:cubicBezTo>
                  <a:cubicBezTo>
                    <a:pt x="301" y="1567"/>
                    <a:pt x="1" y="3146"/>
                    <a:pt x="251" y="4575"/>
                  </a:cubicBezTo>
                  <a:cubicBezTo>
                    <a:pt x="294" y="4789"/>
                    <a:pt x="501" y="4912"/>
                    <a:pt x="701" y="4912"/>
                  </a:cubicBezTo>
                  <a:cubicBezTo>
                    <a:pt x="736" y="4912"/>
                    <a:pt x="770" y="4908"/>
                    <a:pt x="803" y="4901"/>
                  </a:cubicBezTo>
                  <a:cubicBezTo>
                    <a:pt x="1429" y="4725"/>
                    <a:pt x="2056" y="4575"/>
                    <a:pt x="2707" y="4399"/>
                  </a:cubicBezTo>
                  <a:cubicBezTo>
                    <a:pt x="3259" y="4249"/>
                    <a:pt x="3860" y="4199"/>
                    <a:pt x="4311" y="3848"/>
                  </a:cubicBezTo>
                  <a:cubicBezTo>
                    <a:pt x="4612" y="3623"/>
                    <a:pt x="4512" y="3196"/>
                    <a:pt x="4136" y="3146"/>
                  </a:cubicBezTo>
                  <a:cubicBezTo>
                    <a:pt x="4080" y="3141"/>
                    <a:pt x="4025" y="3139"/>
                    <a:pt x="3970" y="3139"/>
                  </a:cubicBezTo>
                  <a:cubicBezTo>
                    <a:pt x="3453" y="3139"/>
                    <a:pt x="2953" y="3339"/>
                    <a:pt x="2432" y="3497"/>
                  </a:cubicBezTo>
                  <a:lnTo>
                    <a:pt x="1078" y="3873"/>
                  </a:lnTo>
                  <a:cubicBezTo>
                    <a:pt x="1003" y="2620"/>
                    <a:pt x="1504" y="1216"/>
                    <a:pt x="853" y="89"/>
                  </a:cubicBezTo>
                  <a:cubicBezTo>
                    <a:pt x="818" y="31"/>
                    <a:pt x="747" y="0"/>
                    <a:pt x="677"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70" name="Google Shape;1970;p51"/>
          <p:cNvSpPr/>
          <p:nvPr/>
        </p:nvSpPr>
        <p:spPr>
          <a:xfrm>
            <a:off x="4547744" y="3357959"/>
            <a:ext cx="93086" cy="363104"/>
          </a:xfrm>
          <a:custGeom>
            <a:avLst/>
            <a:gdLst/>
            <a:ahLst/>
            <a:cxnLst/>
            <a:rect l="l" t="t" r="r" b="b"/>
            <a:pathLst>
              <a:path w="5450" h="21259" extrusionOk="0">
                <a:moveTo>
                  <a:pt x="2665" y="0"/>
                </a:moveTo>
                <a:cubicBezTo>
                  <a:pt x="2552" y="0"/>
                  <a:pt x="2434" y="112"/>
                  <a:pt x="2420" y="296"/>
                </a:cubicBezTo>
                <a:cubicBezTo>
                  <a:pt x="2094" y="6461"/>
                  <a:pt x="1969" y="12727"/>
                  <a:pt x="1894" y="18917"/>
                </a:cubicBezTo>
                <a:cubicBezTo>
                  <a:pt x="1543" y="18391"/>
                  <a:pt x="1167" y="17865"/>
                  <a:pt x="691" y="17464"/>
                </a:cubicBezTo>
                <a:cubicBezTo>
                  <a:pt x="618" y="17398"/>
                  <a:pt x="527" y="17369"/>
                  <a:pt x="437" y="17369"/>
                </a:cubicBezTo>
                <a:cubicBezTo>
                  <a:pt x="215" y="17369"/>
                  <a:pt x="0" y="17547"/>
                  <a:pt x="89" y="17815"/>
                </a:cubicBezTo>
                <a:cubicBezTo>
                  <a:pt x="415" y="18942"/>
                  <a:pt x="1468" y="20371"/>
                  <a:pt x="2370" y="21098"/>
                </a:cubicBezTo>
                <a:cubicBezTo>
                  <a:pt x="2492" y="21193"/>
                  <a:pt x="2644" y="21259"/>
                  <a:pt x="2790" y="21259"/>
                </a:cubicBezTo>
                <a:cubicBezTo>
                  <a:pt x="2912" y="21259"/>
                  <a:pt x="3030" y="21212"/>
                  <a:pt x="3122" y="21098"/>
                </a:cubicBezTo>
                <a:cubicBezTo>
                  <a:pt x="3623" y="20546"/>
                  <a:pt x="4049" y="19920"/>
                  <a:pt x="4475" y="19318"/>
                </a:cubicBezTo>
                <a:cubicBezTo>
                  <a:pt x="4851" y="18767"/>
                  <a:pt x="5377" y="18266"/>
                  <a:pt x="5428" y="17589"/>
                </a:cubicBezTo>
                <a:cubicBezTo>
                  <a:pt x="5450" y="17367"/>
                  <a:pt x="5237" y="17205"/>
                  <a:pt x="5031" y="17205"/>
                </a:cubicBezTo>
                <a:cubicBezTo>
                  <a:pt x="5004" y="17205"/>
                  <a:pt x="4977" y="17207"/>
                  <a:pt x="4951" y="17213"/>
                </a:cubicBezTo>
                <a:cubicBezTo>
                  <a:pt x="4400" y="17364"/>
                  <a:pt x="4174" y="17790"/>
                  <a:pt x="3849" y="18241"/>
                </a:cubicBezTo>
                <a:cubicBezTo>
                  <a:pt x="3623" y="18567"/>
                  <a:pt x="3423" y="18867"/>
                  <a:pt x="3222" y="19193"/>
                </a:cubicBezTo>
                <a:cubicBezTo>
                  <a:pt x="3247" y="12927"/>
                  <a:pt x="3899" y="6336"/>
                  <a:pt x="2871" y="221"/>
                </a:cubicBezTo>
                <a:cubicBezTo>
                  <a:pt x="2838" y="67"/>
                  <a:pt x="2753" y="0"/>
                  <a:pt x="2665"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51"/>
          <p:cNvSpPr/>
          <p:nvPr/>
        </p:nvSpPr>
        <p:spPr>
          <a:xfrm>
            <a:off x="3235527" y="2892657"/>
            <a:ext cx="477318" cy="418323"/>
          </a:xfrm>
          <a:custGeom>
            <a:avLst/>
            <a:gdLst/>
            <a:ahLst/>
            <a:cxnLst/>
            <a:rect l="l" t="t" r="r" b="b"/>
            <a:pathLst>
              <a:path w="27946" h="24492" extrusionOk="0">
                <a:moveTo>
                  <a:pt x="22670" y="0"/>
                </a:moveTo>
                <a:cubicBezTo>
                  <a:pt x="22462" y="0"/>
                  <a:pt x="22294" y="2"/>
                  <a:pt x="22181" y="2"/>
                </a:cubicBezTo>
                <a:cubicBezTo>
                  <a:pt x="17795" y="2"/>
                  <a:pt x="13560" y="1556"/>
                  <a:pt x="9976" y="4062"/>
                </a:cubicBezTo>
                <a:cubicBezTo>
                  <a:pt x="6968" y="6167"/>
                  <a:pt x="4537" y="9075"/>
                  <a:pt x="3434" y="12608"/>
                </a:cubicBezTo>
                <a:cubicBezTo>
                  <a:pt x="2657" y="15115"/>
                  <a:pt x="1930" y="18623"/>
                  <a:pt x="2682" y="21355"/>
                </a:cubicBezTo>
                <a:cubicBezTo>
                  <a:pt x="2022" y="20613"/>
                  <a:pt x="1277" y="19955"/>
                  <a:pt x="545" y="19955"/>
                </a:cubicBezTo>
                <a:cubicBezTo>
                  <a:pt x="388" y="19955"/>
                  <a:pt x="231" y="19986"/>
                  <a:pt x="76" y="20052"/>
                </a:cubicBezTo>
                <a:cubicBezTo>
                  <a:pt x="1" y="20102"/>
                  <a:pt x="1" y="20202"/>
                  <a:pt x="26" y="20278"/>
                </a:cubicBezTo>
                <a:cubicBezTo>
                  <a:pt x="301" y="20929"/>
                  <a:pt x="978" y="21431"/>
                  <a:pt x="1429" y="21982"/>
                </a:cubicBezTo>
                <a:cubicBezTo>
                  <a:pt x="2031" y="22784"/>
                  <a:pt x="2632" y="23611"/>
                  <a:pt x="3359" y="24288"/>
                </a:cubicBezTo>
                <a:cubicBezTo>
                  <a:pt x="3504" y="24422"/>
                  <a:pt x="3700" y="24491"/>
                  <a:pt x="3891" y="24491"/>
                </a:cubicBezTo>
                <a:cubicBezTo>
                  <a:pt x="4129" y="24491"/>
                  <a:pt x="4362" y="24384"/>
                  <a:pt x="4487" y="24162"/>
                </a:cubicBezTo>
                <a:cubicBezTo>
                  <a:pt x="5314" y="22583"/>
                  <a:pt x="6166" y="21055"/>
                  <a:pt x="7043" y="19501"/>
                </a:cubicBezTo>
                <a:cubicBezTo>
                  <a:pt x="7389" y="18896"/>
                  <a:pt x="6853" y="18339"/>
                  <a:pt x="6322" y="18339"/>
                </a:cubicBezTo>
                <a:cubicBezTo>
                  <a:pt x="6083" y="18339"/>
                  <a:pt x="5846" y="18451"/>
                  <a:pt x="5690" y="18724"/>
                </a:cubicBezTo>
                <a:cubicBezTo>
                  <a:pt x="5088" y="19776"/>
                  <a:pt x="4537" y="20829"/>
                  <a:pt x="4011" y="21907"/>
                </a:cubicBezTo>
                <a:cubicBezTo>
                  <a:pt x="3660" y="19050"/>
                  <a:pt x="3785" y="16343"/>
                  <a:pt x="4487" y="13486"/>
                </a:cubicBezTo>
                <a:cubicBezTo>
                  <a:pt x="5389" y="9952"/>
                  <a:pt x="7720" y="7245"/>
                  <a:pt x="10577" y="5065"/>
                </a:cubicBezTo>
                <a:cubicBezTo>
                  <a:pt x="13510" y="2809"/>
                  <a:pt x="17093" y="1556"/>
                  <a:pt x="20753" y="1155"/>
                </a:cubicBezTo>
                <a:cubicBezTo>
                  <a:pt x="21365" y="1083"/>
                  <a:pt x="21978" y="1049"/>
                  <a:pt x="22589" y="1049"/>
                </a:cubicBezTo>
                <a:cubicBezTo>
                  <a:pt x="23477" y="1049"/>
                  <a:pt x="24362" y="1121"/>
                  <a:pt x="25239" y="1255"/>
                </a:cubicBezTo>
                <a:cubicBezTo>
                  <a:pt x="25865" y="1355"/>
                  <a:pt x="27043" y="1305"/>
                  <a:pt x="27595" y="1556"/>
                </a:cubicBezTo>
                <a:cubicBezTo>
                  <a:pt x="27625" y="1566"/>
                  <a:pt x="27658" y="1571"/>
                  <a:pt x="27691" y="1571"/>
                </a:cubicBezTo>
                <a:cubicBezTo>
                  <a:pt x="27819" y="1571"/>
                  <a:pt x="27946" y="1495"/>
                  <a:pt x="27946" y="1355"/>
                </a:cubicBezTo>
                <a:cubicBezTo>
                  <a:pt x="27836" y="78"/>
                  <a:pt x="24183" y="0"/>
                  <a:pt x="22670"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72" name="Google Shape;1972;p51"/>
          <p:cNvGrpSpPr/>
          <p:nvPr/>
        </p:nvGrpSpPr>
        <p:grpSpPr>
          <a:xfrm>
            <a:off x="2770757" y="3401208"/>
            <a:ext cx="941836" cy="664626"/>
            <a:chOff x="2602417" y="3580606"/>
            <a:chExt cx="1083068" cy="764290"/>
          </a:xfrm>
        </p:grpSpPr>
        <p:sp>
          <p:nvSpPr>
            <p:cNvPr id="1973" name="Google Shape;1973;p51"/>
            <p:cNvSpPr/>
            <p:nvPr/>
          </p:nvSpPr>
          <p:spPr>
            <a:xfrm>
              <a:off x="2602417" y="3612839"/>
              <a:ext cx="1083068" cy="701473"/>
            </a:xfrm>
            <a:custGeom>
              <a:avLst/>
              <a:gdLst/>
              <a:ahLst/>
              <a:cxnLst/>
              <a:rect l="l" t="t" r="r" b="b"/>
              <a:pathLst>
                <a:path w="55139" h="35712" extrusionOk="0">
                  <a:moveTo>
                    <a:pt x="7717" y="23682"/>
                  </a:moveTo>
                  <a:cubicBezTo>
                    <a:pt x="7949" y="23682"/>
                    <a:pt x="8152" y="23851"/>
                    <a:pt x="8246" y="24086"/>
                  </a:cubicBezTo>
                  <a:cubicBezTo>
                    <a:pt x="8325" y="24356"/>
                    <a:pt x="8094" y="24535"/>
                    <a:pt x="7868" y="24535"/>
                  </a:cubicBezTo>
                  <a:cubicBezTo>
                    <a:pt x="7737" y="24535"/>
                    <a:pt x="7609" y="24474"/>
                    <a:pt x="7544" y="24336"/>
                  </a:cubicBezTo>
                  <a:cubicBezTo>
                    <a:pt x="7394" y="24261"/>
                    <a:pt x="7294" y="24086"/>
                    <a:pt x="7344" y="23935"/>
                  </a:cubicBezTo>
                  <a:cubicBezTo>
                    <a:pt x="7394" y="23760"/>
                    <a:pt x="7519" y="23710"/>
                    <a:pt x="7670" y="23685"/>
                  </a:cubicBezTo>
                  <a:cubicBezTo>
                    <a:pt x="7686" y="23683"/>
                    <a:pt x="7702" y="23682"/>
                    <a:pt x="7717" y="23682"/>
                  </a:cubicBezTo>
                  <a:close/>
                  <a:moveTo>
                    <a:pt x="6219" y="24114"/>
                  </a:moveTo>
                  <a:cubicBezTo>
                    <a:pt x="6269" y="24114"/>
                    <a:pt x="6319" y="24128"/>
                    <a:pt x="6366" y="24161"/>
                  </a:cubicBezTo>
                  <a:cubicBezTo>
                    <a:pt x="6742" y="24437"/>
                    <a:pt x="7219" y="24863"/>
                    <a:pt x="6918" y="25364"/>
                  </a:cubicBezTo>
                  <a:cubicBezTo>
                    <a:pt x="6859" y="25481"/>
                    <a:pt x="6733" y="25547"/>
                    <a:pt x="6613" y="25547"/>
                  </a:cubicBezTo>
                  <a:cubicBezTo>
                    <a:pt x="6527" y="25547"/>
                    <a:pt x="6444" y="25513"/>
                    <a:pt x="6391" y="25439"/>
                  </a:cubicBezTo>
                  <a:cubicBezTo>
                    <a:pt x="6316" y="25364"/>
                    <a:pt x="6216" y="25239"/>
                    <a:pt x="6191" y="25113"/>
                  </a:cubicBezTo>
                  <a:cubicBezTo>
                    <a:pt x="6191" y="25038"/>
                    <a:pt x="6166" y="24963"/>
                    <a:pt x="6141" y="24913"/>
                  </a:cubicBezTo>
                  <a:cubicBezTo>
                    <a:pt x="6091" y="24788"/>
                    <a:pt x="6016" y="24687"/>
                    <a:pt x="5940" y="24587"/>
                  </a:cubicBezTo>
                  <a:cubicBezTo>
                    <a:pt x="5798" y="24384"/>
                    <a:pt x="6003" y="24114"/>
                    <a:pt x="6219" y="24114"/>
                  </a:cubicBezTo>
                  <a:close/>
                  <a:moveTo>
                    <a:pt x="7799" y="26199"/>
                  </a:moveTo>
                  <a:cubicBezTo>
                    <a:pt x="7934" y="26199"/>
                    <a:pt x="8062" y="26233"/>
                    <a:pt x="8146" y="26367"/>
                  </a:cubicBezTo>
                  <a:cubicBezTo>
                    <a:pt x="8246" y="26542"/>
                    <a:pt x="8171" y="26717"/>
                    <a:pt x="8121" y="26868"/>
                  </a:cubicBezTo>
                  <a:cubicBezTo>
                    <a:pt x="8071" y="26956"/>
                    <a:pt x="7970" y="26999"/>
                    <a:pt x="7873" y="26999"/>
                  </a:cubicBezTo>
                  <a:cubicBezTo>
                    <a:pt x="7776" y="26999"/>
                    <a:pt x="7682" y="26956"/>
                    <a:pt x="7645" y="26868"/>
                  </a:cubicBezTo>
                  <a:cubicBezTo>
                    <a:pt x="7645" y="26843"/>
                    <a:pt x="7620" y="26843"/>
                    <a:pt x="7620" y="26818"/>
                  </a:cubicBezTo>
                  <a:lnTo>
                    <a:pt x="7594" y="26818"/>
                  </a:lnTo>
                  <a:cubicBezTo>
                    <a:pt x="7294" y="26768"/>
                    <a:pt x="7294" y="26291"/>
                    <a:pt x="7594" y="26216"/>
                  </a:cubicBezTo>
                  <a:cubicBezTo>
                    <a:pt x="7661" y="26208"/>
                    <a:pt x="7731" y="26199"/>
                    <a:pt x="7799" y="26199"/>
                  </a:cubicBezTo>
                  <a:close/>
                  <a:moveTo>
                    <a:pt x="16007" y="0"/>
                  </a:moveTo>
                  <a:cubicBezTo>
                    <a:pt x="13858" y="0"/>
                    <a:pt x="11590" y="474"/>
                    <a:pt x="9349" y="1730"/>
                  </a:cubicBezTo>
                  <a:cubicBezTo>
                    <a:pt x="151" y="6893"/>
                    <a:pt x="0" y="25138"/>
                    <a:pt x="7519" y="29174"/>
                  </a:cubicBezTo>
                  <a:cubicBezTo>
                    <a:pt x="14134" y="32724"/>
                    <a:pt x="20652" y="32937"/>
                    <a:pt x="22124" y="32937"/>
                  </a:cubicBezTo>
                  <a:cubicBezTo>
                    <a:pt x="22325" y="32937"/>
                    <a:pt x="22432" y="32933"/>
                    <a:pt x="22432" y="32933"/>
                  </a:cubicBezTo>
                  <a:cubicBezTo>
                    <a:pt x="22432" y="32933"/>
                    <a:pt x="27172" y="35712"/>
                    <a:pt x="32719" y="35712"/>
                  </a:cubicBezTo>
                  <a:cubicBezTo>
                    <a:pt x="34041" y="35712"/>
                    <a:pt x="35408" y="35554"/>
                    <a:pt x="36768" y="35164"/>
                  </a:cubicBezTo>
                  <a:cubicBezTo>
                    <a:pt x="44011" y="33058"/>
                    <a:pt x="45966" y="25539"/>
                    <a:pt x="45966" y="25539"/>
                  </a:cubicBezTo>
                  <a:cubicBezTo>
                    <a:pt x="45966" y="25539"/>
                    <a:pt x="55139" y="17344"/>
                    <a:pt x="50126" y="7319"/>
                  </a:cubicBezTo>
                  <a:cubicBezTo>
                    <a:pt x="47441" y="1938"/>
                    <a:pt x="43266" y="212"/>
                    <a:pt x="39249" y="212"/>
                  </a:cubicBezTo>
                  <a:cubicBezTo>
                    <a:pt x="34228" y="212"/>
                    <a:pt x="29455" y="2908"/>
                    <a:pt x="28146" y="4537"/>
                  </a:cubicBezTo>
                  <a:cubicBezTo>
                    <a:pt x="28146" y="4537"/>
                    <a:pt x="22650" y="0"/>
                    <a:pt x="16007"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1974;p51"/>
            <p:cNvSpPr/>
            <p:nvPr/>
          </p:nvSpPr>
          <p:spPr>
            <a:xfrm>
              <a:off x="3037106" y="3639415"/>
              <a:ext cx="565174" cy="705480"/>
            </a:xfrm>
            <a:custGeom>
              <a:avLst/>
              <a:gdLst/>
              <a:ahLst/>
              <a:cxnLst/>
              <a:rect l="l" t="t" r="r" b="b"/>
              <a:pathLst>
                <a:path w="28773" h="35916" extrusionOk="0">
                  <a:moveTo>
                    <a:pt x="15465" y="1"/>
                  </a:moveTo>
                  <a:cubicBezTo>
                    <a:pt x="14738" y="1"/>
                    <a:pt x="14036" y="51"/>
                    <a:pt x="13309" y="76"/>
                  </a:cubicBezTo>
                  <a:cubicBezTo>
                    <a:pt x="13209" y="101"/>
                    <a:pt x="13109" y="176"/>
                    <a:pt x="13084" y="302"/>
                  </a:cubicBezTo>
                  <a:cubicBezTo>
                    <a:pt x="13084" y="427"/>
                    <a:pt x="13184" y="527"/>
                    <a:pt x="13309" y="552"/>
                  </a:cubicBezTo>
                  <a:cubicBezTo>
                    <a:pt x="14036" y="627"/>
                    <a:pt x="14713" y="653"/>
                    <a:pt x="15415" y="703"/>
                  </a:cubicBezTo>
                  <a:cubicBezTo>
                    <a:pt x="15765" y="753"/>
                    <a:pt x="16116" y="803"/>
                    <a:pt x="16467" y="853"/>
                  </a:cubicBezTo>
                  <a:cubicBezTo>
                    <a:pt x="16793" y="878"/>
                    <a:pt x="17144" y="928"/>
                    <a:pt x="17495" y="1003"/>
                  </a:cubicBezTo>
                  <a:lnTo>
                    <a:pt x="18497" y="1204"/>
                  </a:lnTo>
                  <a:cubicBezTo>
                    <a:pt x="18848" y="1279"/>
                    <a:pt x="19174" y="1379"/>
                    <a:pt x="19500" y="1480"/>
                  </a:cubicBezTo>
                  <a:lnTo>
                    <a:pt x="20001" y="1605"/>
                  </a:lnTo>
                  <a:cubicBezTo>
                    <a:pt x="20151" y="1655"/>
                    <a:pt x="20327" y="1730"/>
                    <a:pt x="20477" y="1780"/>
                  </a:cubicBezTo>
                  <a:cubicBezTo>
                    <a:pt x="20803" y="1906"/>
                    <a:pt x="21129" y="2006"/>
                    <a:pt x="21430" y="2156"/>
                  </a:cubicBezTo>
                  <a:lnTo>
                    <a:pt x="22332" y="2607"/>
                  </a:lnTo>
                  <a:lnTo>
                    <a:pt x="23184" y="3134"/>
                  </a:lnTo>
                  <a:cubicBezTo>
                    <a:pt x="23735" y="3510"/>
                    <a:pt x="24287" y="3886"/>
                    <a:pt x="24763" y="4362"/>
                  </a:cubicBezTo>
                  <a:cubicBezTo>
                    <a:pt x="25264" y="4813"/>
                    <a:pt x="25715" y="5339"/>
                    <a:pt x="26066" y="5916"/>
                  </a:cubicBezTo>
                  <a:cubicBezTo>
                    <a:pt x="26417" y="6492"/>
                    <a:pt x="26718" y="7119"/>
                    <a:pt x="26943" y="7770"/>
                  </a:cubicBezTo>
                  <a:cubicBezTo>
                    <a:pt x="27094" y="8096"/>
                    <a:pt x="27169" y="8422"/>
                    <a:pt x="27269" y="8748"/>
                  </a:cubicBezTo>
                  <a:cubicBezTo>
                    <a:pt x="27369" y="9074"/>
                    <a:pt x="27445" y="9425"/>
                    <a:pt x="27520" y="9750"/>
                  </a:cubicBezTo>
                  <a:cubicBezTo>
                    <a:pt x="27595" y="10076"/>
                    <a:pt x="27645" y="10452"/>
                    <a:pt x="27695" y="10778"/>
                  </a:cubicBezTo>
                  <a:lnTo>
                    <a:pt x="27796" y="11780"/>
                  </a:lnTo>
                  <a:lnTo>
                    <a:pt x="27770" y="12783"/>
                  </a:lnTo>
                  <a:cubicBezTo>
                    <a:pt x="27745" y="13134"/>
                    <a:pt x="27695" y="13460"/>
                    <a:pt x="27670" y="13785"/>
                  </a:cubicBezTo>
                  <a:cubicBezTo>
                    <a:pt x="27545" y="14462"/>
                    <a:pt x="27395" y="15139"/>
                    <a:pt x="27219" y="15790"/>
                  </a:cubicBezTo>
                  <a:cubicBezTo>
                    <a:pt x="27144" y="16141"/>
                    <a:pt x="27044" y="16467"/>
                    <a:pt x="26968" y="16793"/>
                  </a:cubicBezTo>
                  <a:cubicBezTo>
                    <a:pt x="26893" y="17144"/>
                    <a:pt x="26793" y="17470"/>
                    <a:pt x="26693" y="17795"/>
                  </a:cubicBezTo>
                  <a:cubicBezTo>
                    <a:pt x="26492" y="18472"/>
                    <a:pt x="26192" y="19099"/>
                    <a:pt x="25866" y="19725"/>
                  </a:cubicBezTo>
                  <a:cubicBezTo>
                    <a:pt x="25565" y="20352"/>
                    <a:pt x="25189" y="20928"/>
                    <a:pt x="24813" y="21530"/>
                  </a:cubicBezTo>
                  <a:cubicBezTo>
                    <a:pt x="24412" y="22106"/>
                    <a:pt x="24011" y="22683"/>
                    <a:pt x="23585" y="23209"/>
                  </a:cubicBezTo>
                  <a:cubicBezTo>
                    <a:pt x="23560" y="23284"/>
                    <a:pt x="23510" y="23359"/>
                    <a:pt x="23510" y="23435"/>
                  </a:cubicBezTo>
                  <a:lnTo>
                    <a:pt x="23510" y="23460"/>
                  </a:lnTo>
                  <a:cubicBezTo>
                    <a:pt x="23410" y="24086"/>
                    <a:pt x="23334" y="24713"/>
                    <a:pt x="23209" y="25314"/>
                  </a:cubicBezTo>
                  <a:cubicBezTo>
                    <a:pt x="23159" y="25615"/>
                    <a:pt x="23084" y="25941"/>
                    <a:pt x="22983" y="26242"/>
                  </a:cubicBezTo>
                  <a:cubicBezTo>
                    <a:pt x="22908" y="26542"/>
                    <a:pt x="22833" y="26818"/>
                    <a:pt x="22708" y="27119"/>
                  </a:cubicBezTo>
                  <a:cubicBezTo>
                    <a:pt x="22507" y="27695"/>
                    <a:pt x="22282" y="28272"/>
                    <a:pt x="21981" y="28798"/>
                  </a:cubicBezTo>
                  <a:cubicBezTo>
                    <a:pt x="21831" y="29074"/>
                    <a:pt x="21655" y="29324"/>
                    <a:pt x="21480" y="29575"/>
                  </a:cubicBezTo>
                  <a:cubicBezTo>
                    <a:pt x="21304" y="29826"/>
                    <a:pt x="21104" y="30051"/>
                    <a:pt x="20903" y="30302"/>
                  </a:cubicBezTo>
                  <a:cubicBezTo>
                    <a:pt x="20728" y="30527"/>
                    <a:pt x="20477" y="30728"/>
                    <a:pt x="20302" y="30953"/>
                  </a:cubicBezTo>
                  <a:cubicBezTo>
                    <a:pt x="20076" y="31179"/>
                    <a:pt x="19851" y="31380"/>
                    <a:pt x="19650" y="31605"/>
                  </a:cubicBezTo>
                  <a:cubicBezTo>
                    <a:pt x="19525" y="31705"/>
                    <a:pt x="19425" y="31806"/>
                    <a:pt x="19299" y="31906"/>
                  </a:cubicBezTo>
                  <a:lnTo>
                    <a:pt x="18948" y="32207"/>
                  </a:lnTo>
                  <a:cubicBezTo>
                    <a:pt x="18723" y="32407"/>
                    <a:pt x="18472" y="32583"/>
                    <a:pt x="18222" y="32783"/>
                  </a:cubicBezTo>
                  <a:lnTo>
                    <a:pt x="17846" y="33059"/>
                  </a:lnTo>
                  <a:cubicBezTo>
                    <a:pt x="17720" y="33134"/>
                    <a:pt x="17595" y="33209"/>
                    <a:pt x="17445" y="33309"/>
                  </a:cubicBezTo>
                  <a:cubicBezTo>
                    <a:pt x="17194" y="33460"/>
                    <a:pt x="16918" y="33660"/>
                    <a:pt x="16643" y="33786"/>
                  </a:cubicBezTo>
                  <a:cubicBezTo>
                    <a:pt x="16367" y="33911"/>
                    <a:pt x="16066" y="34036"/>
                    <a:pt x="15790" y="34161"/>
                  </a:cubicBezTo>
                  <a:cubicBezTo>
                    <a:pt x="15490" y="34287"/>
                    <a:pt x="15164" y="34387"/>
                    <a:pt x="14863" y="34487"/>
                  </a:cubicBezTo>
                  <a:lnTo>
                    <a:pt x="14412" y="34638"/>
                  </a:lnTo>
                  <a:lnTo>
                    <a:pt x="14287" y="34663"/>
                  </a:lnTo>
                  <a:lnTo>
                    <a:pt x="14262" y="34688"/>
                  </a:lnTo>
                  <a:lnTo>
                    <a:pt x="14186" y="34688"/>
                  </a:lnTo>
                  <a:lnTo>
                    <a:pt x="13961" y="34763"/>
                  </a:lnTo>
                  <a:cubicBezTo>
                    <a:pt x="13660" y="34838"/>
                    <a:pt x="13359" y="34888"/>
                    <a:pt x="13034" y="34963"/>
                  </a:cubicBezTo>
                  <a:cubicBezTo>
                    <a:pt x="12733" y="35039"/>
                    <a:pt x="12407" y="35039"/>
                    <a:pt x="12106" y="35089"/>
                  </a:cubicBezTo>
                  <a:cubicBezTo>
                    <a:pt x="11805" y="35114"/>
                    <a:pt x="11480" y="35164"/>
                    <a:pt x="11179" y="35164"/>
                  </a:cubicBezTo>
                  <a:lnTo>
                    <a:pt x="10227" y="35189"/>
                  </a:lnTo>
                  <a:lnTo>
                    <a:pt x="9274" y="35114"/>
                  </a:lnTo>
                  <a:cubicBezTo>
                    <a:pt x="8973" y="35114"/>
                    <a:pt x="8648" y="35039"/>
                    <a:pt x="8347" y="35014"/>
                  </a:cubicBezTo>
                  <a:cubicBezTo>
                    <a:pt x="8046" y="34963"/>
                    <a:pt x="7720" y="34938"/>
                    <a:pt x="7419" y="34863"/>
                  </a:cubicBezTo>
                  <a:cubicBezTo>
                    <a:pt x="7119" y="34788"/>
                    <a:pt x="6793" y="34738"/>
                    <a:pt x="6492" y="34663"/>
                  </a:cubicBezTo>
                  <a:lnTo>
                    <a:pt x="5565" y="34412"/>
                  </a:lnTo>
                  <a:lnTo>
                    <a:pt x="4688" y="34136"/>
                  </a:lnTo>
                  <a:cubicBezTo>
                    <a:pt x="4387" y="34036"/>
                    <a:pt x="4086" y="33911"/>
                    <a:pt x="3785" y="33786"/>
                  </a:cubicBezTo>
                  <a:cubicBezTo>
                    <a:pt x="3209" y="33560"/>
                    <a:pt x="2633" y="33309"/>
                    <a:pt x="2056" y="33009"/>
                  </a:cubicBezTo>
                  <a:cubicBezTo>
                    <a:pt x="1480" y="32733"/>
                    <a:pt x="928" y="32432"/>
                    <a:pt x="402" y="32081"/>
                  </a:cubicBezTo>
                  <a:cubicBezTo>
                    <a:pt x="362" y="32052"/>
                    <a:pt x="315" y="32038"/>
                    <a:pt x="268" y="32038"/>
                  </a:cubicBezTo>
                  <a:cubicBezTo>
                    <a:pt x="195" y="32038"/>
                    <a:pt x="122" y="32071"/>
                    <a:pt x="76" y="32131"/>
                  </a:cubicBezTo>
                  <a:cubicBezTo>
                    <a:pt x="1" y="32232"/>
                    <a:pt x="26" y="32382"/>
                    <a:pt x="126" y="32457"/>
                  </a:cubicBezTo>
                  <a:cubicBezTo>
                    <a:pt x="653" y="32858"/>
                    <a:pt x="1204" y="33234"/>
                    <a:pt x="1755" y="33560"/>
                  </a:cubicBezTo>
                  <a:cubicBezTo>
                    <a:pt x="2332" y="33886"/>
                    <a:pt x="2908" y="34187"/>
                    <a:pt x="3510" y="34462"/>
                  </a:cubicBezTo>
                  <a:cubicBezTo>
                    <a:pt x="3810" y="34588"/>
                    <a:pt x="4111" y="34713"/>
                    <a:pt x="4412" y="34838"/>
                  </a:cubicBezTo>
                  <a:lnTo>
                    <a:pt x="5339" y="35164"/>
                  </a:lnTo>
                  <a:lnTo>
                    <a:pt x="6292" y="35440"/>
                  </a:lnTo>
                  <a:cubicBezTo>
                    <a:pt x="6617" y="35540"/>
                    <a:pt x="6943" y="35590"/>
                    <a:pt x="7269" y="35640"/>
                  </a:cubicBezTo>
                  <a:cubicBezTo>
                    <a:pt x="7595" y="35715"/>
                    <a:pt x="7921" y="35766"/>
                    <a:pt x="8247" y="35791"/>
                  </a:cubicBezTo>
                  <a:cubicBezTo>
                    <a:pt x="8572" y="35841"/>
                    <a:pt x="8898" y="35891"/>
                    <a:pt x="9224" y="35891"/>
                  </a:cubicBezTo>
                  <a:lnTo>
                    <a:pt x="10227" y="35916"/>
                  </a:lnTo>
                  <a:lnTo>
                    <a:pt x="11204" y="35866"/>
                  </a:lnTo>
                  <a:cubicBezTo>
                    <a:pt x="11530" y="35866"/>
                    <a:pt x="11856" y="35816"/>
                    <a:pt x="12181" y="35766"/>
                  </a:cubicBezTo>
                  <a:cubicBezTo>
                    <a:pt x="12507" y="35715"/>
                    <a:pt x="12858" y="35690"/>
                    <a:pt x="13159" y="35590"/>
                  </a:cubicBezTo>
                  <a:cubicBezTo>
                    <a:pt x="13485" y="35515"/>
                    <a:pt x="13811" y="35440"/>
                    <a:pt x="14136" y="35365"/>
                  </a:cubicBezTo>
                  <a:lnTo>
                    <a:pt x="14362" y="35314"/>
                  </a:lnTo>
                  <a:lnTo>
                    <a:pt x="14437" y="35289"/>
                  </a:lnTo>
                  <a:lnTo>
                    <a:pt x="14487" y="35289"/>
                  </a:lnTo>
                  <a:lnTo>
                    <a:pt x="14613" y="35239"/>
                  </a:lnTo>
                  <a:lnTo>
                    <a:pt x="15064" y="35089"/>
                  </a:lnTo>
                  <a:cubicBezTo>
                    <a:pt x="15690" y="34913"/>
                    <a:pt x="16292" y="34663"/>
                    <a:pt x="16918" y="34437"/>
                  </a:cubicBezTo>
                  <a:cubicBezTo>
                    <a:pt x="17244" y="34337"/>
                    <a:pt x="17545" y="34187"/>
                    <a:pt x="17846" y="34061"/>
                  </a:cubicBezTo>
                  <a:cubicBezTo>
                    <a:pt x="17996" y="33986"/>
                    <a:pt x="18146" y="33936"/>
                    <a:pt x="18297" y="33861"/>
                  </a:cubicBezTo>
                  <a:lnTo>
                    <a:pt x="18748" y="33635"/>
                  </a:lnTo>
                  <a:cubicBezTo>
                    <a:pt x="19349" y="33334"/>
                    <a:pt x="19926" y="32958"/>
                    <a:pt x="20452" y="32532"/>
                  </a:cubicBezTo>
                  <a:cubicBezTo>
                    <a:pt x="20703" y="32307"/>
                    <a:pt x="20978" y="32106"/>
                    <a:pt x="21204" y="31831"/>
                  </a:cubicBezTo>
                  <a:cubicBezTo>
                    <a:pt x="21430" y="31580"/>
                    <a:pt x="21655" y="31329"/>
                    <a:pt x="21856" y="31054"/>
                  </a:cubicBezTo>
                  <a:cubicBezTo>
                    <a:pt x="22257" y="30502"/>
                    <a:pt x="22608" y="29926"/>
                    <a:pt x="22908" y="29299"/>
                  </a:cubicBezTo>
                  <a:cubicBezTo>
                    <a:pt x="23209" y="28698"/>
                    <a:pt x="23485" y="28096"/>
                    <a:pt x="23685" y="27445"/>
                  </a:cubicBezTo>
                  <a:cubicBezTo>
                    <a:pt x="23785" y="27119"/>
                    <a:pt x="23886" y="26818"/>
                    <a:pt x="23961" y="26492"/>
                  </a:cubicBezTo>
                  <a:cubicBezTo>
                    <a:pt x="24061" y="26166"/>
                    <a:pt x="24111" y="25841"/>
                    <a:pt x="24187" y="25515"/>
                  </a:cubicBezTo>
                  <a:cubicBezTo>
                    <a:pt x="24281" y="24902"/>
                    <a:pt x="24375" y="24289"/>
                    <a:pt x="24428" y="23656"/>
                  </a:cubicBezTo>
                  <a:lnTo>
                    <a:pt x="24428" y="23656"/>
                  </a:lnTo>
                  <a:cubicBezTo>
                    <a:pt x="24817" y="23094"/>
                    <a:pt x="25164" y="22513"/>
                    <a:pt x="25490" y="21931"/>
                  </a:cubicBezTo>
                  <a:cubicBezTo>
                    <a:pt x="25816" y="21304"/>
                    <a:pt x="26141" y="20678"/>
                    <a:pt x="26467" y="20026"/>
                  </a:cubicBezTo>
                  <a:cubicBezTo>
                    <a:pt x="26618" y="19700"/>
                    <a:pt x="26793" y="19374"/>
                    <a:pt x="26943" y="19049"/>
                  </a:cubicBezTo>
                  <a:cubicBezTo>
                    <a:pt x="27094" y="18723"/>
                    <a:pt x="27244" y="18422"/>
                    <a:pt x="27420" y="18096"/>
                  </a:cubicBezTo>
                  <a:cubicBezTo>
                    <a:pt x="27720" y="17445"/>
                    <a:pt x="28046" y="16793"/>
                    <a:pt x="28247" y="16091"/>
                  </a:cubicBezTo>
                  <a:cubicBezTo>
                    <a:pt x="28472" y="15389"/>
                    <a:pt x="28623" y="14663"/>
                    <a:pt x="28698" y="13936"/>
                  </a:cubicBezTo>
                  <a:cubicBezTo>
                    <a:pt x="28723" y="13560"/>
                    <a:pt x="28773" y="13209"/>
                    <a:pt x="28773" y="12833"/>
                  </a:cubicBezTo>
                  <a:lnTo>
                    <a:pt x="28748" y="11730"/>
                  </a:lnTo>
                  <a:lnTo>
                    <a:pt x="28598" y="10628"/>
                  </a:lnTo>
                  <a:cubicBezTo>
                    <a:pt x="28522" y="10252"/>
                    <a:pt x="28447" y="9926"/>
                    <a:pt x="28347" y="9575"/>
                  </a:cubicBezTo>
                  <a:cubicBezTo>
                    <a:pt x="28247" y="9224"/>
                    <a:pt x="28171" y="8848"/>
                    <a:pt x="28046" y="8522"/>
                  </a:cubicBezTo>
                  <a:cubicBezTo>
                    <a:pt x="27921" y="8171"/>
                    <a:pt x="27821" y="7820"/>
                    <a:pt x="27695" y="7495"/>
                  </a:cubicBezTo>
                  <a:cubicBezTo>
                    <a:pt x="27420" y="6818"/>
                    <a:pt x="27119" y="6141"/>
                    <a:pt x="26718" y="5515"/>
                  </a:cubicBezTo>
                  <a:cubicBezTo>
                    <a:pt x="26342" y="4888"/>
                    <a:pt x="25941" y="4262"/>
                    <a:pt x="25465" y="3710"/>
                  </a:cubicBezTo>
                  <a:cubicBezTo>
                    <a:pt x="24989" y="3134"/>
                    <a:pt x="24437" y="2632"/>
                    <a:pt x="23811" y="2181"/>
                  </a:cubicBezTo>
                  <a:cubicBezTo>
                    <a:pt x="23510" y="2006"/>
                    <a:pt x="23184" y="1780"/>
                    <a:pt x="22858" y="1605"/>
                  </a:cubicBezTo>
                  <a:lnTo>
                    <a:pt x="21856" y="1154"/>
                  </a:lnTo>
                  <a:cubicBezTo>
                    <a:pt x="21505" y="1003"/>
                    <a:pt x="21154" y="903"/>
                    <a:pt x="20803" y="778"/>
                  </a:cubicBezTo>
                  <a:cubicBezTo>
                    <a:pt x="20653" y="728"/>
                    <a:pt x="20477" y="653"/>
                    <a:pt x="20302" y="602"/>
                  </a:cubicBezTo>
                  <a:lnTo>
                    <a:pt x="19750" y="477"/>
                  </a:lnTo>
                  <a:cubicBezTo>
                    <a:pt x="19400" y="402"/>
                    <a:pt x="19049" y="302"/>
                    <a:pt x="18698" y="252"/>
                  </a:cubicBezTo>
                  <a:lnTo>
                    <a:pt x="17620" y="126"/>
                  </a:lnTo>
                  <a:cubicBezTo>
                    <a:pt x="17244" y="76"/>
                    <a:pt x="16893" y="51"/>
                    <a:pt x="16542" y="51"/>
                  </a:cubicBezTo>
                  <a:cubicBezTo>
                    <a:pt x="16166" y="26"/>
                    <a:pt x="15816" y="1"/>
                    <a:pt x="15465"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51"/>
            <p:cNvSpPr/>
            <p:nvPr/>
          </p:nvSpPr>
          <p:spPr>
            <a:xfrm>
              <a:off x="2615224" y="3580606"/>
              <a:ext cx="620801" cy="668415"/>
            </a:xfrm>
            <a:custGeom>
              <a:avLst/>
              <a:gdLst/>
              <a:ahLst/>
              <a:cxnLst/>
              <a:rect l="l" t="t" r="r" b="b"/>
              <a:pathLst>
                <a:path w="31605" h="34029" extrusionOk="0">
                  <a:moveTo>
                    <a:pt x="13371" y="1"/>
                  </a:moveTo>
                  <a:cubicBezTo>
                    <a:pt x="12963" y="1"/>
                    <a:pt x="12549" y="21"/>
                    <a:pt x="12130" y="63"/>
                  </a:cubicBezTo>
                  <a:cubicBezTo>
                    <a:pt x="11128" y="188"/>
                    <a:pt x="10151" y="489"/>
                    <a:pt x="9223" y="915"/>
                  </a:cubicBezTo>
                  <a:cubicBezTo>
                    <a:pt x="8296" y="1366"/>
                    <a:pt x="7444" y="1867"/>
                    <a:pt x="6567" y="2469"/>
                  </a:cubicBezTo>
                  <a:cubicBezTo>
                    <a:pt x="6366" y="2619"/>
                    <a:pt x="6166" y="2744"/>
                    <a:pt x="5965" y="2945"/>
                  </a:cubicBezTo>
                  <a:lnTo>
                    <a:pt x="5364" y="3471"/>
                  </a:lnTo>
                  <a:cubicBezTo>
                    <a:pt x="4988" y="3847"/>
                    <a:pt x="4612" y="4223"/>
                    <a:pt x="4311" y="4649"/>
                  </a:cubicBezTo>
                  <a:cubicBezTo>
                    <a:pt x="3634" y="5451"/>
                    <a:pt x="3108" y="6353"/>
                    <a:pt x="2632" y="7281"/>
                  </a:cubicBezTo>
                  <a:cubicBezTo>
                    <a:pt x="1729" y="9160"/>
                    <a:pt x="1153" y="11115"/>
                    <a:pt x="501" y="13070"/>
                  </a:cubicBezTo>
                  <a:cubicBezTo>
                    <a:pt x="376" y="13546"/>
                    <a:pt x="251" y="14048"/>
                    <a:pt x="201" y="14549"/>
                  </a:cubicBezTo>
                  <a:cubicBezTo>
                    <a:pt x="100" y="15050"/>
                    <a:pt x="75" y="15551"/>
                    <a:pt x="50" y="16053"/>
                  </a:cubicBezTo>
                  <a:cubicBezTo>
                    <a:pt x="0" y="16554"/>
                    <a:pt x="25" y="17055"/>
                    <a:pt x="0" y="17556"/>
                  </a:cubicBezTo>
                  <a:cubicBezTo>
                    <a:pt x="0" y="18033"/>
                    <a:pt x="50" y="18534"/>
                    <a:pt x="50" y="19010"/>
                  </a:cubicBezTo>
                  <a:cubicBezTo>
                    <a:pt x="201" y="20965"/>
                    <a:pt x="602" y="22795"/>
                    <a:pt x="1178" y="24499"/>
                  </a:cubicBezTo>
                  <a:cubicBezTo>
                    <a:pt x="1754" y="26178"/>
                    <a:pt x="2406" y="27782"/>
                    <a:pt x="3409" y="29010"/>
                  </a:cubicBezTo>
                  <a:cubicBezTo>
                    <a:pt x="3634" y="29336"/>
                    <a:pt x="3885" y="29637"/>
                    <a:pt x="4161" y="29887"/>
                  </a:cubicBezTo>
                  <a:cubicBezTo>
                    <a:pt x="4436" y="30163"/>
                    <a:pt x="4662" y="30439"/>
                    <a:pt x="4963" y="30664"/>
                  </a:cubicBezTo>
                  <a:cubicBezTo>
                    <a:pt x="5238" y="30915"/>
                    <a:pt x="5489" y="31140"/>
                    <a:pt x="5765" y="31341"/>
                  </a:cubicBezTo>
                  <a:cubicBezTo>
                    <a:pt x="6040" y="31541"/>
                    <a:pt x="6316" y="31742"/>
                    <a:pt x="6567" y="31917"/>
                  </a:cubicBezTo>
                  <a:cubicBezTo>
                    <a:pt x="6817" y="32118"/>
                    <a:pt x="7118" y="32243"/>
                    <a:pt x="7369" y="32394"/>
                  </a:cubicBezTo>
                  <a:cubicBezTo>
                    <a:pt x="7644" y="32519"/>
                    <a:pt x="7895" y="32669"/>
                    <a:pt x="8146" y="32795"/>
                  </a:cubicBezTo>
                  <a:cubicBezTo>
                    <a:pt x="8647" y="32995"/>
                    <a:pt x="9098" y="33221"/>
                    <a:pt x="9524" y="33371"/>
                  </a:cubicBezTo>
                  <a:cubicBezTo>
                    <a:pt x="9975" y="33496"/>
                    <a:pt x="10351" y="33622"/>
                    <a:pt x="10702" y="33722"/>
                  </a:cubicBezTo>
                  <a:cubicBezTo>
                    <a:pt x="11028" y="33797"/>
                    <a:pt x="11328" y="33847"/>
                    <a:pt x="11579" y="33897"/>
                  </a:cubicBezTo>
                  <a:cubicBezTo>
                    <a:pt x="12030" y="33998"/>
                    <a:pt x="12306" y="34023"/>
                    <a:pt x="12306" y="34023"/>
                  </a:cubicBezTo>
                  <a:cubicBezTo>
                    <a:pt x="12323" y="34027"/>
                    <a:pt x="12340" y="34029"/>
                    <a:pt x="12358" y="34029"/>
                  </a:cubicBezTo>
                  <a:cubicBezTo>
                    <a:pt x="12445" y="34029"/>
                    <a:pt x="12536" y="33977"/>
                    <a:pt x="12557" y="33872"/>
                  </a:cubicBezTo>
                  <a:cubicBezTo>
                    <a:pt x="12607" y="33747"/>
                    <a:pt x="12531" y="33622"/>
                    <a:pt x="12406" y="33572"/>
                  </a:cubicBezTo>
                  <a:lnTo>
                    <a:pt x="12381" y="33572"/>
                  </a:lnTo>
                  <a:cubicBezTo>
                    <a:pt x="12381" y="33572"/>
                    <a:pt x="12156" y="33496"/>
                    <a:pt x="11704" y="33346"/>
                  </a:cubicBezTo>
                  <a:cubicBezTo>
                    <a:pt x="11479" y="33271"/>
                    <a:pt x="11203" y="33196"/>
                    <a:pt x="10902" y="33070"/>
                  </a:cubicBezTo>
                  <a:cubicBezTo>
                    <a:pt x="10577" y="32945"/>
                    <a:pt x="10226" y="32795"/>
                    <a:pt x="9825" y="32644"/>
                  </a:cubicBezTo>
                  <a:cubicBezTo>
                    <a:pt x="9424" y="32469"/>
                    <a:pt x="8998" y="32243"/>
                    <a:pt x="8547" y="31993"/>
                  </a:cubicBezTo>
                  <a:cubicBezTo>
                    <a:pt x="8321" y="31867"/>
                    <a:pt x="8095" y="31717"/>
                    <a:pt x="7845" y="31566"/>
                  </a:cubicBezTo>
                  <a:cubicBezTo>
                    <a:pt x="7619" y="31416"/>
                    <a:pt x="7369" y="31291"/>
                    <a:pt x="7143" y="31090"/>
                  </a:cubicBezTo>
                  <a:cubicBezTo>
                    <a:pt x="6140" y="30414"/>
                    <a:pt x="5188" y="29461"/>
                    <a:pt x="4311" y="28308"/>
                  </a:cubicBezTo>
                  <a:cubicBezTo>
                    <a:pt x="3434" y="27155"/>
                    <a:pt x="2481" y="25852"/>
                    <a:pt x="1905" y="24223"/>
                  </a:cubicBezTo>
                  <a:cubicBezTo>
                    <a:pt x="1328" y="22619"/>
                    <a:pt x="1028" y="20840"/>
                    <a:pt x="978" y="18960"/>
                  </a:cubicBezTo>
                  <a:cubicBezTo>
                    <a:pt x="978" y="18509"/>
                    <a:pt x="978" y="18033"/>
                    <a:pt x="978" y="17556"/>
                  </a:cubicBezTo>
                  <a:cubicBezTo>
                    <a:pt x="1028" y="17105"/>
                    <a:pt x="1028" y="16629"/>
                    <a:pt x="1103" y="16153"/>
                  </a:cubicBezTo>
                  <a:cubicBezTo>
                    <a:pt x="1128" y="15902"/>
                    <a:pt x="1153" y="15677"/>
                    <a:pt x="1178" y="15426"/>
                  </a:cubicBezTo>
                  <a:cubicBezTo>
                    <a:pt x="1203" y="15200"/>
                    <a:pt x="1253" y="14950"/>
                    <a:pt x="1278" y="14699"/>
                  </a:cubicBezTo>
                  <a:cubicBezTo>
                    <a:pt x="1328" y="14223"/>
                    <a:pt x="1404" y="13747"/>
                    <a:pt x="1479" y="13271"/>
                  </a:cubicBezTo>
                  <a:cubicBezTo>
                    <a:pt x="1604" y="11291"/>
                    <a:pt x="2381" y="9386"/>
                    <a:pt x="3384" y="7682"/>
                  </a:cubicBezTo>
                  <a:cubicBezTo>
                    <a:pt x="3885" y="6830"/>
                    <a:pt x="4436" y="6002"/>
                    <a:pt x="5063" y="5251"/>
                  </a:cubicBezTo>
                  <a:cubicBezTo>
                    <a:pt x="5364" y="4875"/>
                    <a:pt x="5714" y="4549"/>
                    <a:pt x="6040" y="4198"/>
                  </a:cubicBezTo>
                  <a:lnTo>
                    <a:pt x="6567" y="3747"/>
                  </a:lnTo>
                  <a:cubicBezTo>
                    <a:pt x="6742" y="3596"/>
                    <a:pt x="6968" y="3471"/>
                    <a:pt x="7168" y="3321"/>
                  </a:cubicBezTo>
                  <a:cubicBezTo>
                    <a:pt x="7945" y="2794"/>
                    <a:pt x="8822" y="2343"/>
                    <a:pt x="9699" y="2017"/>
                  </a:cubicBezTo>
                  <a:cubicBezTo>
                    <a:pt x="10577" y="1717"/>
                    <a:pt x="11454" y="1441"/>
                    <a:pt x="12331" y="1241"/>
                  </a:cubicBezTo>
                  <a:cubicBezTo>
                    <a:pt x="13208" y="1015"/>
                    <a:pt x="14110" y="890"/>
                    <a:pt x="15013" y="865"/>
                  </a:cubicBezTo>
                  <a:cubicBezTo>
                    <a:pt x="15087" y="862"/>
                    <a:pt x="15162" y="861"/>
                    <a:pt x="15237" y="861"/>
                  </a:cubicBezTo>
                  <a:cubicBezTo>
                    <a:pt x="16039" y="861"/>
                    <a:pt x="16838" y="982"/>
                    <a:pt x="17594" y="1165"/>
                  </a:cubicBezTo>
                  <a:cubicBezTo>
                    <a:pt x="19273" y="1566"/>
                    <a:pt x="20752" y="2243"/>
                    <a:pt x="22080" y="2945"/>
                  </a:cubicBezTo>
                  <a:cubicBezTo>
                    <a:pt x="23409" y="3647"/>
                    <a:pt x="24562" y="4398"/>
                    <a:pt x="25664" y="5000"/>
                  </a:cubicBezTo>
                  <a:cubicBezTo>
                    <a:pt x="25940" y="5150"/>
                    <a:pt x="26191" y="5301"/>
                    <a:pt x="26466" y="5426"/>
                  </a:cubicBezTo>
                  <a:cubicBezTo>
                    <a:pt x="26592" y="5501"/>
                    <a:pt x="26742" y="5576"/>
                    <a:pt x="26892" y="5626"/>
                  </a:cubicBezTo>
                  <a:cubicBezTo>
                    <a:pt x="27068" y="5702"/>
                    <a:pt x="27143" y="5727"/>
                    <a:pt x="27319" y="5777"/>
                  </a:cubicBezTo>
                  <a:cubicBezTo>
                    <a:pt x="27424" y="5791"/>
                    <a:pt x="27523" y="5797"/>
                    <a:pt x="27616" y="5797"/>
                  </a:cubicBezTo>
                  <a:cubicBezTo>
                    <a:pt x="27859" y="5797"/>
                    <a:pt x="28065" y="5756"/>
                    <a:pt x="28246" y="5702"/>
                  </a:cubicBezTo>
                  <a:cubicBezTo>
                    <a:pt x="28522" y="5626"/>
                    <a:pt x="28747" y="5551"/>
                    <a:pt x="28973" y="5451"/>
                  </a:cubicBezTo>
                  <a:cubicBezTo>
                    <a:pt x="29800" y="5075"/>
                    <a:pt x="30376" y="4699"/>
                    <a:pt x="30802" y="4474"/>
                  </a:cubicBezTo>
                  <a:cubicBezTo>
                    <a:pt x="31203" y="4273"/>
                    <a:pt x="31454" y="4148"/>
                    <a:pt x="31454" y="4148"/>
                  </a:cubicBezTo>
                  <a:cubicBezTo>
                    <a:pt x="31554" y="4098"/>
                    <a:pt x="31604" y="3972"/>
                    <a:pt x="31554" y="3847"/>
                  </a:cubicBezTo>
                  <a:cubicBezTo>
                    <a:pt x="31535" y="3769"/>
                    <a:pt x="31439" y="3706"/>
                    <a:pt x="31338" y="3706"/>
                  </a:cubicBezTo>
                  <a:cubicBezTo>
                    <a:pt x="31310" y="3706"/>
                    <a:pt x="31281" y="3711"/>
                    <a:pt x="31253" y="3722"/>
                  </a:cubicBezTo>
                  <a:cubicBezTo>
                    <a:pt x="31253" y="3722"/>
                    <a:pt x="31028" y="3822"/>
                    <a:pt x="30577" y="3997"/>
                  </a:cubicBezTo>
                  <a:cubicBezTo>
                    <a:pt x="30126" y="4198"/>
                    <a:pt x="29499" y="4499"/>
                    <a:pt x="28697" y="4824"/>
                  </a:cubicBezTo>
                  <a:cubicBezTo>
                    <a:pt x="28390" y="4947"/>
                    <a:pt x="28016" y="5070"/>
                    <a:pt x="27698" y="5070"/>
                  </a:cubicBezTo>
                  <a:cubicBezTo>
                    <a:pt x="27627" y="5070"/>
                    <a:pt x="27558" y="5064"/>
                    <a:pt x="27494" y="5050"/>
                  </a:cubicBezTo>
                  <a:cubicBezTo>
                    <a:pt x="27419" y="5025"/>
                    <a:pt x="27243" y="4975"/>
                    <a:pt x="27143" y="4925"/>
                  </a:cubicBezTo>
                  <a:cubicBezTo>
                    <a:pt x="27043" y="4875"/>
                    <a:pt x="26943" y="4824"/>
                    <a:pt x="26817" y="4749"/>
                  </a:cubicBezTo>
                  <a:cubicBezTo>
                    <a:pt x="26567" y="4624"/>
                    <a:pt x="26316" y="4474"/>
                    <a:pt x="26040" y="4323"/>
                  </a:cubicBezTo>
                  <a:cubicBezTo>
                    <a:pt x="25013" y="3697"/>
                    <a:pt x="23810" y="2945"/>
                    <a:pt x="22431" y="2268"/>
                  </a:cubicBezTo>
                  <a:cubicBezTo>
                    <a:pt x="21053" y="1566"/>
                    <a:pt x="19474" y="965"/>
                    <a:pt x="17745" y="539"/>
                  </a:cubicBezTo>
                  <a:cubicBezTo>
                    <a:pt x="16892" y="338"/>
                    <a:pt x="15965" y="213"/>
                    <a:pt x="15038" y="113"/>
                  </a:cubicBezTo>
                  <a:cubicBezTo>
                    <a:pt x="14498" y="40"/>
                    <a:pt x="13940" y="1"/>
                    <a:pt x="13371"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6" name="Google Shape;1976;p51"/>
            <p:cNvSpPr/>
            <p:nvPr/>
          </p:nvSpPr>
          <p:spPr>
            <a:xfrm>
              <a:off x="2892871" y="4249334"/>
              <a:ext cx="53192" cy="16303"/>
            </a:xfrm>
            <a:custGeom>
              <a:avLst/>
              <a:gdLst/>
              <a:ahLst/>
              <a:cxnLst/>
              <a:rect l="l" t="t" r="r" b="b"/>
              <a:pathLst>
                <a:path w="2708" h="830" extrusionOk="0">
                  <a:moveTo>
                    <a:pt x="584" y="0"/>
                  </a:moveTo>
                  <a:cubicBezTo>
                    <a:pt x="446" y="0"/>
                    <a:pt x="304" y="9"/>
                    <a:pt x="151" y="28"/>
                  </a:cubicBezTo>
                  <a:cubicBezTo>
                    <a:pt x="26" y="53"/>
                    <a:pt x="1" y="253"/>
                    <a:pt x="126" y="303"/>
                  </a:cubicBezTo>
                  <a:cubicBezTo>
                    <a:pt x="477" y="479"/>
                    <a:pt x="828" y="604"/>
                    <a:pt x="1229" y="704"/>
                  </a:cubicBezTo>
                  <a:cubicBezTo>
                    <a:pt x="1498" y="752"/>
                    <a:pt x="1787" y="830"/>
                    <a:pt x="2065" y="830"/>
                  </a:cubicBezTo>
                  <a:cubicBezTo>
                    <a:pt x="2227" y="830"/>
                    <a:pt x="2384" y="803"/>
                    <a:pt x="2532" y="730"/>
                  </a:cubicBezTo>
                  <a:cubicBezTo>
                    <a:pt x="2707" y="629"/>
                    <a:pt x="2707" y="354"/>
                    <a:pt x="2532" y="253"/>
                  </a:cubicBezTo>
                  <a:cubicBezTo>
                    <a:pt x="2156" y="53"/>
                    <a:pt x="1680" y="103"/>
                    <a:pt x="1254" y="53"/>
                  </a:cubicBezTo>
                  <a:cubicBezTo>
                    <a:pt x="1021" y="22"/>
                    <a:pt x="808" y="0"/>
                    <a:pt x="584"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7" name="Google Shape;1977;p51"/>
            <p:cNvSpPr/>
            <p:nvPr/>
          </p:nvSpPr>
          <p:spPr>
            <a:xfrm>
              <a:off x="2980005" y="4250945"/>
              <a:ext cx="13318" cy="15105"/>
            </a:xfrm>
            <a:custGeom>
              <a:avLst/>
              <a:gdLst/>
              <a:ahLst/>
              <a:cxnLst/>
              <a:rect l="l" t="t" r="r" b="b"/>
              <a:pathLst>
                <a:path w="678" h="769" extrusionOk="0">
                  <a:moveTo>
                    <a:pt x="413" y="1"/>
                  </a:moveTo>
                  <a:cubicBezTo>
                    <a:pt x="356" y="1"/>
                    <a:pt x="295" y="27"/>
                    <a:pt x="251" y="71"/>
                  </a:cubicBezTo>
                  <a:cubicBezTo>
                    <a:pt x="101" y="221"/>
                    <a:pt x="1" y="497"/>
                    <a:pt x="126" y="698"/>
                  </a:cubicBezTo>
                  <a:cubicBezTo>
                    <a:pt x="141" y="741"/>
                    <a:pt x="197" y="768"/>
                    <a:pt x="252" y="768"/>
                  </a:cubicBezTo>
                  <a:cubicBezTo>
                    <a:pt x="292" y="768"/>
                    <a:pt x="331" y="754"/>
                    <a:pt x="352" y="723"/>
                  </a:cubicBezTo>
                  <a:cubicBezTo>
                    <a:pt x="452" y="597"/>
                    <a:pt x="552" y="497"/>
                    <a:pt x="627" y="347"/>
                  </a:cubicBezTo>
                  <a:cubicBezTo>
                    <a:pt x="652" y="297"/>
                    <a:pt x="677" y="196"/>
                    <a:pt x="627" y="121"/>
                  </a:cubicBezTo>
                  <a:cubicBezTo>
                    <a:pt x="602" y="96"/>
                    <a:pt x="577" y="71"/>
                    <a:pt x="527" y="46"/>
                  </a:cubicBezTo>
                  <a:cubicBezTo>
                    <a:pt x="495" y="15"/>
                    <a:pt x="455" y="1"/>
                    <a:pt x="413"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1978;p51"/>
            <p:cNvSpPr/>
            <p:nvPr/>
          </p:nvSpPr>
          <p:spPr>
            <a:xfrm>
              <a:off x="3005599" y="4248156"/>
              <a:ext cx="16264" cy="15655"/>
            </a:xfrm>
            <a:custGeom>
              <a:avLst/>
              <a:gdLst/>
              <a:ahLst/>
              <a:cxnLst/>
              <a:rect l="l" t="t" r="r" b="b"/>
              <a:pathLst>
                <a:path w="828" h="797" extrusionOk="0">
                  <a:moveTo>
                    <a:pt x="502" y="0"/>
                  </a:moveTo>
                  <a:cubicBezTo>
                    <a:pt x="458" y="0"/>
                    <a:pt x="414" y="13"/>
                    <a:pt x="377" y="38"/>
                  </a:cubicBezTo>
                  <a:cubicBezTo>
                    <a:pt x="302" y="63"/>
                    <a:pt x="252" y="138"/>
                    <a:pt x="226" y="213"/>
                  </a:cubicBezTo>
                  <a:cubicBezTo>
                    <a:pt x="201" y="263"/>
                    <a:pt x="201" y="288"/>
                    <a:pt x="176" y="338"/>
                  </a:cubicBezTo>
                  <a:cubicBezTo>
                    <a:pt x="1" y="439"/>
                    <a:pt x="51" y="739"/>
                    <a:pt x="252" y="790"/>
                  </a:cubicBezTo>
                  <a:cubicBezTo>
                    <a:pt x="280" y="794"/>
                    <a:pt x="307" y="797"/>
                    <a:pt x="334" y="797"/>
                  </a:cubicBezTo>
                  <a:cubicBezTo>
                    <a:pt x="593" y="797"/>
                    <a:pt x="780" y="586"/>
                    <a:pt x="803" y="313"/>
                  </a:cubicBezTo>
                  <a:cubicBezTo>
                    <a:pt x="828" y="188"/>
                    <a:pt x="753" y="113"/>
                    <a:pt x="653" y="38"/>
                  </a:cubicBezTo>
                  <a:lnTo>
                    <a:pt x="627" y="38"/>
                  </a:lnTo>
                  <a:cubicBezTo>
                    <a:pt x="590" y="13"/>
                    <a:pt x="546" y="0"/>
                    <a:pt x="502"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1979;p51"/>
            <p:cNvSpPr/>
            <p:nvPr/>
          </p:nvSpPr>
          <p:spPr>
            <a:xfrm>
              <a:off x="3252348" y="3640358"/>
              <a:ext cx="24533" cy="21941"/>
            </a:xfrm>
            <a:custGeom>
              <a:avLst/>
              <a:gdLst/>
              <a:ahLst/>
              <a:cxnLst/>
              <a:rect l="l" t="t" r="r" b="b"/>
              <a:pathLst>
                <a:path w="1249" h="1117" extrusionOk="0">
                  <a:moveTo>
                    <a:pt x="806" y="1"/>
                  </a:moveTo>
                  <a:cubicBezTo>
                    <a:pt x="795" y="1"/>
                    <a:pt x="784" y="1"/>
                    <a:pt x="772" y="3"/>
                  </a:cubicBezTo>
                  <a:cubicBezTo>
                    <a:pt x="522" y="28"/>
                    <a:pt x="396" y="128"/>
                    <a:pt x="246" y="329"/>
                  </a:cubicBezTo>
                  <a:cubicBezTo>
                    <a:pt x="196" y="379"/>
                    <a:pt x="171" y="429"/>
                    <a:pt x="121" y="504"/>
                  </a:cubicBezTo>
                  <a:cubicBezTo>
                    <a:pt x="96" y="554"/>
                    <a:pt x="71" y="630"/>
                    <a:pt x="71" y="705"/>
                  </a:cubicBezTo>
                  <a:cubicBezTo>
                    <a:pt x="0" y="939"/>
                    <a:pt x="171" y="1108"/>
                    <a:pt x="379" y="1108"/>
                  </a:cubicBezTo>
                  <a:cubicBezTo>
                    <a:pt x="393" y="1108"/>
                    <a:pt x="407" y="1107"/>
                    <a:pt x="421" y="1106"/>
                  </a:cubicBezTo>
                  <a:lnTo>
                    <a:pt x="472" y="1106"/>
                  </a:lnTo>
                  <a:cubicBezTo>
                    <a:pt x="494" y="1113"/>
                    <a:pt x="513" y="1116"/>
                    <a:pt x="532" y="1116"/>
                  </a:cubicBezTo>
                  <a:cubicBezTo>
                    <a:pt x="576" y="1116"/>
                    <a:pt x="612" y="1098"/>
                    <a:pt x="647" y="1081"/>
                  </a:cubicBezTo>
                  <a:cubicBezTo>
                    <a:pt x="722" y="1056"/>
                    <a:pt x="797" y="1031"/>
                    <a:pt x="898" y="980"/>
                  </a:cubicBezTo>
                  <a:cubicBezTo>
                    <a:pt x="1123" y="830"/>
                    <a:pt x="1248" y="579"/>
                    <a:pt x="1173" y="329"/>
                  </a:cubicBezTo>
                  <a:cubicBezTo>
                    <a:pt x="1126" y="165"/>
                    <a:pt x="970" y="1"/>
                    <a:pt x="806"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0" name="Google Shape;1980;p51"/>
          <p:cNvGrpSpPr/>
          <p:nvPr/>
        </p:nvGrpSpPr>
        <p:grpSpPr>
          <a:xfrm>
            <a:off x="4045423" y="3775895"/>
            <a:ext cx="1053153" cy="740193"/>
            <a:chOff x="1794833" y="2184480"/>
            <a:chExt cx="1211078" cy="851188"/>
          </a:xfrm>
        </p:grpSpPr>
        <p:sp>
          <p:nvSpPr>
            <p:cNvPr id="1981" name="Google Shape;1981;p51"/>
            <p:cNvSpPr/>
            <p:nvPr/>
          </p:nvSpPr>
          <p:spPr>
            <a:xfrm>
              <a:off x="1794833" y="2220642"/>
              <a:ext cx="1185464" cy="805009"/>
            </a:xfrm>
            <a:custGeom>
              <a:avLst/>
              <a:gdLst/>
              <a:ahLst/>
              <a:cxnLst/>
              <a:rect l="l" t="t" r="r" b="b"/>
              <a:pathLst>
                <a:path w="60352" h="40983" extrusionOk="0">
                  <a:moveTo>
                    <a:pt x="46634" y="1097"/>
                  </a:moveTo>
                  <a:cubicBezTo>
                    <a:pt x="46744" y="1097"/>
                    <a:pt x="46859" y="1147"/>
                    <a:pt x="46918" y="1242"/>
                  </a:cubicBezTo>
                  <a:cubicBezTo>
                    <a:pt x="47187" y="1340"/>
                    <a:pt x="47122" y="1819"/>
                    <a:pt x="46816" y="1819"/>
                  </a:cubicBezTo>
                  <a:cubicBezTo>
                    <a:pt x="46809" y="1819"/>
                    <a:pt x="46801" y="1819"/>
                    <a:pt x="46793" y="1819"/>
                  </a:cubicBezTo>
                  <a:cubicBezTo>
                    <a:pt x="46492" y="1819"/>
                    <a:pt x="46317" y="1593"/>
                    <a:pt x="46367" y="1292"/>
                  </a:cubicBezTo>
                  <a:cubicBezTo>
                    <a:pt x="46393" y="1160"/>
                    <a:pt x="46510" y="1097"/>
                    <a:pt x="46634" y="1097"/>
                  </a:cubicBezTo>
                  <a:close/>
                  <a:moveTo>
                    <a:pt x="44256" y="1539"/>
                  </a:moveTo>
                  <a:cubicBezTo>
                    <a:pt x="44748" y="1539"/>
                    <a:pt x="44987" y="2299"/>
                    <a:pt x="44512" y="2570"/>
                  </a:cubicBezTo>
                  <a:cubicBezTo>
                    <a:pt x="44353" y="2659"/>
                    <a:pt x="44191" y="2704"/>
                    <a:pt x="44040" y="2704"/>
                  </a:cubicBezTo>
                  <a:cubicBezTo>
                    <a:pt x="43763" y="2704"/>
                    <a:pt x="43523" y="2553"/>
                    <a:pt x="43409" y="2245"/>
                  </a:cubicBezTo>
                  <a:cubicBezTo>
                    <a:pt x="43309" y="2019"/>
                    <a:pt x="43460" y="1768"/>
                    <a:pt x="43635" y="1668"/>
                  </a:cubicBezTo>
                  <a:cubicBezTo>
                    <a:pt x="43735" y="1593"/>
                    <a:pt x="43861" y="1593"/>
                    <a:pt x="43986" y="1593"/>
                  </a:cubicBezTo>
                  <a:cubicBezTo>
                    <a:pt x="44011" y="1593"/>
                    <a:pt x="44061" y="1593"/>
                    <a:pt x="44086" y="1568"/>
                  </a:cubicBezTo>
                  <a:cubicBezTo>
                    <a:pt x="44145" y="1548"/>
                    <a:pt x="44202" y="1539"/>
                    <a:pt x="44256" y="1539"/>
                  </a:cubicBezTo>
                  <a:close/>
                  <a:moveTo>
                    <a:pt x="45946" y="2378"/>
                  </a:moveTo>
                  <a:cubicBezTo>
                    <a:pt x="45984" y="2378"/>
                    <a:pt x="46024" y="2384"/>
                    <a:pt x="46066" y="2395"/>
                  </a:cubicBezTo>
                  <a:lnTo>
                    <a:pt x="46191" y="2395"/>
                  </a:lnTo>
                  <a:cubicBezTo>
                    <a:pt x="46267" y="2395"/>
                    <a:pt x="46367" y="2395"/>
                    <a:pt x="46417" y="2420"/>
                  </a:cubicBezTo>
                  <a:cubicBezTo>
                    <a:pt x="46617" y="2470"/>
                    <a:pt x="46743" y="2570"/>
                    <a:pt x="46868" y="2746"/>
                  </a:cubicBezTo>
                  <a:cubicBezTo>
                    <a:pt x="47094" y="3047"/>
                    <a:pt x="46793" y="3498"/>
                    <a:pt x="46442" y="3498"/>
                  </a:cubicBezTo>
                  <a:cubicBezTo>
                    <a:pt x="46091" y="3498"/>
                    <a:pt x="45740" y="3272"/>
                    <a:pt x="45615" y="2971"/>
                  </a:cubicBezTo>
                  <a:cubicBezTo>
                    <a:pt x="45504" y="2705"/>
                    <a:pt x="45649" y="2378"/>
                    <a:pt x="45946" y="2378"/>
                  </a:cubicBezTo>
                  <a:close/>
                  <a:moveTo>
                    <a:pt x="47896" y="3598"/>
                  </a:moveTo>
                  <a:cubicBezTo>
                    <a:pt x="48021" y="3598"/>
                    <a:pt x="48121" y="3598"/>
                    <a:pt x="48246" y="3673"/>
                  </a:cubicBezTo>
                  <a:cubicBezTo>
                    <a:pt x="48522" y="3798"/>
                    <a:pt x="48522" y="4250"/>
                    <a:pt x="48246" y="4375"/>
                  </a:cubicBezTo>
                  <a:cubicBezTo>
                    <a:pt x="48121" y="4450"/>
                    <a:pt x="48021" y="4450"/>
                    <a:pt x="47896" y="4450"/>
                  </a:cubicBezTo>
                  <a:cubicBezTo>
                    <a:pt x="47344" y="4425"/>
                    <a:pt x="47344" y="3623"/>
                    <a:pt x="47896" y="3598"/>
                  </a:cubicBezTo>
                  <a:close/>
                  <a:moveTo>
                    <a:pt x="20791" y="1"/>
                  </a:moveTo>
                  <a:cubicBezTo>
                    <a:pt x="19062" y="1"/>
                    <a:pt x="17100" y="348"/>
                    <a:pt x="14913" y="1242"/>
                  </a:cubicBezTo>
                  <a:cubicBezTo>
                    <a:pt x="2507" y="6305"/>
                    <a:pt x="1" y="21994"/>
                    <a:pt x="6417" y="30340"/>
                  </a:cubicBezTo>
                  <a:cubicBezTo>
                    <a:pt x="10581" y="35779"/>
                    <a:pt x="16290" y="36726"/>
                    <a:pt x="19761" y="36726"/>
                  </a:cubicBezTo>
                  <a:cubicBezTo>
                    <a:pt x="21616" y="36726"/>
                    <a:pt x="22833" y="36455"/>
                    <a:pt x="22833" y="36455"/>
                  </a:cubicBezTo>
                  <a:cubicBezTo>
                    <a:pt x="22833" y="36455"/>
                    <a:pt x="25646" y="40982"/>
                    <a:pt x="32300" y="40982"/>
                  </a:cubicBezTo>
                  <a:cubicBezTo>
                    <a:pt x="32752" y="40982"/>
                    <a:pt x="33222" y="40961"/>
                    <a:pt x="33710" y="40916"/>
                  </a:cubicBezTo>
                  <a:cubicBezTo>
                    <a:pt x="41354" y="40215"/>
                    <a:pt x="44011" y="36606"/>
                    <a:pt x="44011" y="36606"/>
                  </a:cubicBezTo>
                  <a:cubicBezTo>
                    <a:pt x="44011" y="36606"/>
                    <a:pt x="45956" y="37286"/>
                    <a:pt x="48382" y="37286"/>
                  </a:cubicBezTo>
                  <a:cubicBezTo>
                    <a:pt x="51225" y="37286"/>
                    <a:pt x="54730" y="36352"/>
                    <a:pt x="56542" y="32295"/>
                  </a:cubicBezTo>
                  <a:cubicBezTo>
                    <a:pt x="60352" y="23673"/>
                    <a:pt x="54863" y="17383"/>
                    <a:pt x="54863" y="17383"/>
                  </a:cubicBezTo>
                  <a:cubicBezTo>
                    <a:pt x="54863" y="17383"/>
                    <a:pt x="58773" y="8059"/>
                    <a:pt x="50678" y="2220"/>
                  </a:cubicBezTo>
                  <a:cubicBezTo>
                    <a:pt x="48502" y="639"/>
                    <a:pt x="46002" y="61"/>
                    <a:pt x="43511" y="61"/>
                  </a:cubicBezTo>
                  <a:cubicBezTo>
                    <a:pt x="36762" y="61"/>
                    <a:pt x="30076" y="4300"/>
                    <a:pt x="30076" y="4300"/>
                  </a:cubicBezTo>
                  <a:cubicBezTo>
                    <a:pt x="30076" y="4300"/>
                    <a:pt x="26871" y="1"/>
                    <a:pt x="20791"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1982;p51"/>
            <p:cNvSpPr/>
            <p:nvPr/>
          </p:nvSpPr>
          <p:spPr>
            <a:xfrm>
              <a:off x="1873599" y="2231249"/>
              <a:ext cx="753722" cy="804419"/>
            </a:xfrm>
            <a:custGeom>
              <a:avLst/>
              <a:gdLst/>
              <a:ahLst/>
              <a:cxnLst/>
              <a:rect l="l" t="t" r="r" b="b"/>
              <a:pathLst>
                <a:path w="38372" h="40953" extrusionOk="0">
                  <a:moveTo>
                    <a:pt x="17144" y="0"/>
                  </a:moveTo>
                  <a:cubicBezTo>
                    <a:pt x="16793" y="25"/>
                    <a:pt x="16442" y="50"/>
                    <a:pt x="16091" y="76"/>
                  </a:cubicBezTo>
                  <a:cubicBezTo>
                    <a:pt x="15916" y="76"/>
                    <a:pt x="15740" y="101"/>
                    <a:pt x="15565" y="126"/>
                  </a:cubicBezTo>
                  <a:lnTo>
                    <a:pt x="15063" y="201"/>
                  </a:lnTo>
                  <a:lnTo>
                    <a:pt x="14036" y="401"/>
                  </a:lnTo>
                  <a:cubicBezTo>
                    <a:pt x="13710" y="502"/>
                    <a:pt x="13384" y="602"/>
                    <a:pt x="13033" y="702"/>
                  </a:cubicBezTo>
                  <a:lnTo>
                    <a:pt x="12557" y="878"/>
                  </a:lnTo>
                  <a:cubicBezTo>
                    <a:pt x="12382" y="928"/>
                    <a:pt x="12231" y="978"/>
                    <a:pt x="12056" y="1053"/>
                  </a:cubicBezTo>
                  <a:lnTo>
                    <a:pt x="11129" y="1479"/>
                  </a:lnTo>
                  <a:cubicBezTo>
                    <a:pt x="10803" y="1604"/>
                    <a:pt x="10477" y="1730"/>
                    <a:pt x="10201" y="1930"/>
                  </a:cubicBezTo>
                  <a:lnTo>
                    <a:pt x="9299" y="2431"/>
                  </a:lnTo>
                  <a:lnTo>
                    <a:pt x="8848" y="2682"/>
                  </a:lnTo>
                  <a:lnTo>
                    <a:pt x="8748" y="2757"/>
                  </a:lnTo>
                  <a:cubicBezTo>
                    <a:pt x="8723" y="2757"/>
                    <a:pt x="8723" y="2757"/>
                    <a:pt x="8672" y="2782"/>
                  </a:cubicBezTo>
                  <a:lnTo>
                    <a:pt x="8622" y="2832"/>
                  </a:lnTo>
                  <a:lnTo>
                    <a:pt x="8422" y="2983"/>
                  </a:lnTo>
                  <a:cubicBezTo>
                    <a:pt x="7845" y="3334"/>
                    <a:pt x="7294" y="3785"/>
                    <a:pt x="6768" y="4236"/>
                  </a:cubicBezTo>
                  <a:cubicBezTo>
                    <a:pt x="5740" y="5138"/>
                    <a:pt x="4838" y="6191"/>
                    <a:pt x="3961" y="7269"/>
                  </a:cubicBezTo>
                  <a:cubicBezTo>
                    <a:pt x="3509" y="7795"/>
                    <a:pt x="3134" y="8371"/>
                    <a:pt x="2733" y="8948"/>
                  </a:cubicBezTo>
                  <a:lnTo>
                    <a:pt x="2206" y="9850"/>
                  </a:lnTo>
                  <a:cubicBezTo>
                    <a:pt x="2031" y="10151"/>
                    <a:pt x="1905" y="10452"/>
                    <a:pt x="1755" y="10777"/>
                  </a:cubicBezTo>
                  <a:cubicBezTo>
                    <a:pt x="1179" y="12030"/>
                    <a:pt x="753" y="13384"/>
                    <a:pt x="502" y="14737"/>
                  </a:cubicBezTo>
                  <a:cubicBezTo>
                    <a:pt x="226" y="16091"/>
                    <a:pt x="1" y="17469"/>
                    <a:pt x="1" y="18848"/>
                  </a:cubicBezTo>
                  <a:cubicBezTo>
                    <a:pt x="1" y="20251"/>
                    <a:pt x="101" y="21655"/>
                    <a:pt x="427" y="23008"/>
                  </a:cubicBezTo>
                  <a:cubicBezTo>
                    <a:pt x="778" y="24336"/>
                    <a:pt x="1254" y="25665"/>
                    <a:pt x="1956" y="26868"/>
                  </a:cubicBezTo>
                  <a:cubicBezTo>
                    <a:pt x="2056" y="27018"/>
                    <a:pt x="2131" y="27168"/>
                    <a:pt x="2206" y="27319"/>
                  </a:cubicBezTo>
                  <a:lnTo>
                    <a:pt x="2507" y="27745"/>
                  </a:lnTo>
                  <a:cubicBezTo>
                    <a:pt x="2707" y="28021"/>
                    <a:pt x="2858" y="28321"/>
                    <a:pt x="3083" y="28597"/>
                  </a:cubicBezTo>
                  <a:cubicBezTo>
                    <a:pt x="3509" y="29148"/>
                    <a:pt x="3910" y="29700"/>
                    <a:pt x="4387" y="30201"/>
                  </a:cubicBezTo>
                  <a:cubicBezTo>
                    <a:pt x="4612" y="30452"/>
                    <a:pt x="4813" y="30752"/>
                    <a:pt x="5063" y="30978"/>
                  </a:cubicBezTo>
                  <a:lnTo>
                    <a:pt x="5815" y="31730"/>
                  </a:lnTo>
                  <a:cubicBezTo>
                    <a:pt x="6066" y="31980"/>
                    <a:pt x="6342" y="32181"/>
                    <a:pt x="6617" y="32381"/>
                  </a:cubicBezTo>
                  <a:cubicBezTo>
                    <a:pt x="6893" y="32607"/>
                    <a:pt x="7169" y="32808"/>
                    <a:pt x="7469" y="33008"/>
                  </a:cubicBezTo>
                  <a:cubicBezTo>
                    <a:pt x="7745" y="33183"/>
                    <a:pt x="8046" y="33359"/>
                    <a:pt x="8347" y="33534"/>
                  </a:cubicBezTo>
                  <a:cubicBezTo>
                    <a:pt x="8647" y="33710"/>
                    <a:pt x="8948" y="33885"/>
                    <a:pt x="9274" y="34011"/>
                  </a:cubicBezTo>
                  <a:lnTo>
                    <a:pt x="10201" y="34462"/>
                  </a:lnTo>
                  <a:lnTo>
                    <a:pt x="10677" y="34662"/>
                  </a:lnTo>
                  <a:lnTo>
                    <a:pt x="11179" y="34863"/>
                  </a:lnTo>
                  <a:cubicBezTo>
                    <a:pt x="12457" y="35364"/>
                    <a:pt x="13760" y="35765"/>
                    <a:pt x="15088" y="36066"/>
                  </a:cubicBezTo>
                  <a:cubicBezTo>
                    <a:pt x="15765" y="36216"/>
                    <a:pt x="16417" y="36392"/>
                    <a:pt x="17093" y="36517"/>
                  </a:cubicBezTo>
                  <a:lnTo>
                    <a:pt x="18949" y="36815"/>
                  </a:lnTo>
                  <a:lnTo>
                    <a:pt x="18949" y="36815"/>
                  </a:lnTo>
                  <a:cubicBezTo>
                    <a:pt x="19221" y="37135"/>
                    <a:pt x="19511" y="37405"/>
                    <a:pt x="19800" y="37695"/>
                  </a:cubicBezTo>
                  <a:cubicBezTo>
                    <a:pt x="20126" y="37996"/>
                    <a:pt x="20477" y="38271"/>
                    <a:pt x="20828" y="38547"/>
                  </a:cubicBezTo>
                  <a:cubicBezTo>
                    <a:pt x="21179" y="38798"/>
                    <a:pt x="21555" y="39048"/>
                    <a:pt x="21931" y="39274"/>
                  </a:cubicBezTo>
                  <a:cubicBezTo>
                    <a:pt x="22131" y="39399"/>
                    <a:pt x="22332" y="39499"/>
                    <a:pt x="22532" y="39600"/>
                  </a:cubicBezTo>
                  <a:cubicBezTo>
                    <a:pt x="22733" y="39700"/>
                    <a:pt x="22933" y="39800"/>
                    <a:pt x="23134" y="39875"/>
                  </a:cubicBezTo>
                  <a:cubicBezTo>
                    <a:pt x="23334" y="39975"/>
                    <a:pt x="23535" y="40076"/>
                    <a:pt x="23760" y="40151"/>
                  </a:cubicBezTo>
                  <a:lnTo>
                    <a:pt x="24387" y="40351"/>
                  </a:lnTo>
                  <a:cubicBezTo>
                    <a:pt x="24587" y="40427"/>
                    <a:pt x="24813" y="40477"/>
                    <a:pt x="25038" y="40527"/>
                  </a:cubicBezTo>
                  <a:cubicBezTo>
                    <a:pt x="25239" y="40577"/>
                    <a:pt x="25464" y="40652"/>
                    <a:pt x="25690" y="40677"/>
                  </a:cubicBezTo>
                  <a:cubicBezTo>
                    <a:pt x="26116" y="40752"/>
                    <a:pt x="26567" y="40828"/>
                    <a:pt x="27018" y="40853"/>
                  </a:cubicBezTo>
                  <a:cubicBezTo>
                    <a:pt x="27244" y="40878"/>
                    <a:pt x="27444" y="40903"/>
                    <a:pt x="27695" y="40903"/>
                  </a:cubicBezTo>
                  <a:lnTo>
                    <a:pt x="28322" y="40928"/>
                  </a:lnTo>
                  <a:lnTo>
                    <a:pt x="28973" y="40953"/>
                  </a:lnTo>
                  <a:lnTo>
                    <a:pt x="29650" y="40928"/>
                  </a:lnTo>
                  <a:cubicBezTo>
                    <a:pt x="30076" y="40928"/>
                    <a:pt x="30527" y="40878"/>
                    <a:pt x="30953" y="40853"/>
                  </a:cubicBezTo>
                  <a:cubicBezTo>
                    <a:pt x="31404" y="40828"/>
                    <a:pt x="31830" y="40727"/>
                    <a:pt x="32256" y="40652"/>
                  </a:cubicBezTo>
                  <a:cubicBezTo>
                    <a:pt x="32708" y="40577"/>
                    <a:pt x="33134" y="40477"/>
                    <a:pt x="33560" y="40376"/>
                  </a:cubicBezTo>
                  <a:lnTo>
                    <a:pt x="34186" y="40201"/>
                  </a:lnTo>
                  <a:lnTo>
                    <a:pt x="34813" y="40001"/>
                  </a:lnTo>
                  <a:cubicBezTo>
                    <a:pt x="35239" y="39850"/>
                    <a:pt x="35640" y="39675"/>
                    <a:pt x="36041" y="39474"/>
                  </a:cubicBezTo>
                  <a:cubicBezTo>
                    <a:pt x="36442" y="39299"/>
                    <a:pt x="36818" y="39073"/>
                    <a:pt x="37194" y="38848"/>
                  </a:cubicBezTo>
                  <a:cubicBezTo>
                    <a:pt x="37570" y="38597"/>
                    <a:pt x="37921" y="38346"/>
                    <a:pt x="38272" y="38021"/>
                  </a:cubicBezTo>
                  <a:cubicBezTo>
                    <a:pt x="38347" y="37945"/>
                    <a:pt x="38372" y="37820"/>
                    <a:pt x="38297" y="37720"/>
                  </a:cubicBezTo>
                  <a:cubicBezTo>
                    <a:pt x="38251" y="37659"/>
                    <a:pt x="38178" y="37626"/>
                    <a:pt x="38105" y="37626"/>
                  </a:cubicBezTo>
                  <a:cubicBezTo>
                    <a:pt x="38058" y="37626"/>
                    <a:pt x="38010" y="37640"/>
                    <a:pt x="37971" y="37670"/>
                  </a:cubicBezTo>
                  <a:lnTo>
                    <a:pt x="37946" y="37695"/>
                  </a:lnTo>
                  <a:cubicBezTo>
                    <a:pt x="37645" y="37920"/>
                    <a:pt x="37269" y="38146"/>
                    <a:pt x="36893" y="38321"/>
                  </a:cubicBezTo>
                  <a:cubicBezTo>
                    <a:pt x="36517" y="38522"/>
                    <a:pt x="36141" y="38697"/>
                    <a:pt x="35765" y="38848"/>
                  </a:cubicBezTo>
                  <a:cubicBezTo>
                    <a:pt x="35565" y="38923"/>
                    <a:pt x="35364" y="38998"/>
                    <a:pt x="35164" y="39048"/>
                  </a:cubicBezTo>
                  <a:cubicBezTo>
                    <a:pt x="34963" y="39123"/>
                    <a:pt x="34788" y="39199"/>
                    <a:pt x="34562" y="39249"/>
                  </a:cubicBezTo>
                  <a:lnTo>
                    <a:pt x="33961" y="39399"/>
                  </a:lnTo>
                  <a:lnTo>
                    <a:pt x="33359" y="39549"/>
                  </a:lnTo>
                  <a:cubicBezTo>
                    <a:pt x="32958" y="39625"/>
                    <a:pt x="32532" y="39675"/>
                    <a:pt x="32131" y="39750"/>
                  </a:cubicBezTo>
                  <a:cubicBezTo>
                    <a:pt x="31705" y="39775"/>
                    <a:pt x="31304" y="39825"/>
                    <a:pt x="30878" y="39850"/>
                  </a:cubicBezTo>
                  <a:cubicBezTo>
                    <a:pt x="30452" y="39875"/>
                    <a:pt x="30051" y="39900"/>
                    <a:pt x="29625" y="39900"/>
                  </a:cubicBezTo>
                  <a:lnTo>
                    <a:pt x="29023" y="39900"/>
                  </a:lnTo>
                  <a:lnTo>
                    <a:pt x="28372" y="39850"/>
                  </a:lnTo>
                  <a:lnTo>
                    <a:pt x="27720" y="39825"/>
                  </a:lnTo>
                  <a:lnTo>
                    <a:pt x="27119" y="39750"/>
                  </a:lnTo>
                  <a:cubicBezTo>
                    <a:pt x="26718" y="39725"/>
                    <a:pt x="26317" y="39625"/>
                    <a:pt x="25916" y="39549"/>
                  </a:cubicBezTo>
                  <a:cubicBezTo>
                    <a:pt x="25490" y="39474"/>
                    <a:pt x="25114" y="39374"/>
                    <a:pt x="24713" y="39274"/>
                  </a:cubicBezTo>
                  <a:cubicBezTo>
                    <a:pt x="24312" y="39148"/>
                    <a:pt x="23911" y="39048"/>
                    <a:pt x="23535" y="38898"/>
                  </a:cubicBezTo>
                  <a:cubicBezTo>
                    <a:pt x="23334" y="38848"/>
                    <a:pt x="23134" y="38772"/>
                    <a:pt x="22958" y="38672"/>
                  </a:cubicBezTo>
                  <a:cubicBezTo>
                    <a:pt x="22758" y="38597"/>
                    <a:pt x="22582" y="38522"/>
                    <a:pt x="22407" y="38422"/>
                  </a:cubicBezTo>
                  <a:cubicBezTo>
                    <a:pt x="22031" y="38246"/>
                    <a:pt x="21655" y="38046"/>
                    <a:pt x="21304" y="37845"/>
                  </a:cubicBezTo>
                  <a:cubicBezTo>
                    <a:pt x="20978" y="37620"/>
                    <a:pt x="20627" y="37369"/>
                    <a:pt x="20327" y="37093"/>
                  </a:cubicBezTo>
                  <a:cubicBezTo>
                    <a:pt x="20001" y="36843"/>
                    <a:pt x="19700" y="36542"/>
                    <a:pt x="19474" y="36241"/>
                  </a:cubicBezTo>
                  <a:cubicBezTo>
                    <a:pt x="19424" y="36166"/>
                    <a:pt x="19324" y="36091"/>
                    <a:pt x="19224" y="36091"/>
                  </a:cubicBezTo>
                  <a:lnTo>
                    <a:pt x="17244" y="35740"/>
                  </a:lnTo>
                  <a:cubicBezTo>
                    <a:pt x="16592" y="35615"/>
                    <a:pt x="15941" y="35414"/>
                    <a:pt x="15314" y="35264"/>
                  </a:cubicBezTo>
                  <a:cubicBezTo>
                    <a:pt x="14011" y="34913"/>
                    <a:pt x="12758" y="34487"/>
                    <a:pt x="11530" y="33960"/>
                  </a:cubicBezTo>
                  <a:lnTo>
                    <a:pt x="11078" y="33760"/>
                  </a:lnTo>
                  <a:cubicBezTo>
                    <a:pt x="10928" y="33685"/>
                    <a:pt x="10778" y="33610"/>
                    <a:pt x="10627" y="33534"/>
                  </a:cubicBezTo>
                  <a:lnTo>
                    <a:pt x="9750" y="33083"/>
                  </a:lnTo>
                  <a:cubicBezTo>
                    <a:pt x="9174" y="32782"/>
                    <a:pt x="8622" y="32407"/>
                    <a:pt x="8046" y="32081"/>
                  </a:cubicBezTo>
                  <a:cubicBezTo>
                    <a:pt x="6993" y="31329"/>
                    <a:pt x="5865" y="30627"/>
                    <a:pt x="4913" y="29700"/>
                  </a:cubicBezTo>
                  <a:cubicBezTo>
                    <a:pt x="3961" y="28797"/>
                    <a:pt x="3184" y="27695"/>
                    <a:pt x="2607" y="26517"/>
                  </a:cubicBezTo>
                  <a:cubicBezTo>
                    <a:pt x="2457" y="26216"/>
                    <a:pt x="2306" y="25915"/>
                    <a:pt x="2181" y="25615"/>
                  </a:cubicBezTo>
                  <a:lnTo>
                    <a:pt x="1855" y="24687"/>
                  </a:lnTo>
                  <a:cubicBezTo>
                    <a:pt x="1730" y="24386"/>
                    <a:pt x="1680" y="24061"/>
                    <a:pt x="1580" y="23760"/>
                  </a:cubicBezTo>
                  <a:cubicBezTo>
                    <a:pt x="1479" y="23434"/>
                    <a:pt x="1404" y="23108"/>
                    <a:pt x="1354" y="22782"/>
                  </a:cubicBezTo>
                  <a:cubicBezTo>
                    <a:pt x="1053" y="21504"/>
                    <a:pt x="978" y="20201"/>
                    <a:pt x="1003" y="18873"/>
                  </a:cubicBezTo>
                  <a:cubicBezTo>
                    <a:pt x="1028" y="17569"/>
                    <a:pt x="1229" y="16266"/>
                    <a:pt x="1555" y="14988"/>
                  </a:cubicBezTo>
                  <a:cubicBezTo>
                    <a:pt x="1880" y="13710"/>
                    <a:pt x="2382" y="12482"/>
                    <a:pt x="2908" y="11279"/>
                  </a:cubicBezTo>
                  <a:cubicBezTo>
                    <a:pt x="3409" y="10076"/>
                    <a:pt x="3986" y="8873"/>
                    <a:pt x="4662" y="7745"/>
                  </a:cubicBezTo>
                  <a:cubicBezTo>
                    <a:pt x="5364" y="6617"/>
                    <a:pt x="6216" y="5589"/>
                    <a:pt x="7194" y="4712"/>
                  </a:cubicBezTo>
                  <a:cubicBezTo>
                    <a:pt x="7695" y="4286"/>
                    <a:pt x="8196" y="3860"/>
                    <a:pt x="8773" y="3509"/>
                  </a:cubicBezTo>
                  <a:lnTo>
                    <a:pt x="8973" y="3359"/>
                  </a:lnTo>
                  <a:lnTo>
                    <a:pt x="9048" y="3334"/>
                  </a:lnTo>
                  <a:lnTo>
                    <a:pt x="9073" y="3309"/>
                  </a:lnTo>
                  <a:lnTo>
                    <a:pt x="9199" y="3233"/>
                  </a:lnTo>
                  <a:lnTo>
                    <a:pt x="9625" y="3008"/>
                  </a:lnTo>
                  <a:lnTo>
                    <a:pt x="10502" y="2532"/>
                  </a:lnTo>
                  <a:cubicBezTo>
                    <a:pt x="10803" y="2356"/>
                    <a:pt x="11103" y="2256"/>
                    <a:pt x="11404" y="2131"/>
                  </a:cubicBezTo>
                  <a:lnTo>
                    <a:pt x="12332" y="1755"/>
                  </a:lnTo>
                  <a:cubicBezTo>
                    <a:pt x="12482" y="1680"/>
                    <a:pt x="12632" y="1629"/>
                    <a:pt x="12808" y="1579"/>
                  </a:cubicBezTo>
                  <a:lnTo>
                    <a:pt x="13284" y="1454"/>
                  </a:lnTo>
                  <a:lnTo>
                    <a:pt x="14211" y="1178"/>
                  </a:lnTo>
                  <a:lnTo>
                    <a:pt x="15189" y="1003"/>
                  </a:lnTo>
                  <a:lnTo>
                    <a:pt x="15665" y="903"/>
                  </a:lnTo>
                  <a:cubicBezTo>
                    <a:pt x="15840" y="903"/>
                    <a:pt x="15991" y="878"/>
                    <a:pt x="16166" y="878"/>
                  </a:cubicBezTo>
                  <a:lnTo>
                    <a:pt x="17144" y="802"/>
                  </a:lnTo>
                  <a:lnTo>
                    <a:pt x="18121" y="827"/>
                  </a:lnTo>
                  <a:cubicBezTo>
                    <a:pt x="19424" y="903"/>
                    <a:pt x="20728" y="1153"/>
                    <a:pt x="21981" y="1604"/>
                  </a:cubicBezTo>
                  <a:cubicBezTo>
                    <a:pt x="22281" y="1730"/>
                    <a:pt x="22582" y="1830"/>
                    <a:pt x="22883" y="1980"/>
                  </a:cubicBezTo>
                  <a:cubicBezTo>
                    <a:pt x="23184" y="2131"/>
                    <a:pt x="23485" y="2256"/>
                    <a:pt x="23760" y="2431"/>
                  </a:cubicBezTo>
                  <a:cubicBezTo>
                    <a:pt x="24362" y="2732"/>
                    <a:pt x="24913" y="3083"/>
                    <a:pt x="25414" y="3509"/>
                  </a:cubicBezTo>
                  <a:lnTo>
                    <a:pt x="25439" y="3509"/>
                  </a:lnTo>
                  <a:cubicBezTo>
                    <a:pt x="25474" y="3544"/>
                    <a:pt x="25525" y="3563"/>
                    <a:pt x="25578" y="3563"/>
                  </a:cubicBezTo>
                  <a:cubicBezTo>
                    <a:pt x="25638" y="3563"/>
                    <a:pt x="25700" y="3538"/>
                    <a:pt x="25740" y="3484"/>
                  </a:cubicBezTo>
                  <a:cubicBezTo>
                    <a:pt x="25840" y="3384"/>
                    <a:pt x="25815" y="3233"/>
                    <a:pt x="25740" y="3158"/>
                  </a:cubicBezTo>
                  <a:cubicBezTo>
                    <a:pt x="24688" y="2206"/>
                    <a:pt x="23510" y="1504"/>
                    <a:pt x="22231" y="978"/>
                  </a:cubicBezTo>
                  <a:cubicBezTo>
                    <a:pt x="20928" y="426"/>
                    <a:pt x="19550" y="151"/>
                    <a:pt x="18171" y="50"/>
                  </a:cubicBezTo>
                  <a:lnTo>
                    <a:pt x="17144" y="0"/>
                  </a:ln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51"/>
            <p:cNvSpPr/>
            <p:nvPr/>
          </p:nvSpPr>
          <p:spPr>
            <a:xfrm>
              <a:off x="2447612" y="2184480"/>
              <a:ext cx="558299" cy="796071"/>
            </a:xfrm>
            <a:custGeom>
              <a:avLst/>
              <a:gdLst/>
              <a:ahLst/>
              <a:cxnLst/>
              <a:rect l="l" t="t" r="r" b="b"/>
              <a:pathLst>
                <a:path w="28423" h="40528" extrusionOk="0">
                  <a:moveTo>
                    <a:pt x="11104" y="0"/>
                  </a:moveTo>
                  <a:cubicBezTo>
                    <a:pt x="10302" y="0"/>
                    <a:pt x="9475" y="50"/>
                    <a:pt x="8698" y="176"/>
                  </a:cubicBezTo>
                  <a:cubicBezTo>
                    <a:pt x="7094" y="426"/>
                    <a:pt x="5565" y="928"/>
                    <a:pt x="4111" y="1604"/>
                  </a:cubicBezTo>
                  <a:cubicBezTo>
                    <a:pt x="3384" y="1930"/>
                    <a:pt x="2683" y="2306"/>
                    <a:pt x="2031" y="2732"/>
                  </a:cubicBezTo>
                  <a:cubicBezTo>
                    <a:pt x="1354" y="3158"/>
                    <a:pt x="703" y="3609"/>
                    <a:pt x="101" y="4136"/>
                  </a:cubicBezTo>
                  <a:cubicBezTo>
                    <a:pt x="26" y="4211"/>
                    <a:pt x="1" y="4336"/>
                    <a:pt x="51" y="4436"/>
                  </a:cubicBezTo>
                  <a:cubicBezTo>
                    <a:pt x="101" y="4503"/>
                    <a:pt x="185" y="4548"/>
                    <a:pt x="265" y="4548"/>
                  </a:cubicBezTo>
                  <a:cubicBezTo>
                    <a:pt x="304" y="4548"/>
                    <a:pt x="343" y="4537"/>
                    <a:pt x="377" y="4512"/>
                  </a:cubicBezTo>
                  <a:lnTo>
                    <a:pt x="402" y="4512"/>
                  </a:lnTo>
                  <a:cubicBezTo>
                    <a:pt x="1028" y="4086"/>
                    <a:pt x="1705" y="3685"/>
                    <a:pt x="2382" y="3359"/>
                  </a:cubicBezTo>
                  <a:cubicBezTo>
                    <a:pt x="3059" y="3008"/>
                    <a:pt x="3760" y="2682"/>
                    <a:pt x="4462" y="2406"/>
                  </a:cubicBezTo>
                  <a:cubicBezTo>
                    <a:pt x="5164" y="2131"/>
                    <a:pt x="5891" y="1905"/>
                    <a:pt x="6617" y="1705"/>
                  </a:cubicBezTo>
                  <a:cubicBezTo>
                    <a:pt x="7344" y="1504"/>
                    <a:pt x="8096" y="1354"/>
                    <a:pt x="8848" y="1254"/>
                  </a:cubicBezTo>
                  <a:cubicBezTo>
                    <a:pt x="9575" y="1153"/>
                    <a:pt x="10327" y="1153"/>
                    <a:pt x="11079" y="1153"/>
                  </a:cubicBezTo>
                  <a:cubicBezTo>
                    <a:pt x="11831" y="1153"/>
                    <a:pt x="12557" y="1203"/>
                    <a:pt x="13309" y="1304"/>
                  </a:cubicBezTo>
                  <a:cubicBezTo>
                    <a:pt x="14061" y="1404"/>
                    <a:pt x="14788" y="1579"/>
                    <a:pt x="15490" y="1855"/>
                  </a:cubicBezTo>
                  <a:cubicBezTo>
                    <a:pt x="15866" y="1980"/>
                    <a:pt x="16191" y="2156"/>
                    <a:pt x="16542" y="2306"/>
                  </a:cubicBezTo>
                  <a:cubicBezTo>
                    <a:pt x="16868" y="2482"/>
                    <a:pt x="17219" y="2657"/>
                    <a:pt x="17520" y="2858"/>
                  </a:cubicBezTo>
                  <a:cubicBezTo>
                    <a:pt x="17846" y="3058"/>
                    <a:pt x="18146" y="3233"/>
                    <a:pt x="18472" y="3484"/>
                  </a:cubicBezTo>
                  <a:lnTo>
                    <a:pt x="18923" y="3835"/>
                  </a:lnTo>
                  <a:lnTo>
                    <a:pt x="19049" y="3935"/>
                  </a:lnTo>
                  <a:lnTo>
                    <a:pt x="19074" y="3960"/>
                  </a:lnTo>
                  <a:cubicBezTo>
                    <a:pt x="19065" y="3952"/>
                    <a:pt x="19063" y="3949"/>
                    <a:pt x="19063" y="3949"/>
                  </a:cubicBezTo>
                  <a:lnTo>
                    <a:pt x="19063" y="3949"/>
                  </a:lnTo>
                  <a:cubicBezTo>
                    <a:pt x="19065" y="3949"/>
                    <a:pt x="19082" y="3960"/>
                    <a:pt x="19099" y="3960"/>
                  </a:cubicBezTo>
                  <a:lnTo>
                    <a:pt x="19149" y="4010"/>
                  </a:lnTo>
                  <a:lnTo>
                    <a:pt x="19349" y="4211"/>
                  </a:lnTo>
                  <a:cubicBezTo>
                    <a:pt x="19926" y="4687"/>
                    <a:pt x="20452" y="5238"/>
                    <a:pt x="20903" y="5815"/>
                  </a:cubicBezTo>
                  <a:cubicBezTo>
                    <a:pt x="21856" y="6993"/>
                    <a:pt x="22507" y="8346"/>
                    <a:pt x="22983" y="9750"/>
                  </a:cubicBezTo>
                  <a:cubicBezTo>
                    <a:pt x="23209" y="10477"/>
                    <a:pt x="23435" y="11178"/>
                    <a:pt x="23610" y="11930"/>
                  </a:cubicBezTo>
                  <a:cubicBezTo>
                    <a:pt x="23785" y="12657"/>
                    <a:pt x="23836" y="13434"/>
                    <a:pt x="23836" y="14186"/>
                  </a:cubicBezTo>
                  <a:cubicBezTo>
                    <a:pt x="23811" y="14963"/>
                    <a:pt x="23735" y="15715"/>
                    <a:pt x="23610" y="16467"/>
                  </a:cubicBezTo>
                  <a:cubicBezTo>
                    <a:pt x="23460" y="17219"/>
                    <a:pt x="23284" y="17970"/>
                    <a:pt x="23059" y="18647"/>
                  </a:cubicBezTo>
                  <a:cubicBezTo>
                    <a:pt x="23009" y="18823"/>
                    <a:pt x="23059" y="18998"/>
                    <a:pt x="23184" y="19123"/>
                  </a:cubicBezTo>
                  <a:lnTo>
                    <a:pt x="23184" y="19148"/>
                  </a:lnTo>
                  <a:cubicBezTo>
                    <a:pt x="23660" y="19599"/>
                    <a:pt x="24136" y="20151"/>
                    <a:pt x="24537" y="20702"/>
                  </a:cubicBezTo>
                  <a:cubicBezTo>
                    <a:pt x="24938" y="21279"/>
                    <a:pt x="25339" y="21855"/>
                    <a:pt x="25665" y="22457"/>
                  </a:cubicBezTo>
                  <a:cubicBezTo>
                    <a:pt x="25991" y="23058"/>
                    <a:pt x="26292" y="23710"/>
                    <a:pt x="26517" y="24336"/>
                  </a:cubicBezTo>
                  <a:cubicBezTo>
                    <a:pt x="26743" y="24988"/>
                    <a:pt x="26918" y="25665"/>
                    <a:pt x="27019" y="26341"/>
                  </a:cubicBezTo>
                  <a:cubicBezTo>
                    <a:pt x="27094" y="27018"/>
                    <a:pt x="27144" y="27695"/>
                    <a:pt x="27169" y="28371"/>
                  </a:cubicBezTo>
                  <a:cubicBezTo>
                    <a:pt x="27169" y="29048"/>
                    <a:pt x="27119" y="29725"/>
                    <a:pt x="27044" y="30402"/>
                  </a:cubicBezTo>
                  <a:cubicBezTo>
                    <a:pt x="26994" y="30752"/>
                    <a:pt x="26968" y="31078"/>
                    <a:pt x="26868" y="31429"/>
                  </a:cubicBezTo>
                  <a:cubicBezTo>
                    <a:pt x="26793" y="31755"/>
                    <a:pt x="26693" y="32106"/>
                    <a:pt x="26593" y="32432"/>
                  </a:cubicBezTo>
                  <a:cubicBezTo>
                    <a:pt x="26492" y="32757"/>
                    <a:pt x="26317" y="33058"/>
                    <a:pt x="26192" y="33384"/>
                  </a:cubicBezTo>
                  <a:cubicBezTo>
                    <a:pt x="26016" y="33710"/>
                    <a:pt x="25841" y="34036"/>
                    <a:pt x="25665" y="34311"/>
                  </a:cubicBezTo>
                  <a:cubicBezTo>
                    <a:pt x="25289" y="34913"/>
                    <a:pt x="24913" y="35514"/>
                    <a:pt x="24437" y="36016"/>
                  </a:cubicBezTo>
                  <a:cubicBezTo>
                    <a:pt x="23986" y="36542"/>
                    <a:pt x="23460" y="37018"/>
                    <a:pt x="22908" y="37444"/>
                  </a:cubicBezTo>
                  <a:cubicBezTo>
                    <a:pt x="22382" y="37870"/>
                    <a:pt x="21780" y="38221"/>
                    <a:pt x="21154" y="38522"/>
                  </a:cubicBezTo>
                  <a:cubicBezTo>
                    <a:pt x="20527" y="38848"/>
                    <a:pt x="19876" y="39098"/>
                    <a:pt x="19224" y="39274"/>
                  </a:cubicBezTo>
                  <a:cubicBezTo>
                    <a:pt x="18547" y="39474"/>
                    <a:pt x="17871" y="39600"/>
                    <a:pt x="17169" y="39700"/>
                  </a:cubicBezTo>
                  <a:cubicBezTo>
                    <a:pt x="16643" y="39756"/>
                    <a:pt x="16130" y="39784"/>
                    <a:pt x="15611" y="39784"/>
                  </a:cubicBezTo>
                  <a:cubicBezTo>
                    <a:pt x="15438" y="39784"/>
                    <a:pt x="15264" y="39781"/>
                    <a:pt x="15089" y="39775"/>
                  </a:cubicBezTo>
                  <a:cubicBezTo>
                    <a:pt x="14387" y="39775"/>
                    <a:pt x="13685" y="39700"/>
                    <a:pt x="12983" y="39600"/>
                  </a:cubicBezTo>
                  <a:cubicBezTo>
                    <a:pt x="12282" y="39499"/>
                    <a:pt x="11580" y="39374"/>
                    <a:pt x="10903" y="39174"/>
                  </a:cubicBezTo>
                  <a:cubicBezTo>
                    <a:pt x="10882" y="39169"/>
                    <a:pt x="10861" y="39167"/>
                    <a:pt x="10841" y="39167"/>
                  </a:cubicBezTo>
                  <a:cubicBezTo>
                    <a:pt x="10739" y="39167"/>
                    <a:pt x="10648" y="39219"/>
                    <a:pt x="10628" y="39324"/>
                  </a:cubicBezTo>
                  <a:cubicBezTo>
                    <a:pt x="10577" y="39449"/>
                    <a:pt x="10628" y="39575"/>
                    <a:pt x="10753" y="39625"/>
                  </a:cubicBezTo>
                  <a:cubicBezTo>
                    <a:pt x="12131" y="40151"/>
                    <a:pt x="13585" y="40402"/>
                    <a:pt x="15039" y="40502"/>
                  </a:cubicBezTo>
                  <a:cubicBezTo>
                    <a:pt x="15305" y="40520"/>
                    <a:pt x="15568" y="40528"/>
                    <a:pt x="15829" y="40528"/>
                  </a:cubicBezTo>
                  <a:cubicBezTo>
                    <a:pt x="16305" y="40528"/>
                    <a:pt x="16775" y="40500"/>
                    <a:pt x="17244" y="40452"/>
                  </a:cubicBezTo>
                  <a:cubicBezTo>
                    <a:pt x="17996" y="40402"/>
                    <a:pt x="18723" y="40276"/>
                    <a:pt x="19425" y="40051"/>
                  </a:cubicBezTo>
                  <a:cubicBezTo>
                    <a:pt x="20151" y="39850"/>
                    <a:pt x="20853" y="39575"/>
                    <a:pt x="21505" y="39224"/>
                  </a:cubicBezTo>
                  <a:cubicBezTo>
                    <a:pt x="22156" y="38873"/>
                    <a:pt x="22783" y="38472"/>
                    <a:pt x="23359" y="37996"/>
                  </a:cubicBezTo>
                  <a:cubicBezTo>
                    <a:pt x="23936" y="37519"/>
                    <a:pt x="24462" y="37018"/>
                    <a:pt x="24938" y="36442"/>
                  </a:cubicBezTo>
                  <a:cubicBezTo>
                    <a:pt x="25415" y="35890"/>
                    <a:pt x="25841" y="35289"/>
                    <a:pt x="26217" y="34662"/>
                  </a:cubicBezTo>
                  <a:cubicBezTo>
                    <a:pt x="26417" y="34336"/>
                    <a:pt x="26593" y="34036"/>
                    <a:pt x="26768" y="33710"/>
                  </a:cubicBezTo>
                  <a:cubicBezTo>
                    <a:pt x="26918" y="33384"/>
                    <a:pt x="27119" y="33033"/>
                    <a:pt x="27269" y="32707"/>
                  </a:cubicBezTo>
                  <a:cubicBezTo>
                    <a:pt x="27570" y="32031"/>
                    <a:pt x="27846" y="31329"/>
                    <a:pt x="28071" y="30627"/>
                  </a:cubicBezTo>
                  <a:cubicBezTo>
                    <a:pt x="28272" y="29900"/>
                    <a:pt x="28397" y="29148"/>
                    <a:pt x="28422" y="28371"/>
                  </a:cubicBezTo>
                  <a:cubicBezTo>
                    <a:pt x="28422" y="27620"/>
                    <a:pt x="28347" y="26868"/>
                    <a:pt x="28197" y="26116"/>
                  </a:cubicBezTo>
                  <a:cubicBezTo>
                    <a:pt x="28021" y="25389"/>
                    <a:pt x="27796" y="24662"/>
                    <a:pt x="27520" y="23985"/>
                  </a:cubicBezTo>
                  <a:cubicBezTo>
                    <a:pt x="27244" y="23284"/>
                    <a:pt x="26918" y="22607"/>
                    <a:pt x="26542" y="21955"/>
                  </a:cubicBezTo>
                  <a:cubicBezTo>
                    <a:pt x="26192" y="21329"/>
                    <a:pt x="25765" y="20702"/>
                    <a:pt x="25314" y="20126"/>
                  </a:cubicBezTo>
                  <a:cubicBezTo>
                    <a:pt x="24918" y="19598"/>
                    <a:pt x="24503" y="19109"/>
                    <a:pt x="24018" y="18641"/>
                  </a:cubicBezTo>
                  <a:lnTo>
                    <a:pt x="24018" y="18641"/>
                  </a:lnTo>
                  <a:cubicBezTo>
                    <a:pt x="24193" y="17946"/>
                    <a:pt x="24296" y="17266"/>
                    <a:pt x="24362" y="16567"/>
                  </a:cubicBezTo>
                  <a:cubicBezTo>
                    <a:pt x="24462" y="15790"/>
                    <a:pt x="24487" y="14988"/>
                    <a:pt x="24487" y="14186"/>
                  </a:cubicBezTo>
                  <a:cubicBezTo>
                    <a:pt x="24487" y="13409"/>
                    <a:pt x="24437" y="12607"/>
                    <a:pt x="24412" y="11805"/>
                  </a:cubicBezTo>
                  <a:cubicBezTo>
                    <a:pt x="24362" y="11003"/>
                    <a:pt x="24262" y="10201"/>
                    <a:pt x="24011" y="9424"/>
                  </a:cubicBezTo>
                  <a:cubicBezTo>
                    <a:pt x="23785" y="8647"/>
                    <a:pt x="23435" y="7895"/>
                    <a:pt x="23034" y="7193"/>
                  </a:cubicBezTo>
                  <a:cubicBezTo>
                    <a:pt x="22633" y="6492"/>
                    <a:pt x="22181" y="5840"/>
                    <a:pt x="21630" y="5213"/>
                  </a:cubicBezTo>
                  <a:cubicBezTo>
                    <a:pt x="21104" y="4612"/>
                    <a:pt x="20527" y="4035"/>
                    <a:pt x="19901" y="3559"/>
                  </a:cubicBezTo>
                  <a:lnTo>
                    <a:pt x="19675" y="3359"/>
                  </a:lnTo>
                  <a:lnTo>
                    <a:pt x="19600" y="3309"/>
                  </a:lnTo>
                  <a:lnTo>
                    <a:pt x="19575" y="3284"/>
                  </a:lnTo>
                  <a:lnTo>
                    <a:pt x="19550" y="3259"/>
                  </a:lnTo>
                  <a:lnTo>
                    <a:pt x="19425" y="3183"/>
                  </a:lnTo>
                  <a:lnTo>
                    <a:pt x="18948" y="2832"/>
                  </a:lnTo>
                  <a:cubicBezTo>
                    <a:pt x="18648" y="2607"/>
                    <a:pt x="18272" y="2406"/>
                    <a:pt x="17921" y="2181"/>
                  </a:cubicBezTo>
                  <a:cubicBezTo>
                    <a:pt x="17595" y="1980"/>
                    <a:pt x="17244" y="1805"/>
                    <a:pt x="16893" y="1604"/>
                  </a:cubicBezTo>
                  <a:cubicBezTo>
                    <a:pt x="16517" y="1454"/>
                    <a:pt x="16166" y="1254"/>
                    <a:pt x="15790" y="1128"/>
                  </a:cubicBezTo>
                  <a:cubicBezTo>
                    <a:pt x="15415" y="978"/>
                    <a:pt x="15039" y="827"/>
                    <a:pt x="14663" y="702"/>
                  </a:cubicBezTo>
                  <a:cubicBezTo>
                    <a:pt x="14287" y="552"/>
                    <a:pt x="13886" y="451"/>
                    <a:pt x="13510" y="351"/>
                  </a:cubicBezTo>
                  <a:cubicBezTo>
                    <a:pt x="12708" y="176"/>
                    <a:pt x="11906" y="25"/>
                    <a:pt x="11104"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1984;p51"/>
            <p:cNvSpPr/>
            <p:nvPr/>
          </p:nvSpPr>
          <p:spPr>
            <a:xfrm>
              <a:off x="2391984" y="2289332"/>
              <a:ext cx="22667" cy="13848"/>
            </a:xfrm>
            <a:custGeom>
              <a:avLst/>
              <a:gdLst/>
              <a:ahLst/>
              <a:cxnLst/>
              <a:rect l="l" t="t" r="r" b="b"/>
              <a:pathLst>
                <a:path w="1154" h="705" extrusionOk="0">
                  <a:moveTo>
                    <a:pt x="201" y="1"/>
                  </a:moveTo>
                  <a:cubicBezTo>
                    <a:pt x="26" y="1"/>
                    <a:pt x="1" y="251"/>
                    <a:pt x="176" y="327"/>
                  </a:cubicBezTo>
                  <a:cubicBezTo>
                    <a:pt x="352" y="377"/>
                    <a:pt x="502" y="477"/>
                    <a:pt x="677" y="577"/>
                  </a:cubicBezTo>
                  <a:cubicBezTo>
                    <a:pt x="771" y="634"/>
                    <a:pt x="880" y="704"/>
                    <a:pt x="991" y="704"/>
                  </a:cubicBezTo>
                  <a:cubicBezTo>
                    <a:pt x="1028" y="704"/>
                    <a:pt x="1066" y="696"/>
                    <a:pt x="1104" y="677"/>
                  </a:cubicBezTo>
                  <a:cubicBezTo>
                    <a:pt x="1129" y="652"/>
                    <a:pt x="1154" y="627"/>
                    <a:pt x="1154" y="577"/>
                  </a:cubicBezTo>
                  <a:cubicBezTo>
                    <a:pt x="1154" y="377"/>
                    <a:pt x="953" y="276"/>
                    <a:pt x="803" y="201"/>
                  </a:cubicBezTo>
                  <a:cubicBezTo>
                    <a:pt x="602" y="76"/>
                    <a:pt x="427" y="26"/>
                    <a:pt x="201"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1985;p51"/>
            <p:cNvSpPr/>
            <p:nvPr/>
          </p:nvSpPr>
          <p:spPr>
            <a:xfrm>
              <a:off x="2414632" y="2279982"/>
              <a:ext cx="23119" cy="12591"/>
            </a:xfrm>
            <a:custGeom>
              <a:avLst/>
              <a:gdLst/>
              <a:ahLst/>
              <a:cxnLst/>
              <a:rect l="l" t="t" r="r" b="b"/>
              <a:pathLst>
                <a:path w="1177" h="641" extrusionOk="0">
                  <a:moveTo>
                    <a:pt x="505" y="1"/>
                  </a:moveTo>
                  <a:cubicBezTo>
                    <a:pt x="370" y="1"/>
                    <a:pt x="239" y="38"/>
                    <a:pt x="126" y="126"/>
                  </a:cubicBezTo>
                  <a:cubicBezTo>
                    <a:pt x="1" y="201"/>
                    <a:pt x="1" y="402"/>
                    <a:pt x="151" y="452"/>
                  </a:cubicBezTo>
                  <a:cubicBezTo>
                    <a:pt x="352" y="477"/>
                    <a:pt x="502" y="552"/>
                    <a:pt x="677" y="627"/>
                  </a:cubicBezTo>
                  <a:cubicBezTo>
                    <a:pt x="707" y="636"/>
                    <a:pt x="735" y="640"/>
                    <a:pt x="762" y="640"/>
                  </a:cubicBezTo>
                  <a:cubicBezTo>
                    <a:pt x="1035" y="640"/>
                    <a:pt x="1177" y="215"/>
                    <a:pt x="903" y="101"/>
                  </a:cubicBezTo>
                  <a:cubicBezTo>
                    <a:pt x="778" y="38"/>
                    <a:pt x="640" y="1"/>
                    <a:pt x="505"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51"/>
            <p:cNvSpPr/>
            <p:nvPr/>
          </p:nvSpPr>
          <p:spPr>
            <a:xfrm>
              <a:off x="2639126" y="2956391"/>
              <a:ext cx="7896" cy="12080"/>
            </a:xfrm>
            <a:custGeom>
              <a:avLst/>
              <a:gdLst/>
              <a:ahLst/>
              <a:cxnLst/>
              <a:rect l="l" t="t" r="r" b="b"/>
              <a:pathLst>
                <a:path w="402" h="615" extrusionOk="0">
                  <a:moveTo>
                    <a:pt x="213" y="1"/>
                  </a:moveTo>
                  <a:cubicBezTo>
                    <a:pt x="176" y="1"/>
                    <a:pt x="138" y="26"/>
                    <a:pt x="126" y="76"/>
                  </a:cubicBezTo>
                  <a:cubicBezTo>
                    <a:pt x="101" y="226"/>
                    <a:pt x="0" y="327"/>
                    <a:pt x="50" y="502"/>
                  </a:cubicBezTo>
                  <a:cubicBezTo>
                    <a:pt x="63" y="577"/>
                    <a:pt x="132" y="615"/>
                    <a:pt x="204" y="615"/>
                  </a:cubicBezTo>
                  <a:cubicBezTo>
                    <a:pt x="276" y="615"/>
                    <a:pt x="351" y="577"/>
                    <a:pt x="376" y="502"/>
                  </a:cubicBezTo>
                  <a:cubicBezTo>
                    <a:pt x="401" y="327"/>
                    <a:pt x="326" y="226"/>
                    <a:pt x="301" y="76"/>
                  </a:cubicBezTo>
                  <a:cubicBezTo>
                    <a:pt x="289" y="26"/>
                    <a:pt x="251" y="1"/>
                    <a:pt x="213"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7" name="Google Shape;1987;p51"/>
            <p:cNvSpPr/>
            <p:nvPr/>
          </p:nvSpPr>
          <p:spPr>
            <a:xfrm>
              <a:off x="2629776" y="2956784"/>
              <a:ext cx="8878" cy="13907"/>
            </a:xfrm>
            <a:custGeom>
              <a:avLst/>
              <a:gdLst/>
              <a:ahLst/>
              <a:cxnLst/>
              <a:rect l="l" t="t" r="r" b="b"/>
              <a:pathLst>
                <a:path w="452" h="708" extrusionOk="0">
                  <a:moveTo>
                    <a:pt x="179" y="0"/>
                  </a:moveTo>
                  <a:cubicBezTo>
                    <a:pt x="115" y="0"/>
                    <a:pt x="50" y="59"/>
                    <a:pt x="50" y="131"/>
                  </a:cubicBezTo>
                  <a:cubicBezTo>
                    <a:pt x="50" y="307"/>
                    <a:pt x="0" y="457"/>
                    <a:pt x="75" y="632"/>
                  </a:cubicBezTo>
                  <a:cubicBezTo>
                    <a:pt x="100" y="683"/>
                    <a:pt x="163" y="708"/>
                    <a:pt x="223" y="708"/>
                  </a:cubicBezTo>
                  <a:cubicBezTo>
                    <a:pt x="282" y="708"/>
                    <a:pt x="338" y="683"/>
                    <a:pt x="351" y="632"/>
                  </a:cubicBezTo>
                  <a:cubicBezTo>
                    <a:pt x="451" y="407"/>
                    <a:pt x="426" y="206"/>
                    <a:pt x="251" y="31"/>
                  </a:cubicBezTo>
                  <a:cubicBezTo>
                    <a:pt x="229" y="10"/>
                    <a:pt x="204" y="0"/>
                    <a:pt x="179"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8" name="Google Shape;1988;p51"/>
          <p:cNvGrpSpPr/>
          <p:nvPr/>
        </p:nvGrpSpPr>
        <p:grpSpPr>
          <a:xfrm>
            <a:off x="5375749" y="3285651"/>
            <a:ext cx="977364" cy="843175"/>
            <a:chOff x="4866505" y="3365710"/>
            <a:chExt cx="1123924" cy="969613"/>
          </a:xfrm>
        </p:grpSpPr>
        <p:sp>
          <p:nvSpPr>
            <p:cNvPr id="1989" name="Google Shape;1989;p51"/>
            <p:cNvSpPr/>
            <p:nvPr/>
          </p:nvSpPr>
          <p:spPr>
            <a:xfrm>
              <a:off x="4866505" y="3479322"/>
              <a:ext cx="1123924" cy="823394"/>
            </a:xfrm>
            <a:custGeom>
              <a:avLst/>
              <a:gdLst/>
              <a:ahLst/>
              <a:cxnLst/>
              <a:rect l="l" t="t" r="r" b="b"/>
              <a:pathLst>
                <a:path w="57219" h="41919" extrusionOk="0">
                  <a:moveTo>
                    <a:pt x="39352" y="35458"/>
                  </a:moveTo>
                  <a:cubicBezTo>
                    <a:pt x="39431" y="35458"/>
                    <a:pt x="39512" y="35471"/>
                    <a:pt x="39600" y="35483"/>
                  </a:cubicBezTo>
                  <a:cubicBezTo>
                    <a:pt x="39800" y="35508"/>
                    <a:pt x="39901" y="35809"/>
                    <a:pt x="39800" y="35984"/>
                  </a:cubicBezTo>
                  <a:cubicBezTo>
                    <a:pt x="39668" y="36201"/>
                    <a:pt x="39438" y="36308"/>
                    <a:pt x="39206" y="36308"/>
                  </a:cubicBezTo>
                  <a:cubicBezTo>
                    <a:pt x="38955" y="36308"/>
                    <a:pt x="38703" y="36182"/>
                    <a:pt x="38572" y="35934"/>
                  </a:cubicBezTo>
                  <a:cubicBezTo>
                    <a:pt x="38484" y="35779"/>
                    <a:pt x="38610" y="35546"/>
                    <a:pt x="38797" y="35546"/>
                  </a:cubicBezTo>
                  <a:cubicBezTo>
                    <a:pt x="38821" y="35546"/>
                    <a:pt x="38847" y="35550"/>
                    <a:pt x="38873" y="35558"/>
                  </a:cubicBezTo>
                  <a:cubicBezTo>
                    <a:pt x="38887" y="35563"/>
                    <a:pt x="38902" y="35565"/>
                    <a:pt x="38916" y="35565"/>
                  </a:cubicBezTo>
                  <a:cubicBezTo>
                    <a:pt x="38978" y="35565"/>
                    <a:pt x="39042" y="35529"/>
                    <a:pt x="39124" y="35508"/>
                  </a:cubicBezTo>
                  <a:cubicBezTo>
                    <a:pt x="39199" y="35471"/>
                    <a:pt x="39274" y="35458"/>
                    <a:pt x="39352" y="35458"/>
                  </a:cubicBezTo>
                  <a:close/>
                  <a:moveTo>
                    <a:pt x="41304" y="36360"/>
                  </a:moveTo>
                  <a:cubicBezTo>
                    <a:pt x="41680" y="36360"/>
                    <a:pt x="41680" y="36937"/>
                    <a:pt x="41304" y="36937"/>
                  </a:cubicBezTo>
                  <a:cubicBezTo>
                    <a:pt x="40928" y="36937"/>
                    <a:pt x="40928" y="36360"/>
                    <a:pt x="41304" y="36360"/>
                  </a:cubicBezTo>
                  <a:close/>
                  <a:moveTo>
                    <a:pt x="39396" y="37084"/>
                  </a:moveTo>
                  <a:cubicBezTo>
                    <a:pt x="39414" y="37084"/>
                    <a:pt x="39431" y="37085"/>
                    <a:pt x="39449" y="37087"/>
                  </a:cubicBezTo>
                  <a:cubicBezTo>
                    <a:pt x="39800" y="37087"/>
                    <a:pt x="39976" y="37438"/>
                    <a:pt x="39825" y="37739"/>
                  </a:cubicBezTo>
                  <a:cubicBezTo>
                    <a:pt x="39715" y="37976"/>
                    <a:pt x="39485" y="38053"/>
                    <a:pt x="39242" y="38053"/>
                  </a:cubicBezTo>
                  <a:cubicBezTo>
                    <a:pt x="39100" y="38053"/>
                    <a:pt x="38953" y="38027"/>
                    <a:pt x="38823" y="37989"/>
                  </a:cubicBezTo>
                  <a:cubicBezTo>
                    <a:pt x="38447" y="37889"/>
                    <a:pt x="38447" y="37338"/>
                    <a:pt x="38823" y="37238"/>
                  </a:cubicBezTo>
                  <a:cubicBezTo>
                    <a:pt x="39028" y="37192"/>
                    <a:pt x="39213" y="37084"/>
                    <a:pt x="39396" y="37084"/>
                  </a:cubicBezTo>
                  <a:close/>
                  <a:moveTo>
                    <a:pt x="36843" y="37413"/>
                  </a:moveTo>
                  <a:cubicBezTo>
                    <a:pt x="36993" y="37413"/>
                    <a:pt x="37169" y="37488"/>
                    <a:pt x="37269" y="37639"/>
                  </a:cubicBezTo>
                  <a:cubicBezTo>
                    <a:pt x="37269" y="37664"/>
                    <a:pt x="37294" y="37689"/>
                    <a:pt x="37294" y="37714"/>
                  </a:cubicBezTo>
                  <a:cubicBezTo>
                    <a:pt x="37369" y="37814"/>
                    <a:pt x="37369" y="37989"/>
                    <a:pt x="37294" y="38065"/>
                  </a:cubicBezTo>
                  <a:cubicBezTo>
                    <a:pt x="37294" y="38090"/>
                    <a:pt x="37269" y="38115"/>
                    <a:pt x="37269" y="38140"/>
                  </a:cubicBezTo>
                  <a:cubicBezTo>
                    <a:pt x="37169" y="38290"/>
                    <a:pt x="36993" y="38390"/>
                    <a:pt x="36843" y="38390"/>
                  </a:cubicBezTo>
                  <a:cubicBezTo>
                    <a:pt x="36542" y="38390"/>
                    <a:pt x="36241" y="38365"/>
                    <a:pt x="35966" y="38215"/>
                  </a:cubicBezTo>
                  <a:cubicBezTo>
                    <a:pt x="35715" y="38115"/>
                    <a:pt x="35715" y="37689"/>
                    <a:pt x="35966" y="37563"/>
                  </a:cubicBezTo>
                  <a:cubicBezTo>
                    <a:pt x="36241" y="37438"/>
                    <a:pt x="36542" y="37413"/>
                    <a:pt x="36843" y="37413"/>
                  </a:cubicBezTo>
                  <a:close/>
                  <a:moveTo>
                    <a:pt x="39133" y="0"/>
                  </a:moveTo>
                  <a:cubicBezTo>
                    <a:pt x="33174" y="0"/>
                    <a:pt x="28221" y="4907"/>
                    <a:pt x="28221" y="4907"/>
                  </a:cubicBezTo>
                  <a:cubicBezTo>
                    <a:pt x="28221" y="4907"/>
                    <a:pt x="24790" y="3244"/>
                    <a:pt x="20506" y="3244"/>
                  </a:cubicBezTo>
                  <a:cubicBezTo>
                    <a:pt x="16745" y="3244"/>
                    <a:pt x="12326" y="4526"/>
                    <a:pt x="8998" y="9343"/>
                  </a:cubicBezTo>
                  <a:cubicBezTo>
                    <a:pt x="1" y="22425"/>
                    <a:pt x="9850" y="31899"/>
                    <a:pt x="9850" y="31899"/>
                  </a:cubicBezTo>
                  <a:cubicBezTo>
                    <a:pt x="9850" y="31899"/>
                    <a:pt x="9274" y="37488"/>
                    <a:pt x="16116" y="40671"/>
                  </a:cubicBezTo>
                  <a:cubicBezTo>
                    <a:pt x="17988" y="41552"/>
                    <a:pt x="19799" y="41872"/>
                    <a:pt x="21439" y="41872"/>
                  </a:cubicBezTo>
                  <a:cubicBezTo>
                    <a:pt x="25772" y="41872"/>
                    <a:pt x="28923" y="39644"/>
                    <a:pt x="28923" y="39644"/>
                  </a:cubicBezTo>
                  <a:cubicBezTo>
                    <a:pt x="28923" y="39644"/>
                    <a:pt x="32331" y="41919"/>
                    <a:pt x="36901" y="41919"/>
                  </a:cubicBezTo>
                  <a:cubicBezTo>
                    <a:pt x="39397" y="41919"/>
                    <a:pt x="42240" y="41240"/>
                    <a:pt x="45063" y="39142"/>
                  </a:cubicBezTo>
                  <a:cubicBezTo>
                    <a:pt x="54813" y="31899"/>
                    <a:pt x="49650" y="21047"/>
                    <a:pt x="49650" y="21047"/>
                  </a:cubicBezTo>
                  <a:cubicBezTo>
                    <a:pt x="57219" y="10120"/>
                    <a:pt x="46743" y="445"/>
                    <a:pt x="39775" y="19"/>
                  </a:cubicBezTo>
                  <a:cubicBezTo>
                    <a:pt x="39560" y="6"/>
                    <a:pt x="39346" y="0"/>
                    <a:pt x="39133"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1990;p51"/>
            <p:cNvSpPr/>
            <p:nvPr/>
          </p:nvSpPr>
          <p:spPr>
            <a:xfrm>
              <a:off x="5713745" y="3365710"/>
              <a:ext cx="53683" cy="96995"/>
            </a:xfrm>
            <a:custGeom>
              <a:avLst/>
              <a:gdLst/>
              <a:ahLst/>
              <a:cxnLst/>
              <a:rect l="l" t="t" r="r" b="b"/>
              <a:pathLst>
                <a:path w="2733" h="4938" extrusionOk="0">
                  <a:moveTo>
                    <a:pt x="2459" y="0"/>
                  </a:moveTo>
                  <a:cubicBezTo>
                    <a:pt x="2385" y="0"/>
                    <a:pt x="2313" y="33"/>
                    <a:pt x="2256" y="89"/>
                  </a:cubicBezTo>
                  <a:cubicBezTo>
                    <a:pt x="2256" y="89"/>
                    <a:pt x="2056" y="340"/>
                    <a:pt x="1805" y="741"/>
                  </a:cubicBezTo>
                  <a:cubicBezTo>
                    <a:pt x="1705" y="941"/>
                    <a:pt x="1555" y="1167"/>
                    <a:pt x="1429" y="1442"/>
                  </a:cubicBezTo>
                  <a:cubicBezTo>
                    <a:pt x="1354" y="1568"/>
                    <a:pt x="1304" y="1718"/>
                    <a:pt x="1254" y="1868"/>
                  </a:cubicBezTo>
                  <a:cubicBezTo>
                    <a:pt x="1204" y="2019"/>
                    <a:pt x="1128" y="2144"/>
                    <a:pt x="1078" y="2295"/>
                  </a:cubicBezTo>
                  <a:cubicBezTo>
                    <a:pt x="928" y="2570"/>
                    <a:pt x="753" y="2821"/>
                    <a:pt x="627" y="3097"/>
                  </a:cubicBezTo>
                  <a:cubicBezTo>
                    <a:pt x="477" y="3347"/>
                    <a:pt x="377" y="3598"/>
                    <a:pt x="276" y="3823"/>
                  </a:cubicBezTo>
                  <a:cubicBezTo>
                    <a:pt x="201" y="4024"/>
                    <a:pt x="126" y="4224"/>
                    <a:pt x="76" y="4350"/>
                  </a:cubicBezTo>
                  <a:cubicBezTo>
                    <a:pt x="51" y="4475"/>
                    <a:pt x="26" y="4550"/>
                    <a:pt x="26" y="4550"/>
                  </a:cubicBezTo>
                  <a:cubicBezTo>
                    <a:pt x="1" y="4676"/>
                    <a:pt x="26" y="4801"/>
                    <a:pt x="126" y="4876"/>
                  </a:cubicBezTo>
                  <a:cubicBezTo>
                    <a:pt x="189" y="4918"/>
                    <a:pt x="256" y="4938"/>
                    <a:pt x="322" y="4938"/>
                  </a:cubicBezTo>
                  <a:cubicBezTo>
                    <a:pt x="414" y="4938"/>
                    <a:pt x="504" y="4899"/>
                    <a:pt x="577" y="4826"/>
                  </a:cubicBezTo>
                  <a:cubicBezTo>
                    <a:pt x="577" y="4826"/>
                    <a:pt x="627" y="4751"/>
                    <a:pt x="702" y="4650"/>
                  </a:cubicBezTo>
                  <a:cubicBezTo>
                    <a:pt x="778" y="4525"/>
                    <a:pt x="878" y="4375"/>
                    <a:pt x="1003" y="4174"/>
                  </a:cubicBezTo>
                  <a:cubicBezTo>
                    <a:pt x="1103" y="3974"/>
                    <a:pt x="1254" y="3723"/>
                    <a:pt x="1354" y="3447"/>
                  </a:cubicBezTo>
                  <a:cubicBezTo>
                    <a:pt x="1479" y="3172"/>
                    <a:pt x="1580" y="2896"/>
                    <a:pt x="1730" y="2595"/>
                  </a:cubicBezTo>
                  <a:cubicBezTo>
                    <a:pt x="1780" y="2470"/>
                    <a:pt x="1855" y="2320"/>
                    <a:pt x="1930" y="2194"/>
                  </a:cubicBezTo>
                  <a:cubicBezTo>
                    <a:pt x="2006" y="2069"/>
                    <a:pt x="2106" y="1944"/>
                    <a:pt x="2181" y="1818"/>
                  </a:cubicBezTo>
                  <a:cubicBezTo>
                    <a:pt x="2306" y="1543"/>
                    <a:pt x="2407" y="1292"/>
                    <a:pt x="2482" y="1066"/>
                  </a:cubicBezTo>
                  <a:cubicBezTo>
                    <a:pt x="2632" y="615"/>
                    <a:pt x="2707" y="315"/>
                    <a:pt x="2707" y="315"/>
                  </a:cubicBezTo>
                  <a:cubicBezTo>
                    <a:pt x="2732" y="214"/>
                    <a:pt x="2707" y="114"/>
                    <a:pt x="2632" y="64"/>
                  </a:cubicBezTo>
                  <a:cubicBezTo>
                    <a:pt x="2577" y="20"/>
                    <a:pt x="2518" y="0"/>
                    <a:pt x="2459"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1991;p51"/>
            <p:cNvSpPr/>
            <p:nvPr/>
          </p:nvSpPr>
          <p:spPr>
            <a:xfrm>
              <a:off x="5766918" y="3392188"/>
              <a:ext cx="96995" cy="107936"/>
            </a:xfrm>
            <a:custGeom>
              <a:avLst/>
              <a:gdLst/>
              <a:ahLst/>
              <a:cxnLst/>
              <a:rect l="l" t="t" r="r" b="b"/>
              <a:pathLst>
                <a:path w="4938" h="5495" extrusionOk="0">
                  <a:moveTo>
                    <a:pt x="4648" y="1"/>
                  </a:moveTo>
                  <a:cubicBezTo>
                    <a:pt x="4599" y="1"/>
                    <a:pt x="4551" y="15"/>
                    <a:pt x="4512" y="44"/>
                  </a:cubicBezTo>
                  <a:cubicBezTo>
                    <a:pt x="4512" y="44"/>
                    <a:pt x="4411" y="119"/>
                    <a:pt x="4286" y="245"/>
                  </a:cubicBezTo>
                  <a:cubicBezTo>
                    <a:pt x="4136" y="345"/>
                    <a:pt x="3960" y="546"/>
                    <a:pt x="3735" y="746"/>
                  </a:cubicBezTo>
                  <a:cubicBezTo>
                    <a:pt x="3509" y="972"/>
                    <a:pt x="3234" y="1222"/>
                    <a:pt x="2983" y="1523"/>
                  </a:cubicBezTo>
                  <a:cubicBezTo>
                    <a:pt x="2858" y="1673"/>
                    <a:pt x="2757" y="1849"/>
                    <a:pt x="2632" y="1999"/>
                  </a:cubicBezTo>
                  <a:cubicBezTo>
                    <a:pt x="2507" y="2175"/>
                    <a:pt x="2356" y="2325"/>
                    <a:pt x="2231" y="2475"/>
                  </a:cubicBezTo>
                  <a:cubicBezTo>
                    <a:pt x="1955" y="2776"/>
                    <a:pt x="1655" y="3077"/>
                    <a:pt x="1379" y="3353"/>
                  </a:cubicBezTo>
                  <a:cubicBezTo>
                    <a:pt x="1128" y="3653"/>
                    <a:pt x="878" y="3929"/>
                    <a:pt x="702" y="4180"/>
                  </a:cubicBezTo>
                  <a:cubicBezTo>
                    <a:pt x="502" y="4430"/>
                    <a:pt x="351" y="4631"/>
                    <a:pt x="226" y="4781"/>
                  </a:cubicBezTo>
                  <a:cubicBezTo>
                    <a:pt x="126" y="4932"/>
                    <a:pt x="76" y="5032"/>
                    <a:pt x="76" y="5032"/>
                  </a:cubicBezTo>
                  <a:cubicBezTo>
                    <a:pt x="0" y="5132"/>
                    <a:pt x="25" y="5282"/>
                    <a:pt x="101" y="5383"/>
                  </a:cubicBezTo>
                  <a:cubicBezTo>
                    <a:pt x="159" y="5456"/>
                    <a:pt x="252" y="5495"/>
                    <a:pt x="343" y="5495"/>
                  </a:cubicBezTo>
                  <a:cubicBezTo>
                    <a:pt x="409" y="5495"/>
                    <a:pt x="474" y="5475"/>
                    <a:pt x="527" y="5433"/>
                  </a:cubicBezTo>
                  <a:cubicBezTo>
                    <a:pt x="527" y="5433"/>
                    <a:pt x="627" y="5358"/>
                    <a:pt x="752" y="5232"/>
                  </a:cubicBezTo>
                  <a:cubicBezTo>
                    <a:pt x="878" y="5107"/>
                    <a:pt x="1078" y="4932"/>
                    <a:pt x="1279" y="4706"/>
                  </a:cubicBezTo>
                  <a:cubicBezTo>
                    <a:pt x="1504" y="4480"/>
                    <a:pt x="1755" y="4205"/>
                    <a:pt x="2005" y="3904"/>
                  </a:cubicBezTo>
                  <a:cubicBezTo>
                    <a:pt x="2256" y="3603"/>
                    <a:pt x="2507" y="3277"/>
                    <a:pt x="2782" y="2952"/>
                  </a:cubicBezTo>
                  <a:cubicBezTo>
                    <a:pt x="2908" y="2801"/>
                    <a:pt x="3033" y="2651"/>
                    <a:pt x="3183" y="2500"/>
                  </a:cubicBezTo>
                  <a:cubicBezTo>
                    <a:pt x="3334" y="2350"/>
                    <a:pt x="3484" y="2225"/>
                    <a:pt x="3609" y="2074"/>
                  </a:cubicBezTo>
                  <a:cubicBezTo>
                    <a:pt x="3885" y="1774"/>
                    <a:pt x="4086" y="1473"/>
                    <a:pt x="4286" y="1247"/>
                  </a:cubicBezTo>
                  <a:cubicBezTo>
                    <a:pt x="4462" y="972"/>
                    <a:pt x="4612" y="771"/>
                    <a:pt x="4712" y="621"/>
                  </a:cubicBezTo>
                  <a:cubicBezTo>
                    <a:pt x="4812" y="470"/>
                    <a:pt x="4888" y="370"/>
                    <a:pt x="4888" y="370"/>
                  </a:cubicBezTo>
                  <a:cubicBezTo>
                    <a:pt x="4938" y="295"/>
                    <a:pt x="4913" y="170"/>
                    <a:pt x="4863" y="94"/>
                  </a:cubicBezTo>
                  <a:cubicBezTo>
                    <a:pt x="4802" y="34"/>
                    <a:pt x="4723" y="1"/>
                    <a:pt x="4648"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51"/>
            <p:cNvSpPr/>
            <p:nvPr/>
          </p:nvSpPr>
          <p:spPr>
            <a:xfrm>
              <a:off x="5829440" y="3502343"/>
              <a:ext cx="113730" cy="45374"/>
            </a:xfrm>
            <a:custGeom>
              <a:avLst/>
              <a:gdLst/>
              <a:ahLst/>
              <a:cxnLst/>
              <a:rect l="l" t="t" r="r" b="b"/>
              <a:pathLst>
                <a:path w="5790" h="2310" extrusionOk="0">
                  <a:moveTo>
                    <a:pt x="5514" y="0"/>
                  </a:moveTo>
                  <a:cubicBezTo>
                    <a:pt x="5514" y="0"/>
                    <a:pt x="5138" y="50"/>
                    <a:pt x="4637" y="176"/>
                  </a:cubicBezTo>
                  <a:cubicBezTo>
                    <a:pt x="4386" y="226"/>
                    <a:pt x="4086" y="301"/>
                    <a:pt x="3760" y="401"/>
                  </a:cubicBezTo>
                  <a:cubicBezTo>
                    <a:pt x="3609" y="476"/>
                    <a:pt x="3459" y="527"/>
                    <a:pt x="3309" y="602"/>
                  </a:cubicBezTo>
                  <a:cubicBezTo>
                    <a:pt x="3133" y="677"/>
                    <a:pt x="2958" y="727"/>
                    <a:pt x="2807" y="777"/>
                  </a:cubicBezTo>
                  <a:cubicBezTo>
                    <a:pt x="2457" y="877"/>
                    <a:pt x="2131" y="978"/>
                    <a:pt x="1805" y="1053"/>
                  </a:cubicBezTo>
                  <a:cubicBezTo>
                    <a:pt x="1504" y="1153"/>
                    <a:pt x="1203" y="1253"/>
                    <a:pt x="953" y="1354"/>
                  </a:cubicBezTo>
                  <a:cubicBezTo>
                    <a:pt x="727" y="1454"/>
                    <a:pt x="527" y="1554"/>
                    <a:pt x="376" y="1629"/>
                  </a:cubicBezTo>
                  <a:cubicBezTo>
                    <a:pt x="226" y="1679"/>
                    <a:pt x="151" y="1730"/>
                    <a:pt x="151" y="1730"/>
                  </a:cubicBezTo>
                  <a:cubicBezTo>
                    <a:pt x="51" y="1780"/>
                    <a:pt x="0" y="1905"/>
                    <a:pt x="0" y="2030"/>
                  </a:cubicBezTo>
                  <a:cubicBezTo>
                    <a:pt x="23" y="2191"/>
                    <a:pt x="151" y="2309"/>
                    <a:pt x="307" y="2309"/>
                  </a:cubicBezTo>
                  <a:cubicBezTo>
                    <a:pt x="321" y="2309"/>
                    <a:pt x="336" y="2308"/>
                    <a:pt x="351" y="2306"/>
                  </a:cubicBezTo>
                  <a:cubicBezTo>
                    <a:pt x="351" y="2306"/>
                    <a:pt x="452" y="2306"/>
                    <a:pt x="602" y="2256"/>
                  </a:cubicBezTo>
                  <a:cubicBezTo>
                    <a:pt x="752" y="2231"/>
                    <a:pt x="953" y="2181"/>
                    <a:pt x="1203" y="2131"/>
                  </a:cubicBezTo>
                  <a:cubicBezTo>
                    <a:pt x="1479" y="2055"/>
                    <a:pt x="1755" y="1955"/>
                    <a:pt x="2081" y="1855"/>
                  </a:cubicBezTo>
                  <a:cubicBezTo>
                    <a:pt x="2381" y="1730"/>
                    <a:pt x="2707" y="1604"/>
                    <a:pt x="3033" y="1479"/>
                  </a:cubicBezTo>
                  <a:cubicBezTo>
                    <a:pt x="3208" y="1429"/>
                    <a:pt x="3359" y="1354"/>
                    <a:pt x="3534" y="1329"/>
                  </a:cubicBezTo>
                  <a:cubicBezTo>
                    <a:pt x="3710" y="1278"/>
                    <a:pt x="3860" y="1253"/>
                    <a:pt x="4036" y="1203"/>
                  </a:cubicBezTo>
                  <a:cubicBezTo>
                    <a:pt x="4336" y="1103"/>
                    <a:pt x="4612" y="978"/>
                    <a:pt x="4863" y="877"/>
                  </a:cubicBezTo>
                  <a:cubicBezTo>
                    <a:pt x="5339" y="652"/>
                    <a:pt x="5665" y="476"/>
                    <a:pt x="5665" y="476"/>
                  </a:cubicBezTo>
                  <a:cubicBezTo>
                    <a:pt x="5740" y="426"/>
                    <a:pt x="5790" y="326"/>
                    <a:pt x="5790" y="226"/>
                  </a:cubicBezTo>
                  <a:cubicBezTo>
                    <a:pt x="5765" y="100"/>
                    <a:pt x="5640" y="0"/>
                    <a:pt x="5514"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1993;p51"/>
            <p:cNvSpPr/>
            <p:nvPr/>
          </p:nvSpPr>
          <p:spPr>
            <a:xfrm>
              <a:off x="4918695" y="3515621"/>
              <a:ext cx="940797" cy="819701"/>
            </a:xfrm>
            <a:custGeom>
              <a:avLst/>
              <a:gdLst/>
              <a:ahLst/>
              <a:cxnLst/>
              <a:rect l="l" t="t" r="r" b="b"/>
              <a:pathLst>
                <a:path w="47896" h="41731" extrusionOk="0">
                  <a:moveTo>
                    <a:pt x="17193" y="1"/>
                  </a:moveTo>
                  <a:cubicBezTo>
                    <a:pt x="16667" y="26"/>
                    <a:pt x="16141" y="1"/>
                    <a:pt x="15589" y="51"/>
                  </a:cubicBezTo>
                  <a:cubicBezTo>
                    <a:pt x="15063" y="101"/>
                    <a:pt x="14537" y="126"/>
                    <a:pt x="14010" y="227"/>
                  </a:cubicBezTo>
                  <a:cubicBezTo>
                    <a:pt x="13484" y="352"/>
                    <a:pt x="12958" y="427"/>
                    <a:pt x="12456" y="577"/>
                  </a:cubicBezTo>
                  <a:cubicBezTo>
                    <a:pt x="11930" y="728"/>
                    <a:pt x="11429" y="853"/>
                    <a:pt x="10903" y="1029"/>
                  </a:cubicBezTo>
                  <a:cubicBezTo>
                    <a:pt x="10652" y="1129"/>
                    <a:pt x="10426" y="1229"/>
                    <a:pt x="10176" y="1329"/>
                  </a:cubicBezTo>
                  <a:lnTo>
                    <a:pt x="9424" y="1705"/>
                  </a:lnTo>
                  <a:lnTo>
                    <a:pt x="8747" y="2131"/>
                  </a:lnTo>
                  <a:cubicBezTo>
                    <a:pt x="8522" y="2257"/>
                    <a:pt x="8296" y="2432"/>
                    <a:pt x="8096" y="2582"/>
                  </a:cubicBezTo>
                  <a:cubicBezTo>
                    <a:pt x="7218" y="3234"/>
                    <a:pt x="6441" y="3961"/>
                    <a:pt x="5715" y="4738"/>
                  </a:cubicBezTo>
                  <a:cubicBezTo>
                    <a:pt x="5013" y="5540"/>
                    <a:pt x="4386" y="6392"/>
                    <a:pt x="3810" y="7294"/>
                  </a:cubicBezTo>
                  <a:cubicBezTo>
                    <a:pt x="3233" y="8171"/>
                    <a:pt x="2732" y="9099"/>
                    <a:pt x="2281" y="10076"/>
                  </a:cubicBezTo>
                  <a:cubicBezTo>
                    <a:pt x="1855" y="11029"/>
                    <a:pt x="1429" y="12006"/>
                    <a:pt x="1103" y="13034"/>
                  </a:cubicBezTo>
                  <a:cubicBezTo>
                    <a:pt x="777" y="14036"/>
                    <a:pt x="501" y="15064"/>
                    <a:pt x="301" y="16116"/>
                  </a:cubicBezTo>
                  <a:cubicBezTo>
                    <a:pt x="201" y="16643"/>
                    <a:pt x="151" y="17194"/>
                    <a:pt x="75" y="17720"/>
                  </a:cubicBezTo>
                  <a:cubicBezTo>
                    <a:pt x="50" y="17996"/>
                    <a:pt x="50" y="18247"/>
                    <a:pt x="25" y="18522"/>
                  </a:cubicBezTo>
                  <a:cubicBezTo>
                    <a:pt x="25" y="18798"/>
                    <a:pt x="0" y="19074"/>
                    <a:pt x="25" y="19324"/>
                  </a:cubicBezTo>
                  <a:cubicBezTo>
                    <a:pt x="25" y="20402"/>
                    <a:pt x="176" y="21480"/>
                    <a:pt x="401" y="22557"/>
                  </a:cubicBezTo>
                  <a:cubicBezTo>
                    <a:pt x="527" y="23059"/>
                    <a:pt x="652" y="23585"/>
                    <a:pt x="827" y="24111"/>
                  </a:cubicBezTo>
                  <a:cubicBezTo>
                    <a:pt x="1003" y="24613"/>
                    <a:pt x="1203" y="25114"/>
                    <a:pt x="1404" y="25615"/>
                  </a:cubicBezTo>
                  <a:cubicBezTo>
                    <a:pt x="1855" y="26593"/>
                    <a:pt x="2331" y="27570"/>
                    <a:pt x="2958" y="28447"/>
                  </a:cubicBezTo>
                  <a:cubicBezTo>
                    <a:pt x="3518" y="29287"/>
                    <a:pt x="4186" y="30041"/>
                    <a:pt x="4863" y="30768"/>
                  </a:cubicBezTo>
                  <a:lnTo>
                    <a:pt x="4863" y="30768"/>
                  </a:lnTo>
                  <a:cubicBezTo>
                    <a:pt x="4820" y="31333"/>
                    <a:pt x="4847" y="31839"/>
                    <a:pt x="4913" y="32382"/>
                  </a:cubicBezTo>
                  <a:cubicBezTo>
                    <a:pt x="4963" y="32683"/>
                    <a:pt x="5013" y="32984"/>
                    <a:pt x="5088" y="33259"/>
                  </a:cubicBezTo>
                  <a:lnTo>
                    <a:pt x="5213" y="33710"/>
                  </a:lnTo>
                  <a:lnTo>
                    <a:pt x="5364" y="34136"/>
                  </a:lnTo>
                  <a:cubicBezTo>
                    <a:pt x="5414" y="34287"/>
                    <a:pt x="5464" y="34437"/>
                    <a:pt x="5514" y="34563"/>
                  </a:cubicBezTo>
                  <a:lnTo>
                    <a:pt x="5715" y="34989"/>
                  </a:lnTo>
                  <a:cubicBezTo>
                    <a:pt x="5790" y="35114"/>
                    <a:pt x="5840" y="35264"/>
                    <a:pt x="5915" y="35390"/>
                  </a:cubicBezTo>
                  <a:lnTo>
                    <a:pt x="6166" y="35791"/>
                  </a:lnTo>
                  <a:lnTo>
                    <a:pt x="6391" y="36167"/>
                  </a:lnTo>
                  <a:cubicBezTo>
                    <a:pt x="6491" y="36292"/>
                    <a:pt x="6592" y="36417"/>
                    <a:pt x="6692" y="36517"/>
                  </a:cubicBezTo>
                  <a:cubicBezTo>
                    <a:pt x="6867" y="36768"/>
                    <a:pt x="7043" y="37019"/>
                    <a:pt x="7268" y="37219"/>
                  </a:cubicBezTo>
                  <a:lnTo>
                    <a:pt x="7920" y="37846"/>
                  </a:lnTo>
                  <a:lnTo>
                    <a:pt x="8622" y="38397"/>
                  </a:lnTo>
                  <a:cubicBezTo>
                    <a:pt x="8847" y="38598"/>
                    <a:pt x="9098" y="38748"/>
                    <a:pt x="9349" y="38898"/>
                  </a:cubicBezTo>
                  <a:cubicBezTo>
                    <a:pt x="9599" y="39049"/>
                    <a:pt x="9850" y="39224"/>
                    <a:pt x="10126" y="39375"/>
                  </a:cubicBezTo>
                  <a:lnTo>
                    <a:pt x="10903" y="39751"/>
                  </a:lnTo>
                  <a:cubicBezTo>
                    <a:pt x="11178" y="39876"/>
                    <a:pt x="11429" y="40026"/>
                    <a:pt x="11705" y="40126"/>
                  </a:cubicBezTo>
                  <a:lnTo>
                    <a:pt x="12532" y="40427"/>
                  </a:lnTo>
                  <a:lnTo>
                    <a:pt x="12958" y="40603"/>
                  </a:lnTo>
                  <a:cubicBezTo>
                    <a:pt x="13108" y="40653"/>
                    <a:pt x="13233" y="40678"/>
                    <a:pt x="13384" y="40728"/>
                  </a:cubicBezTo>
                  <a:cubicBezTo>
                    <a:pt x="13659" y="40828"/>
                    <a:pt x="13935" y="40903"/>
                    <a:pt x="14211" y="41004"/>
                  </a:cubicBezTo>
                  <a:lnTo>
                    <a:pt x="14612" y="41129"/>
                  </a:lnTo>
                  <a:cubicBezTo>
                    <a:pt x="14762" y="41179"/>
                    <a:pt x="14913" y="41204"/>
                    <a:pt x="15038" y="41229"/>
                  </a:cubicBezTo>
                  <a:cubicBezTo>
                    <a:pt x="15639" y="41380"/>
                    <a:pt x="16216" y="41555"/>
                    <a:pt x="16817" y="41605"/>
                  </a:cubicBezTo>
                  <a:lnTo>
                    <a:pt x="17695" y="41705"/>
                  </a:lnTo>
                  <a:cubicBezTo>
                    <a:pt x="17995" y="41705"/>
                    <a:pt x="18296" y="41730"/>
                    <a:pt x="18597" y="41730"/>
                  </a:cubicBezTo>
                  <a:lnTo>
                    <a:pt x="19048" y="41730"/>
                  </a:lnTo>
                  <a:lnTo>
                    <a:pt x="19499" y="41680"/>
                  </a:lnTo>
                  <a:cubicBezTo>
                    <a:pt x="19800" y="41655"/>
                    <a:pt x="20101" y="41630"/>
                    <a:pt x="20401" y="41580"/>
                  </a:cubicBezTo>
                  <a:lnTo>
                    <a:pt x="21279" y="41380"/>
                  </a:lnTo>
                  <a:cubicBezTo>
                    <a:pt x="21579" y="41329"/>
                    <a:pt x="21855" y="41204"/>
                    <a:pt x="22156" y="41129"/>
                  </a:cubicBezTo>
                  <a:cubicBezTo>
                    <a:pt x="22431" y="41029"/>
                    <a:pt x="22707" y="40903"/>
                    <a:pt x="23008" y="40778"/>
                  </a:cubicBezTo>
                  <a:cubicBezTo>
                    <a:pt x="23284" y="40678"/>
                    <a:pt x="23534" y="40527"/>
                    <a:pt x="23810" y="40377"/>
                  </a:cubicBezTo>
                  <a:cubicBezTo>
                    <a:pt x="24336" y="40101"/>
                    <a:pt x="24837" y="39751"/>
                    <a:pt x="25314" y="39375"/>
                  </a:cubicBezTo>
                  <a:cubicBezTo>
                    <a:pt x="25703" y="39046"/>
                    <a:pt x="26059" y="38718"/>
                    <a:pt x="26396" y="38321"/>
                  </a:cubicBezTo>
                  <a:lnTo>
                    <a:pt x="26396" y="38321"/>
                  </a:lnTo>
                  <a:cubicBezTo>
                    <a:pt x="27035" y="38526"/>
                    <a:pt x="27647" y="38693"/>
                    <a:pt x="28296" y="38823"/>
                  </a:cubicBezTo>
                  <a:cubicBezTo>
                    <a:pt x="29023" y="38999"/>
                    <a:pt x="29775" y="39124"/>
                    <a:pt x="30527" y="39199"/>
                  </a:cubicBezTo>
                  <a:cubicBezTo>
                    <a:pt x="31279" y="39299"/>
                    <a:pt x="32030" y="39324"/>
                    <a:pt x="32807" y="39350"/>
                  </a:cubicBezTo>
                  <a:cubicBezTo>
                    <a:pt x="33559" y="39350"/>
                    <a:pt x="34311" y="39299"/>
                    <a:pt x="35063" y="39224"/>
                  </a:cubicBezTo>
                  <a:cubicBezTo>
                    <a:pt x="36567" y="39049"/>
                    <a:pt x="38071" y="38698"/>
                    <a:pt x="39499" y="38121"/>
                  </a:cubicBezTo>
                  <a:cubicBezTo>
                    <a:pt x="40201" y="37846"/>
                    <a:pt x="40903" y="37520"/>
                    <a:pt x="41554" y="37119"/>
                  </a:cubicBezTo>
                  <a:cubicBezTo>
                    <a:pt x="42231" y="36718"/>
                    <a:pt x="42833" y="36242"/>
                    <a:pt x="43434" y="35740"/>
                  </a:cubicBezTo>
                  <a:cubicBezTo>
                    <a:pt x="43710" y="35490"/>
                    <a:pt x="43985" y="35214"/>
                    <a:pt x="44261" y="34938"/>
                  </a:cubicBezTo>
                  <a:cubicBezTo>
                    <a:pt x="44512" y="34663"/>
                    <a:pt x="44787" y="34387"/>
                    <a:pt x="45038" y="34086"/>
                  </a:cubicBezTo>
                  <a:lnTo>
                    <a:pt x="45389" y="33635"/>
                  </a:lnTo>
                  <a:cubicBezTo>
                    <a:pt x="45489" y="33485"/>
                    <a:pt x="45615" y="33309"/>
                    <a:pt x="45715" y="33159"/>
                  </a:cubicBezTo>
                  <a:cubicBezTo>
                    <a:pt x="45840" y="33009"/>
                    <a:pt x="45940" y="32833"/>
                    <a:pt x="46041" y="32658"/>
                  </a:cubicBezTo>
                  <a:cubicBezTo>
                    <a:pt x="46141" y="32507"/>
                    <a:pt x="46266" y="32332"/>
                    <a:pt x="46341" y="32156"/>
                  </a:cubicBezTo>
                  <a:cubicBezTo>
                    <a:pt x="46717" y="31480"/>
                    <a:pt x="47018" y="30753"/>
                    <a:pt x="47244" y="30026"/>
                  </a:cubicBezTo>
                  <a:cubicBezTo>
                    <a:pt x="47494" y="29274"/>
                    <a:pt x="47645" y="28522"/>
                    <a:pt x="47720" y="27771"/>
                  </a:cubicBezTo>
                  <a:cubicBezTo>
                    <a:pt x="47895" y="26242"/>
                    <a:pt x="47820" y="24688"/>
                    <a:pt x="47569" y="23209"/>
                  </a:cubicBezTo>
                  <a:cubicBezTo>
                    <a:pt x="47444" y="22457"/>
                    <a:pt x="47244" y="21730"/>
                    <a:pt x="47018" y="21004"/>
                  </a:cubicBezTo>
                  <a:cubicBezTo>
                    <a:pt x="46792" y="20277"/>
                    <a:pt x="46542" y="19575"/>
                    <a:pt x="46216" y="18898"/>
                  </a:cubicBezTo>
                  <a:cubicBezTo>
                    <a:pt x="46179" y="18805"/>
                    <a:pt x="46087" y="18754"/>
                    <a:pt x="46000" y="18754"/>
                  </a:cubicBezTo>
                  <a:cubicBezTo>
                    <a:pt x="45970" y="18754"/>
                    <a:pt x="45941" y="18760"/>
                    <a:pt x="45915" y="18773"/>
                  </a:cubicBezTo>
                  <a:cubicBezTo>
                    <a:pt x="45790" y="18823"/>
                    <a:pt x="45740" y="18948"/>
                    <a:pt x="45790" y="19074"/>
                  </a:cubicBezTo>
                  <a:lnTo>
                    <a:pt x="45790" y="19099"/>
                  </a:lnTo>
                  <a:cubicBezTo>
                    <a:pt x="46041" y="19750"/>
                    <a:pt x="46241" y="20477"/>
                    <a:pt x="46417" y="21179"/>
                  </a:cubicBezTo>
                  <a:cubicBezTo>
                    <a:pt x="46592" y="21881"/>
                    <a:pt x="46742" y="22608"/>
                    <a:pt x="46818" y="23334"/>
                  </a:cubicBezTo>
                  <a:cubicBezTo>
                    <a:pt x="47018" y="24763"/>
                    <a:pt x="47018" y="26217"/>
                    <a:pt x="46792" y="27645"/>
                  </a:cubicBezTo>
                  <a:cubicBezTo>
                    <a:pt x="46692" y="28347"/>
                    <a:pt x="46517" y="29049"/>
                    <a:pt x="46291" y="29700"/>
                  </a:cubicBezTo>
                  <a:cubicBezTo>
                    <a:pt x="46041" y="30377"/>
                    <a:pt x="45765" y="31029"/>
                    <a:pt x="45414" y="31655"/>
                  </a:cubicBezTo>
                  <a:cubicBezTo>
                    <a:pt x="45339" y="31806"/>
                    <a:pt x="45239" y="31956"/>
                    <a:pt x="45138" y="32106"/>
                  </a:cubicBezTo>
                  <a:cubicBezTo>
                    <a:pt x="45038" y="32257"/>
                    <a:pt x="44938" y="32382"/>
                    <a:pt x="44838" y="32532"/>
                  </a:cubicBezTo>
                  <a:cubicBezTo>
                    <a:pt x="44737" y="32658"/>
                    <a:pt x="44637" y="32808"/>
                    <a:pt x="44537" y="32959"/>
                  </a:cubicBezTo>
                  <a:lnTo>
                    <a:pt x="44186" y="33385"/>
                  </a:lnTo>
                  <a:cubicBezTo>
                    <a:pt x="43960" y="33635"/>
                    <a:pt x="43685" y="33886"/>
                    <a:pt x="43459" y="34162"/>
                  </a:cubicBezTo>
                  <a:cubicBezTo>
                    <a:pt x="43183" y="34387"/>
                    <a:pt x="42933" y="34638"/>
                    <a:pt x="42682" y="34888"/>
                  </a:cubicBezTo>
                  <a:cubicBezTo>
                    <a:pt x="42131" y="35339"/>
                    <a:pt x="41579" y="35791"/>
                    <a:pt x="40978" y="36192"/>
                  </a:cubicBezTo>
                  <a:cubicBezTo>
                    <a:pt x="40401" y="36593"/>
                    <a:pt x="39750" y="36943"/>
                    <a:pt x="39123" y="37244"/>
                  </a:cubicBezTo>
                  <a:cubicBezTo>
                    <a:pt x="38472" y="37545"/>
                    <a:pt x="37795" y="37821"/>
                    <a:pt x="37093" y="38021"/>
                  </a:cubicBezTo>
                  <a:cubicBezTo>
                    <a:pt x="36416" y="38197"/>
                    <a:pt x="35690" y="38372"/>
                    <a:pt x="34988" y="38447"/>
                  </a:cubicBezTo>
                  <a:cubicBezTo>
                    <a:pt x="34334" y="38526"/>
                    <a:pt x="33679" y="38565"/>
                    <a:pt x="33025" y="38565"/>
                  </a:cubicBezTo>
                  <a:cubicBezTo>
                    <a:pt x="32225" y="38565"/>
                    <a:pt x="31426" y="38507"/>
                    <a:pt x="30627" y="38397"/>
                  </a:cubicBezTo>
                  <a:cubicBezTo>
                    <a:pt x="29900" y="38297"/>
                    <a:pt x="29198" y="38172"/>
                    <a:pt x="28497" y="37996"/>
                  </a:cubicBezTo>
                  <a:cubicBezTo>
                    <a:pt x="27795" y="37821"/>
                    <a:pt x="27068" y="37620"/>
                    <a:pt x="26416" y="37370"/>
                  </a:cubicBezTo>
                  <a:cubicBezTo>
                    <a:pt x="26362" y="37346"/>
                    <a:pt x="26305" y="37335"/>
                    <a:pt x="26248" y="37335"/>
                  </a:cubicBezTo>
                  <a:cubicBezTo>
                    <a:pt x="26122" y="37335"/>
                    <a:pt x="25994" y="37391"/>
                    <a:pt x="25890" y="37495"/>
                  </a:cubicBezTo>
                  <a:lnTo>
                    <a:pt x="25890" y="37520"/>
                  </a:lnTo>
                  <a:cubicBezTo>
                    <a:pt x="25589" y="37896"/>
                    <a:pt x="25163" y="38297"/>
                    <a:pt x="24737" y="38623"/>
                  </a:cubicBezTo>
                  <a:cubicBezTo>
                    <a:pt x="24286" y="38949"/>
                    <a:pt x="23835" y="39249"/>
                    <a:pt x="23334" y="39500"/>
                  </a:cubicBezTo>
                  <a:cubicBezTo>
                    <a:pt x="23108" y="39625"/>
                    <a:pt x="22857" y="39751"/>
                    <a:pt x="22582" y="39851"/>
                  </a:cubicBezTo>
                  <a:cubicBezTo>
                    <a:pt x="22331" y="39951"/>
                    <a:pt x="22081" y="40051"/>
                    <a:pt x="21830" y="40126"/>
                  </a:cubicBezTo>
                  <a:cubicBezTo>
                    <a:pt x="21554" y="40202"/>
                    <a:pt x="21304" y="40277"/>
                    <a:pt x="21028" y="40352"/>
                  </a:cubicBezTo>
                  <a:lnTo>
                    <a:pt x="20226" y="40502"/>
                  </a:lnTo>
                  <a:cubicBezTo>
                    <a:pt x="19950" y="40527"/>
                    <a:pt x="19675" y="40553"/>
                    <a:pt x="19399" y="40603"/>
                  </a:cubicBezTo>
                  <a:lnTo>
                    <a:pt x="18998" y="40628"/>
                  </a:lnTo>
                  <a:lnTo>
                    <a:pt x="18572" y="40628"/>
                  </a:lnTo>
                  <a:cubicBezTo>
                    <a:pt x="18296" y="40628"/>
                    <a:pt x="18020" y="40653"/>
                    <a:pt x="17745" y="40653"/>
                  </a:cubicBezTo>
                  <a:lnTo>
                    <a:pt x="16918" y="40603"/>
                  </a:lnTo>
                  <a:cubicBezTo>
                    <a:pt x="16341" y="40603"/>
                    <a:pt x="15790" y="40502"/>
                    <a:pt x="15238" y="40427"/>
                  </a:cubicBezTo>
                  <a:cubicBezTo>
                    <a:pt x="15113" y="40427"/>
                    <a:pt x="14963" y="40402"/>
                    <a:pt x="14837" y="40377"/>
                  </a:cubicBezTo>
                  <a:lnTo>
                    <a:pt x="14411" y="40277"/>
                  </a:lnTo>
                  <a:cubicBezTo>
                    <a:pt x="14136" y="40202"/>
                    <a:pt x="13860" y="40126"/>
                    <a:pt x="13559" y="40076"/>
                  </a:cubicBezTo>
                  <a:cubicBezTo>
                    <a:pt x="13033" y="39951"/>
                    <a:pt x="12507" y="39700"/>
                    <a:pt x="11980" y="39500"/>
                  </a:cubicBezTo>
                  <a:cubicBezTo>
                    <a:pt x="11705" y="39425"/>
                    <a:pt x="11454" y="39274"/>
                    <a:pt x="11203" y="39149"/>
                  </a:cubicBezTo>
                  <a:lnTo>
                    <a:pt x="10451" y="38773"/>
                  </a:lnTo>
                  <a:cubicBezTo>
                    <a:pt x="10226" y="38623"/>
                    <a:pt x="9975" y="38447"/>
                    <a:pt x="9750" y="38297"/>
                  </a:cubicBezTo>
                  <a:cubicBezTo>
                    <a:pt x="9524" y="38147"/>
                    <a:pt x="9273" y="37996"/>
                    <a:pt x="9073" y="37821"/>
                  </a:cubicBezTo>
                  <a:lnTo>
                    <a:pt x="8446" y="37269"/>
                  </a:lnTo>
                  <a:lnTo>
                    <a:pt x="7870" y="36668"/>
                  </a:lnTo>
                  <a:cubicBezTo>
                    <a:pt x="7669" y="36467"/>
                    <a:pt x="7544" y="36217"/>
                    <a:pt x="7369" y="36016"/>
                  </a:cubicBezTo>
                  <a:cubicBezTo>
                    <a:pt x="7294" y="35891"/>
                    <a:pt x="7218" y="35791"/>
                    <a:pt x="7143" y="35665"/>
                  </a:cubicBezTo>
                  <a:lnTo>
                    <a:pt x="6918" y="35314"/>
                  </a:lnTo>
                  <a:lnTo>
                    <a:pt x="6717" y="34964"/>
                  </a:lnTo>
                  <a:cubicBezTo>
                    <a:pt x="6667" y="34838"/>
                    <a:pt x="6617" y="34713"/>
                    <a:pt x="6542" y="34588"/>
                  </a:cubicBezTo>
                  <a:lnTo>
                    <a:pt x="6391" y="34212"/>
                  </a:lnTo>
                  <a:cubicBezTo>
                    <a:pt x="6341" y="34086"/>
                    <a:pt x="6291" y="33961"/>
                    <a:pt x="6241" y="33836"/>
                  </a:cubicBezTo>
                  <a:lnTo>
                    <a:pt x="6116" y="33435"/>
                  </a:lnTo>
                  <a:lnTo>
                    <a:pt x="6015" y="33059"/>
                  </a:lnTo>
                  <a:cubicBezTo>
                    <a:pt x="5940" y="32783"/>
                    <a:pt x="5915" y="32507"/>
                    <a:pt x="5890" y="32257"/>
                  </a:cubicBezTo>
                  <a:cubicBezTo>
                    <a:pt x="5815" y="31705"/>
                    <a:pt x="5790" y="31129"/>
                    <a:pt x="5865" y="30653"/>
                  </a:cubicBezTo>
                  <a:cubicBezTo>
                    <a:pt x="5890" y="30502"/>
                    <a:pt x="5840" y="30352"/>
                    <a:pt x="5715" y="30227"/>
                  </a:cubicBezTo>
                  <a:cubicBezTo>
                    <a:pt x="5038" y="29500"/>
                    <a:pt x="4361" y="28723"/>
                    <a:pt x="3810" y="27871"/>
                  </a:cubicBezTo>
                  <a:cubicBezTo>
                    <a:pt x="3233" y="27044"/>
                    <a:pt x="2782" y="26141"/>
                    <a:pt x="2406" y="25214"/>
                  </a:cubicBezTo>
                  <a:cubicBezTo>
                    <a:pt x="2030" y="24262"/>
                    <a:pt x="1780" y="23284"/>
                    <a:pt x="1579" y="22307"/>
                  </a:cubicBezTo>
                  <a:cubicBezTo>
                    <a:pt x="1504" y="21806"/>
                    <a:pt x="1429" y="21304"/>
                    <a:pt x="1379" y="20803"/>
                  </a:cubicBezTo>
                  <a:lnTo>
                    <a:pt x="1303" y="20051"/>
                  </a:lnTo>
                  <a:lnTo>
                    <a:pt x="1278" y="19299"/>
                  </a:lnTo>
                  <a:cubicBezTo>
                    <a:pt x="1253" y="18297"/>
                    <a:pt x="1278" y="17269"/>
                    <a:pt x="1354" y="16267"/>
                  </a:cubicBezTo>
                  <a:cubicBezTo>
                    <a:pt x="1454" y="15264"/>
                    <a:pt x="1629" y="14237"/>
                    <a:pt x="1855" y="13234"/>
                  </a:cubicBezTo>
                  <a:cubicBezTo>
                    <a:pt x="2106" y="12257"/>
                    <a:pt x="2456" y="11279"/>
                    <a:pt x="2882" y="10327"/>
                  </a:cubicBezTo>
                  <a:cubicBezTo>
                    <a:pt x="3309" y="9399"/>
                    <a:pt x="3785" y="8497"/>
                    <a:pt x="4336" y="7620"/>
                  </a:cubicBezTo>
                  <a:cubicBezTo>
                    <a:pt x="4913" y="6768"/>
                    <a:pt x="5539" y="5966"/>
                    <a:pt x="6216" y="5214"/>
                  </a:cubicBezTo>
                  <a:cubicBezTo>
                    <a:pt x="6918" y="4462"/>
                    <a:pt x="7695" y="3785"/>
                    <a:pt x="8522" y="3184"/>
                  </a:cubicBezTo>
                  <a:cubicBezTo>
                    <a:pt x="8722" y="3059"/>
                    <a:pt x="8923" y="2883"/>
                    <a:pt x="9148" y="2758"/>
                  </a:cubicBezTo>
                  <a:lnTo>
                    <a:pt x="9800" y="2382"/>
                  </a:lnTo>
                  <a:lnTo>
                    <a:pt x="10476" y="2056"/>
                  </a:lnTo>
                  <a:cubicBezTo>
                    <a:pt x="10702" y="1956"/>
                    <a:pt x="10953" y="1881"/>
                    <a:pt x="11203" y="1780"/>
                  </a:cubicBezTo>
                  <a:cubicBezTo>
                    <a:pt x="11654" y="1605"/>
                    <a:pt x="12156" y="1480"/>
                    <a:pt x="12657" y="1354"/>
                  </a:cubicBezTo>
                  <a:cubicBezTo>
                    <a:pt x="13133" y="1204"/>
                    <a:pt x="13659" y="1129"/>
                    <a:pt x="14136" y="1029"/>
                  </a:cubicBezTo>
                  <a:cubicBezTo>
                    <a:pt x="14637" y="928"/>
                    <a:pt x="15163" y="903"/>
                    <a:pt x="15664" y="828"/>
                  </a:cubicBezTo>
                  <a:cubicBezTo>
                    <a:pt x="16166" y="778"/>
                    <a:pt x="16692" y="803"/>
                    <a:pt x="17193" y="778"/>
                  </a:cubicBezTo>
                  <a:cubicBezTo>
                    <a:pt x="18196" y="803"/>
                    <a:pt x="19223" y="878"/>
                    <a:pt x="20226" y="1079"/>
                  </a:cubicBezTo>
                  <a:cubicBezTo>
                    <a:pt x="21228" y="1254"/>
                    <a:pt x="22231" y="1555"/>
                    <a:pt x="23183" y="1931"/>
                  </a:cubicBezTo>
                  <a:cubicBezTo>
                    <a:pt x="24136" y="2307"/>
                    <a:pt x="25063" y="2733"/>
                    <a:pt x="25915" y="3309"/>
                  </a:cubicBezTo>
                  <a:cubicBezTo>
                    <a:pt x="25955" y="3339"/>
                    <a:pt x="26002" y="3353"/>
                    <a:pt x="26049" y="3353"/>
                  </a:cubicBezTo>
                  <a:cubicBezTo>
                    <a:pt x="26122" y="3353"/>
                    <a:pt x="26195" y="3320"/>
                    <a:pt x="26241" y="3259"/>
                  </a:cubicBezTo>
                  <a:cubicBezTo>
                    <a:pt x="26316" y="3159"/>
                    <a:pt x="26291" y="3008"/>
                    <a:pt x="26191" y="2933"/>
                  </a:cubicBezTo>
                  <a:cubicBezTo>
                    <a:pt x="25314" y="2282"/>
                    <a:pt x="24386" y="1780"/>
                    <a:pt x="23409" y="1354"/>
                  </a:cubicBezTo>
                  <a:cubicBezTo>
                    <a:pt x="22431" y="928"/>
                    <a:pt x="21429" y="602"/>
                    <a:pt x="20376" y="402"/>
                  </a:cubicBezTo>
                  <a:cubicBezTo>
                    <a:pt x="19324" y="151"/>
                    <a:pt x="18271" y="51"/>
                    <a:pt x="17193"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4" name="Google Shape;1994;p51"/>
            <p:cNvSpPr/>
            <p:nvPr/>
          </p:nvSpPr>
          <p:spPr>
            <a:xfrm>
              <a:off x="5453816" y="3487356"/>
              <a:ext cx="412080" cy="373404"/>
            </a:xfrm>
            <a:custGeom>
              <a:avLst/>
              <a:gdLst/>
              <a:ahLst/>
              <a:cxnLst/>
              <a:rect l="l" t="t" r="r" b="b"/>
              <a:pathLst>
                <a:path w="20979" h="19010" extrusionOk="0">
                  <a:moveTo>
                    <a:pt x="10201" y="1"/>
                  </a:moveTo>
                  <a:cubicBezTo>
                    <a:pt x="10017" y="1"/>
                    <a:pt x="9827" y="19"/>
                    <a:pt x="9650" y="36"/>
                  </a:cubicBezTo>
                  <a:cubicBezTo>
                    <a:pt x="9374" y="36"/>
                    <a:pt x="9123" y="61"/>
                    <a:pt x="8873" y="87"/>
                  </a:cubicBezTo>
                  <a:cubicBezTo>
                    <a:pt x="8346" y="137"/>
                    <a:pt x="7870" y="187"/>
                    <a:pt x="7394" y="262"/>
                  </a:cubicBezTo>
                  <a:cubicBezTo>
                    <a:pt x="6442" y="412"/>
                    <a:pt x="5539" y="638"/>
                    <a:pt x="4737" y="914"/>
                  </a:cubicBezTo>
                  <a:cubicBezTo>
                    <a:pt x="3960" y="1214"/>
                    <a:pt x="3259" y="1565"/>
                    <a:pt x="2682" y="1916"/>
                  </a:cubicBezTo>
                  <a:cubicBezTo>
                    <a:pt x="2081" y="2242"/>
                    <a:pt x="1605" y="2593"/>
                    <a:pt x="1203" y="2894"/>
                  </a:cubicBezTo>
                  <a:cubicBezTo>
                    <a:pt x="427" y="3495"/>
                    <a:pt x="51" y="3921"/>
                    <a:pt x="51" y="3921"/>
                  </a:cubicBezTo>
                  <a:cubicBezTo>
                    <a:pt x="0" y="3971"/>
                    <a:pt x="0" y="4072"/>
                    <a:pt x="51" y="4122"/>
                  </a:cubicBezTo>
                  <a:cubicBezTo>
                    <a:pt x="78" y="4163"/>
                    <a:pt x="121" y="4182"/>
                    <a:pt x="166" y="4182"/>
                  </a:cubicBezTo>
                  <a:cubicBezTo>
                    <a:pt x="204" y="4182"/>
                    <a:pt x="242" y="4169"/>
                    <a:pt x="276" y="4147"/>
                  </a:cubicBezTo>
                  <a:cubicBezTo>
                    <a:pt x="276" y="4147"/>
                    <a:pt x="677" y="3796"/>
                    <a:pt x="1479" y="3244"/>
                  </a:cubicBezTo>
                  <a:cubicBezTo>
                    <a:pt x="1855" y="2994"/>
                    <a:pt x="2356" y="2668"/>
                    <a:pt x="2933" y="2367"/>
                  </a:cubicBezTo>
                  <a:cubicBezTo>
                    <a:pt x="3509" y="2041"/>
                    <a:pt x="4186" y="1691"/>
                    <a:pt x="4938" y="1390"/>
                  </a:cubicBezTo>
                  <a:cubicBezTo>
                    <a:pt x="5690" y="1089"/>
                    <a:pt x="6517" y="813"/>
                    <a:pt x="7444" y="688"/>
                  </a:cubicBezTo>
                  <a:cubicBezTo>
                    <a:pt x="7836" y="626"/>
                    <a:pt x="8228" y="581"/>
                    <a:pt x="8620" y="581"/>
                  </a:cubicBezTo>
                  <a:cubicBezTo>
                    <a:pt x="8704" y="581"/>
                    <a:pt x="8788" y="583"/>
                    <a:pt x="8873" y="588"/>
                  </a:cubicBezTo>
                  <a:cubicBezTo>
                    <a:pt x="9374" y="613"/>
                    <a:pt x="9850" y="713"/>
                    <a:pt x="10351" y="813"/>
                  </a:cubicBezTo>
                  <a:cubicBezTo>
                    <a:pt x="11304" y="1014"/>
                    <a:pt x="12356" y="1139"/>
                    <a:pt x="13334" y="1565"/>
                  </a:cubicBezTo>
                  <a:cubicBezTo>
                    <a:pt x="14311" y="1941"/>
                    <a:pt x="15239" y="2518"/>
                    <a:pt x="16116" y="3119"/>
                  </a:cubicBezTo>
                  <a:cubicBezTo>
                    <a:pt x="17018" y="3721"/>
                    <a:pt x="17895" y="4447"/>
                    <a:pt x="18372" y="5375"/>
                  </a:cubicBezTo>
                  <a:cubicBezTo>
                    <a:pt x="18522" y="5600"/>
                    <a:pt x="18647" y="5826"/>
                    <a:pt x="18798" y="6051"/>
                  </a:cubicBezTo>
                  <a:cubicBezTo>
                    <a:pt x="18923" y="6277"/>
                    <a:pt x="19073" y="6503"/>
                    <a:pt x="19199" y="6703"/>
                  </a:cubicBezTo>
                  <a:cubicBezTo>
                    <a:pt x="19424" y="7154"/>
                    <a:pt x="19650" y="7630"/>
                    <a:pt x="19800" y="8107"/>
                  </a:cubicBezTo>
                  <a:cubicBezTo>
                    <a:pt x="20151" y="9059"/>
                    <a:pt x="20301" y="10011"/>
                    <a:pt x="20351" y="10939"/>
                  </a:cubicBezTo>
                  <a:cubicBezTo>
                    <a:pt x="20377" y="11891"/>
                    <a:pt x="20176" y="12743"/>
                    <a:pt x="20076" y="13545"/>
                  </a:cubicBezTo>
                  <a:cubicBezTo>
                    <a:pt x="19976" y="14347"/>
                    <a:pt x="19825" y="15074"/>
                    <a:pt x="19675" y="15726"/>
                  </a:cubicBezTo>
                  <a:cubicBezTo>
                    <a:pt x="19524" y="16377"/>
                    <a:pt x="19349" y="16929"/>
                    <a:pt x="19199" y="17380"/>
                  </a:cubicBezTo>
                  <a:cubicBezTo>
                    <a:pt x="19073" y="17831"/>
                    <a:pt x="18948" y="18182"/>
                    <a:pt x="18848" y="18433"/>
                  </a:cubicBezTo>
                  <a:cubicBezTo>
                    <a:pt x="18773" y="18658"/>
                    <a:pt x="18722" y="18783"/>
                    <a:pt x="18722" y="18783"/>
                  </a:cubicBezTo>
                  <a:cubicBezTo>
                    <a:pt x="18697" y="18859"/>
                    <a:pt x="18722" y="18934"/>
                    <a:pt x="18773" y="18984"/>
                  </a:cubicBezTo>
                  <a:cubicBezTo>
                    <a:pt x="18799" y="19002"/>
                    <a:pt x="18829" y="19010"/>
                    <a:pt x="18859" y="19010"/>
                  </a:cubicBezTo>
                  <a:cubicBezTo>
                    <a:pt x="18912" y="19010"/>
                    <a:pt x="18966" y="18982"/>
                    <a:pt x="18998" y="18934"/>
                  </a:cubicBezTo>
                  <a:cubicBezTo>
                    <a:pt x="18998" y="18934"/>
                    <a:pt x="19299" y="18458"/>
                    <a:pt x="19700" y="17555"/>
                  </a:cubicBezTo>
                  <a:cubicBezTo>
                    <a:pt x="20076" y="16653"/>
                    <a:pt x="20577" y="15325"/>
                    <a:pt x="20828" y="13671"/>
                  </a:cubicBezTo>
                  <a:cubicBezTo>
                    <a:pt x="20978" y="12818"/>
                    <a:pt x="20903" y="11891"/>
                    <a:pt x="20878" y="10939"/>
                  </a:cubicBezTo>
                  <a:cubicBezTo>
                    <a:pt x="20828" y="9961"/>
                    <a:pt x="20677" y="8934"/>
                    <a:pt x="20402" y="7906"/>
                  </a:cubicBezTo>
                  <a:cubicBezTo>
                    <a:pt x="20076" y="6904"/>
                    <a:pt x="19675" y="5826"/>
                    <a:pt x="18898" y="4999"/>
                  </a:cubicBezTo>
                  <a:cubicBezTo>
                    <a:pt x="18096" y="4172"/>
                    <a:pt x="17319" y="3395"/>
                    <a:pt x="16467" y="2668"/>
                  </a:cubicBezTo>
                  <a:cubicBezTo>
                    <a:pt x="15590" y="1941"/>
                    <a:pt x="14612" y="1390"/>
                    <a:pt x="13585" y="914"/>
                  </a:cubicBezTo>
                  <a:cubicBezTo>
                    <a:pt x="12582" y="488"/>
                    <a:pt x="11529" y="61"/>
                    <a:pt x="10427" y="11"/>
                  </a:cubicBezTo>
                  <a:cubicBezTo>
                    <a:pt x="10353" y="4"/>
                    <a:pt x="10278" y="1"/>
                    <a:pt x="10201"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5" name="Google Shape;1995;p51"/>
            <p:cNvSpPr/>
            <p:nvPr/>
          </p:nvSpPr>
          <p:spPr>
            <a:xfrm>
              <a:off x="5433958" y="3561919"/>
              <a:ext cx="17678" cy="14221"/>
            </a:xfrm>
            <a:custGeom>
              <a:avLst/>
              <a:gdLst/>
              <a:ahLst/>
              <a:cxnLst/>
              <a:rect l="l" t="t" r="r" b="b"/>
              <a:pathLst>
                <a:path w="900" h="724" extrusionOk="0">
                  <a:moveTo>
                    <a:pt x="299" y="0"/>
                  </a:moveTo>
                  <a:cubicBezTo>
                    <a:pt x="125" y="0"/>
                    <a:pt x="1" y="184"/>
                    <a:pt x="84" y="351"/>
                  </a:cubicBezTo>
                  <a:cubicBezTo>
                    <a:pt x="134" y="476"/>
                    <a:pt x="209" y="576"/>
                    <a:pt x="310" y="651"/>
                  </a:cubicBezTo>
                  <a:cubicBezTo>
                    <a:pt x="366" y="702"/>
                    <a:pt x="430" y="724"/>
                    <a:pt x="493" y="724"/>
                  </a:cubicBezTo>
                  <a:cubicBezTo>
                    <a:pt x="707" y="724"/>
                    <a:pt x="899" y="470"/>
                    <a:pt x="686" y="276"/>
                  </a:cubicBezTo>
                  <a:cubicBezTo>
                    <a:pt x="585" y="200"/>
                    <a:pt x="535" y="100"/>
                    <a:pt x="410" y="25"/>
                  </a:cubicBezTo>
                  <a:cubicBezTo>
                    <a:pt x="372" y="8"/>
                    <a:pt x="334" y="0"/>
                    <a:pt x="299"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6" name="Google Shape;1996;p51"/>
            <p:cNvSpPr/>
            <p:nvPr/>
          </p:nvSpPr>
          <p:spPr>
            <a:xfrm>
              <a:off x="5811074" y="3865828"/>
              <a:ext cx="17403" cy="15027"/>
            </a:xfrm>
            <a:custGeom>
              <a:avLst/>
              <a:gdLst/>
              <a:ahLst/>
              <a:cxnLst/>
              <a:rect l="l" t="t" r="r" b="b"/>
              <a:pathLst>
                <a:path w="886" h="765" extrusionOk="0">
                  <a:moveTo>
                    <a:pt x="566" y="1"/>
                  </a:moveTo>
                  <a:cubicBezTo>
                    <a:pt x="539" y="1"/>
                    <a:pt x="512" y="6"/>
                    <a:pt x="484" y="17"/>
                  </a:cubicBezTo>
                  <a:cubicBezTo>
                    <a:pt x="359" y="42"/>
                    <a:pt x="309" y="117"/>
                    <a:pt x="234" y="192"/>
                  </a:cubicBezTo>
                  <a:cubicBezTo>
                    <a:pt x="0" y="425"/>
                    <a:pt x="219" y="764"/>
                    <a:pt x="470" y="764"/>
                  </a:cubicBezTo>
                  <a:cubicBezTo>
                    <a:pt x="542" y="764"/>
                    <a:pt x="617" y="736"/>
                    <a:pt x="685" y="668"/>
                  </a:cubicBezTo>
                  <a:cubicBezTo>
                    <a:pt x="735" y="618"/>
                    <a:pt x="785" y="543"/>
                    <a:pt x="810" y="493"/>
                  </a:cubicBezTo>
                  <a:cubicBezTo>
                    <a:pt x="885" y="393"/>
                    <a:pt x="885" y="242"/>
                    <a:pt x="810" y="167"/>
                  </a:cubicBezTo>
                  <a:cubicBezTo>
                    <a:pt x="810" y="142"/>
                    <a:pt x="810" y="142"/>
                    <a:pt x="810" y="142"/>
                  </a:cubicBezTo>
                  <a:cubicBezTo>
                    <a:pt x="751" y="64"/>
                    <a:pt x="662" y="1"/>
                    <a:pt x="566"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7" name="Google Shape;1997;p51"/>
          <p:cNvGrpSpPr/>
          <p:nvPr/>
        </p:nvGrpSpPr>
        <p:grpSpPr>
          <a:xfrm>
            <a:off x="3634567" y="1901382"/>
            <a:ext cx="1759925" cy="1645560"/>
            <a:chOff x="3670203" y="1987697"/>
            <a:chExt cx="1662502" cy="1554468"/>
          </a:xfrm>
        </p:grpSpPr>
        <p:sp>
          <p:nvSpPr>
            <p:cNvPr id="1998" name="Google Shape;1998;p51"/>
            <p:cNvSpPr/>
            <p:nvPr/>
          </p:nvSpPr>
          <p:spPr>
            <a:xfrm>
              <a:off x="3760303" y="2283297"/>
              <a:ext cx="1572402" cy="1018562"/>
            </a:xfrm>
            <a:custGeom>
              <a:avLst/>
              <a:gdLst/>
              <a:ahLst/>
              <a:cxnLst/>
              <a:rect l="l" t="t" r="r" b="b"/>
              <a:pathLst>
                <a:path w="80051" h="51855" extrusionOk="0">
                  <a:moveTo>
                    <a:pt x="17845" y="4229"/>
                  </a:moveTo>
                  <a:cubicBezTo>
                    <a:pt x="17895" y="4229"/>
                    <a:pt x="17945" y="4229"/>
                    <a:pt x="18020" y="4254"/>
                  </a:cubicBezTo>
                  <a:cubicBezTo>
                    <a:pt x="18045" y="4254"/>
                    <a:pt x="18095" y="4254"/>
                    <a:pt x="18121" y="4279"/>
                  </a:cubicBezTo>
                  <a:cubicBezTo>
                    <a:pt x="18346" y="4304"/>
                    <a:pt x="18471" y="4579"/>
                    <a:pt x="18421" y="4805"/>
                  </a:cubicBezTo>
                  <a:cubicBezTo>
                    <a:pt x="18371" y="4980"/>
                    <a:pt x="18196" y="5106"/>
                    <a:pt x="18020" y="5106"/>
                  </a:cubicBezTo>
                  <a:cubicBezTo>
                    <a:pt x="18000" y="5108"/>
                    <a:pt x="17979" y="5110"/>
                    <a:pt x="17959" y="5110"/>
                  </a:cubicBezTo>
                  <a:cubicBezTo>
                    <a:pt x="17780" y="5110"/>
                    <a:pt x="17609" y="5013"/>
                    <a:pt x="17519" y="4855"/>
                  </a:cubicBezTo>
                  <a:cubicBezTo>
                    <a:pt x="17469" y="4730"/>
                    <a:pt x="17444" y="4554"/>
                    <a:pt x="17519" y="4454"/>
                  </a:cubicBezTo>
                  <a:cubicBezTo>
                    <a:pt x="17594" y="4329"/>
                    <a:pt x="17694" y="4254"/>
                    <a:pt x="17845" y="4229"/>
                  </a:cubicBezTo>
                  <a:close/>
                  <a:moveTo>
                    <a:pt x="14986" y="4372"/>
                  </a:moveTo>
                  <a:cubicBezTo>
                    <a:pt x="15012" y="4372"/>
                    <a:pt x="15038" y="4374"/>
                    <a:pt x="15063" y="4379"/>
                  </a:cubicBezTo>
                  <a:cubicBezTo>
                    <a:pt x="15188" y="4429"/>
                    <a:pt x="15314" y="4554"/>
                    <a:pt x="15288" y="4705"/>
                  </a:cubicBezTo>
                  <a:cubicBezTo>
                    <a:pt x="15263" y="4955"/>
                    <a:pt x="15138" y="5106"/>
                    <a:pt x="14887" y="5156"/>
                  </a:cubicBezTo>
                  <a:cubicBezTo>
                    <a:pt x="14844" y="5165"/>
                    <a:pt x="14803" y="5169"/>
                    <a:pt x="14765" y="5169"/>
                  </a:cubicBezTo>
                  <a:cubicBezTo>
                    <a:pt x="14584" y="5169"/>
                    <a:pt x="14460" y="5075"/>
                    <a:pt x="14336" y="4930"/>
                  </a:cubicBezTo>
                  <a:cubicBezTo>
                    <a:pt x="14236" y="4805"/>
                    <a:pt x="14311" y="4630"/>
                    <a:pt x="14386" y="4529"/>
                  </a:cubicBezTo>
                  <a:cubicBezTo>
                    <a:pt x="14386" y="4529"/>
                    <a:pt x="14411" y="4504"/>
                    <a:pt x="14411" y="4504"/>
                  </a:cubicBezTo>
                  <a:cubicBezTo>
                    <a:pt x="14486" y="4404"/>
                    <a:pt x="14637" y="4404"/>
                    <a:pt x="14737" y="4404"/>
                  </a:cubicBezTo>
                  <a:cubicBezTo>
                    <a:pt x="14777" y="4404"/>
                    <a:pt x="14881" y="4372"/>
                    <a:pt x="14986" y="4372"/>
                  </a:cubicBezTo>
                  <a:close/>
                  <a:moveTo>
                    <a:pt x="13008" y="5933"/>
                  </a:moveTo>
                  <a:cubicBezTo>
                    <a:pt x="13258" y="5958"/>
                    <a:pt x="13459" y="6133"/>
                    <a:pt x="13459" y="6409"/>
                  </a:cubicBezTo>
                  <a:cubicBezTo>
                    <a:pt x="13484" y="6735"/>
                    <a:pt x="13233" y="6985"/>
                    <a:pt x="12907" y="7036"/>
                  </a:cubicBezTo>
                  <a:cubicBezTo>
                    <a:pt x="12872" y="7041"/>
                    <a:pt x="12837" y="7043"/>
                    <a:pt x="12802" y="7043"/>
                  </a:cubicBezTo>
                  <a:cubicBezTo>
                    <a:pt x="12489" y="7043"/>
                    <a:pt x="12206" y="6845"/>
                    <a:pt x="12206" y="6484"/>
                  </a:cubicBezTo>
                  <a:cubicBezTo>
                    <a:pt x="12206" y="6153"/>
                    <a:pt x="12474" y="5956"/>
                    <a:pt x="12778" y="5956"/>
                  </a:cubicBezTo>
                  <a:cubicBezTo>
                    <a:pt x="12796" y="5956"/>
                    <a:pt x="12814" y="5956"/>
                    <a:pt x="12832" y="5958"/>
                  </a:cubicBezTo>
                  <a:cubicBezTo>
                    <a:pt x="12882" y="5933"/>
                    <a:pt x="12958" y="5933"/>
                    <a:pt x="13008" y="5933"/>
                  </a:cubicBezTo>
                  <a:close/>
                  <a:moveTo>
                    <a:pt x="15738" y="6089"/>
                  </a:moveTo>
                  <a:cubicBezTo>
                    <a:pt x="15976" y="6089"/>
                    <a:pt x="16174" y="6242"/>
                    <a:pt x="16216" y="6534"/>
                  </a:cubicBezTo>
                  <a:cubicBezTo>
                    <a:pt x="16240" y="6822"/>
                    <a:pt x="15919" y="7087"/>
                    <a:pt x="15650" y="7087"/>
                  </a:cubicBezTo>
                  <a:cubicBezTo>
                    <a:pt x="15638" y="7087"/>
                    <a:pt x="15626" y="7087"/>
                    <a:pt x="15614" y="7086"/>
                  </a:cubicBezTo>
                  <a:cubicBezTo>
                    <a:pt x="15414" y="7061"/>
                    <a:pt x="15263" y="7010"/>
                    <a:pt x="15113" y="6935"/>
                  </a:cubicBezTo>
                  <a:cubicBezTo>
                    <a:pt x="14887" y="6810"/>
                    <a:pt x="14887" y="6459"/>
                    <a:pt x="15113" y="6334"/>
                  </a:cubicBezTo>
                  <a:cubicBezTo>
                    <a:pt x="15263" y="6259"/>
                    <a:pt x="15414" y="6158"/>
                    <a:pt x="15589" y="6108"/>
                  </a:cubicBezTo>
                  <a:cubicBezTo>
                    <a:pt x="15640" y="6096"/>
                    <a:pt x="15690" y="6089"/>
                    <a:pt x="15738" y="6089"/>
                  </a:cubicBezTo>
                  <a:close/>
                  <a:moveTo>
                    <a:pt x="22305" y="0"/>
                  </a:moveTo>
                  <a:cubicBezTo>
                    <a:pt x="13745" y="0"/>
                    <a:pt x="2327" y="8149"/>
                    <a:pt x="1253" y="17036"/>
                  </a:cubicBezTo>
                  <a:cubicBezTo>
                    <a:pt x="0" y="27286"/>
                    <a:pt x="6366" y="30294"/>
                    <a:pt x="6366" y="30294"/>
                  </a:cubicBezTo>
                  <a:cubicBezTo>
                    <a:pt x="6366" y="30294"/>
                    <a:pt x="1780" y="43878"/>
                    <a:pt x="15138" y="50144"/>
                  </a:cubicBezTo>
                  <a:cubicBezTo>
                    <a:pt x="17739" y="51364"/>
                    <a:pt x="20254" y="51855"/>
                    <a:pt x="22617" y="51855"/>
                  </a:cubicBezTo>
                  <a:cubicBezTo>
                    <a:pt x="32390" y="51855"/>
                    <a:pt x="39574" y="43452"/>
                    <a:pt x="39574" y="43452"/>
                  </a:cubicBezTo>
                  <a:cubicBezTo>
                    <a:pt x="39574" y="43452"/>
                    <a:pt x="45534" y="49686"/>
                    <a:pt x="55366" y="49686"/>
                  </a:cubicBezTo>
                  <a:cubicBezTo>
                    <a:pt x="57029" y="49686"/>
                    <a:pt x="58803" y="49508"/>
                    <a:pt x="60677" y="49091"/>
                  </a:cubicBezTo>
                  <a:cubicBezTo>
                    <a:pt x="71003" y="46810"/>
                    <a:pt x="69975" y="38239"/>
                    <a:pt x="69975" y="38239"/>
                  </a:cubicBezTo>
                  <a:cubicBezTo>
                    <a:pt x="69975" y="38239"/>
                    <a:pt x="80051" y="36785"/>
                    <a:pt x="79875" y="26960"/>
                  </a:cubicBezTo>
                  <a:cubicBezTo>
                    <a:pt x="79675" y="14128"/>
                    <a:pt x="67670" y="13376"/>
                    <a:pt x="67670" y="13376"/>
                  </a:cubicBezTo>
                  <a:cubicBezTo>
                    <a:pt x="67670" y="13376"/>
                    <a:pt x="64437" y="1597"/>
                    <a:pt x="51279" y="645"/>
                  </a:cubicBezTo>
                  <a:cubicBezTo>
                    <a:pt x="50727" y="605"/>
                    <a:pt x="50190" y="585"/>
                    <a:pt x="49669" y="585"/>
                  </a:cubicBezTo>
                  <a:cubicBezTo>
                    <a:pt x="39087" y="585"/>
                    <a:pt x="34762" y="8439"/>
                    <a:pt x="34762" y="8439"/>
                  </a:cubicBezTo>
                  <a:cubicBezTo>
                    <a:pt x="34762" y="8439"/>
                    <a:pt x="35188" y="645"/>
                    <a:pt x="22983" y="18"/>
                  </a:cubicBezTo>
                  <a:cubicBezTo>
                    <a:pt x="22759" y="6"/>
                    <a:pt x="22533" y="0"/>
                    <a:pt x="22305" y="0"/>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51"/>
            <p:cNvSpPr/>
            <p:nvPr/>
          </p:nvSpPr>
          <p:spPr>
            <a:xfrm>
              <a:off x="4572580" y="2887815"/>
              <a:ext cx="715321" cy="357219"/>
            </a:xfrm>
            <a:custGeom>
              <a:avLst/>
              <a:gdLst/>
              <a:ahLst/>
              <a:cxnLst/>
              <a:rect l="l" t="t" r="r" b="b"/>
              <a:pathLst>
                <a:path w="36417" h="18186" extrusionOk="0">
                  <a:moveTo>
                    <a:pt x="36157" y="0"/>
                  </a:moveTo>
                  <a:cubicBezTo>
                    <a:pt x="36084" y="0"/>
                    <a:pt x="36011" y="34"/>
                    <a:pt x="35966" y="94"/>
                  </a:cubicBezTo>
                  <a:lnTo>
                    <a:pt x="35966" y="119"/>
                  </a:lnTo>
                  <a:cubicBezTo>
                    <a:pt x="35815" y="295"/>
                    <a:pt x="35690" y="470"/>
                    <a:pt x="35565" y="671"/>
                  </a:cubicBezTo>
                  <a:cubicBezTo>
                    <a:pt x="35440" y="846"/>
                    <a:pt x="35314" y="1047"/>
                    <a:pt x="35164" y="1197"/>
                  </a:cubicBezTo>
                  <a:cubicBezTo>
                    <a:pt x="35013" y="1372"/>
                    <a:pt x="34863" y="1548"/>
                    <a:pt x="34738" y="1698"/>
                  </a:cubicBezTo>
                  <a:cubicBezTo>
                    <a:pt x="34612" y="1874"/>
                    <a:pt x="34437" y="2024"/>
                    <a:pt x="34287" y="2200"/>
                  </a:cubicBezTo>
                  <a:cubicBezTo>
                    <a:pt x="34136" y="2350"/>
                    <a:pt x="33986" y="2500"/>
                    <a:pt x="33810" y="2651"/>
                  </a:cubicBezTo>
                  <a:lnTo>
                    <a:pt x="33309" y="3077"/>
                  </a:lnTo>
                  <a:cubicBezTo>
                    <a:pt x="33159" y="3227"/>
                    <a:pt x="32958" y="3327"/>
                    <a:pt x="32783" y="3453"/>
                  </a:cubicBezTo>
                  <a:cubicBezTo>
                    <a:pt x="32607" y="3578"/>
                    <a:pt x="32432" y="3703"/>
                    <a:pt x="32257" y="3829"/>
                  </a:cubicBezTo>
                  <a:cubicBezTo>
                    <a:pt x="32056" y="3929"/>
                    <a:pt x="31881" y="4054"/>
                    <a:pt x="31705" y="4154"/>
                  </a:cubicBezTo>
                  <a:lnTo>
                    <a:pt x="31104" y="4430"/>
                  </a:lnTo>
                  <a:cubicBezTo>
                    <a:pt x="30928" y="4530"/>
                    <a:pt x="30728" y="4606"/>
                    <a:pt x="30527" y="4706"/>
                  </a:cubicBezTo>
                  <a:cubicBezTo>
                    <a:pt x="30327" y="4781"/>
                    <a:pt x="30126" y="4856"/>
                    <a:pt x="29926" y="4956"/>
                  </a:cubicBezTo>
                  <a:cubicBezTo>
                    <a:pt x="29525" y="5132"/>
                    <a:pt x="29099" y="5282"/>
                    <a:pt x="28673" y="5383"/>
                  </a:cubicBezTo>
                  <a:cubicBezTo>
                    <a:pt x="28472" y="5433"/>
                    <a:pt x="28247" y="5483"/>
                    <a:pt x="28046" y="5508"/>
                  </a:cubicBezTo>
                  <a:cubicBezTo>
                    <a:pt x="27820" y="5533"/>
                    <a:pt x="27595" y="5533"/>
                    <a:pt x="27394" y="5533"/>
                  </a:cubicBezTo>
                  <a:cubicBezTo>
                    <a:pt x="27194" y="5558"/>
                    <a:pt x="27018" y="5708"/>
                    <a:pt x="26993" y="5934"/>
                  </a:cubicBezTo>
                  <a:cubicBezTo>
                    <a:pt x="26968" y="6560"/>
                    <a:pt x="26818" y="7262"/>
                    <a:pt x="26643" y="7914"/>
                  </a:cubicBezTo>
                  <a:cubicBezTo>
                    <a:pt x="26442" y="8565"/>
                    <a:pt x="26191" y="9217"/>
                    <a:pt x="25891" y="9819"/>
                  </a:cubicBezTo>
                  <a:cubicBezTo>
                    <a:pt x="25740" y="10119"/>
                    <a:pt x="25590" y="10420"/>
                    <a:pt x="25389" y="10696"/>
                  </a:cubicBezTo>
                  <a:cubicBezTo>
                    <a:pt x="25214" y="10997"/>
                    <a:pt x="25038" y="11272"/>
                    <a:pt x="24838" y="11548"/>
                  </a:cubicBezTo>
                  <a:cubicBezTo>
                    <a:pt x="24462" y="12099"/>
                    <a:pt x="24111" y="12701"/>
                    <a:pt x="23660" y="13252"/>
                  </a:cubicBezTo>
                  <a:cubicBezTo>
                    <a:pt x="23434" y="13503"/>
                    <a:pt x="23184" y="13728"/>
                    <a:pt x="22908" y="13954"/>
                  </a:cubicBezTo>
                  <a:cubicBezTo>
                    <a:pt x="22658" y="14180"/>
                    <a:pt x="22357" y="14330"/>
                    <a:pt x="22056" y="14530"/>
                  </a:cubicBezTo>
                  <a:lnTo>
                    <a:pt x="21630" y="14806"/>
                  </a:lnTo>
                  <a:cubicBezTo>
                    <a:pt x="21480" y="14881"/>
                    <a:pt x="21329" y="14957"/>
                    <a:pt x="21154" y="15032"/>
                  </a:cubicBezTo>
                  <a:lnTo>
                    <a:pt x="20251" y="15483"/>
                  </a:lnTo>
                  <a:lnTo>
                    <a:pt x="19299" y="15859"/>
                  </a:lnTo>
                  <a:lnTo>
                    <a:pt x="18823" y="16034"/>
                  </a:lnTo>
                  <a:cubicBezTo>
                    <a:pt x="18673" y="16109"/>
                    <a:pt x="18497" y="16134"/>
                    <a:pt x="18322" y="16185"/>
                  </a:cubicBezTo>
                  <a:lnTo>
                    <a:pt x="17294" y="16460"/>
                  </a:lnTo>
                  <a:lnTo>
                    <a:pt x="17043" y="16535"/>
                  </a:lnTo>
                  <a:lnTo>
                    <a:pt x="16993" y="16561"/>
                  </a:lnTo>
                  <a:lnTo>
                    <a:pt x="16943" y="16561"/>
                  </a:lnTo>
                  <a:lnTo>
                    <a:pt x="16818" y="16586"/>
                  </a:lnTo>
                  <a:lnTo>
                    <a:pt x="16292" y="16661"/>
                  </a:lnTo>
                  <a:cubicBezTo>
                    <a:pt x="15966" y="16711"/>
                    <a:pt x="15615" y="16736"/>
                    <a:pt x="15264" y="16786"/>
                  </a:cubicBezTo>
                  <a:cubicBezTo>
                    <a:pt x="14938" y="16836"/>
                    <a:pt x="14587" y="16836"/>
                    <a:pt x="14236" y="16886"/>
                  </a:cubicBezTo>
                  <a:lnTo>
                    <a:pt x="13735" y="16987"/>
                  </a:lnTo>
                  <a:cubicBezTo>
                    <a:pt x="13560" y="17012"/>
                    <a:pt x="13384" y="17037"/>
                    <a:pt x="13234" y="17062"/>
                  </a:cubicBezTo>
                  <a:lnTo>
                    <a:pt x="12181" y="17212"/>
                  </a:lnTo>
                  <a:cubicBezTo>
                    <a:pt x="11830" y="17287"/>
                    <a:pt x="11505" y="17287"/>
                    <a:pt x="11154" y="17287"/>
                  </a:cubicBezTo>
                  <a:cubicBezTo>
                    <a:pt x="10803" y="17287"/>
                    <a:pt x="10452" y="17262"/>
                    <a:pt x="10101" y="17237"/>
                  </a:cubicBezTo>
                  <a:cubicBezTo>
                    <a:pt x="9399" y="17162"/>
                    <a:pt x="8723" y="17062"/>
                    <a:pt x="8046" y="16886"/>
                  </a:cubicBezTo>
                  <a:cubicBezTo>
                    <a:pt x="7344" y="16761"/>
                    <a:pt x="6693" y="16535"/>
                    <a:pt x="6016" y="16335"/>
                  </a:cubicBezTo>
                  <a:cubicBezTo>
                    <a:pt x="5690" y="16210"/>
                    <a:pt x="5364" y="16109"/>
                    <a:pt x="5038" y="15984"/>
                  </a:cubicBezTo>
                  <a:lnTo>
                    <a:pt x="4061" y="15608"/>
                  </a:lnTo>
                  <a:cubicBezTo>
                    <a:pt x="3760" y="15483"/>
                    <a:pt x="3434" y="15332"/>
                    <a:pt x="3109" y="15207"/>
                  </a:cubicBezTo>
                  <a:lnTo>
                    <a:pt x="2181" y="14731"/>
                  </a:lnTo>
                  <a:cubicBezTo>
                    <a:pt x="1580" y="14405"/>
                    <a:pt x="953" y="14079"/>
                    <a:pt x="377" y="13678"/>
                  </a:cubicBezTo>
                  <a:cubicBezTo>
                    <a:pt x="335" y="13658"/>
                    <a:pt x="289" y="13645"/>
                    <a:pt x="245" y="13645"/>
                  </a:cubicBezTo>
                  <a:cubicBezTo>
                    <a:pt x="181" y="13645"/>
                    <a:pt x="120" y="13670"/>
                    <a:pt x="76" y="13728"/>
                  </a:cubicBezTo>
                  <a:cubicBezTo>
                    <a:pt x="1" y="13804"/>
                    <a:pt x="1" y="13954"/>
                    <a:pt x="101" y="14054"/>
                  </a:cubicBezTo>
                  <a:cubicBezTo>
                    <a:pt x="627" y="14530"/>
                    <a:pt x="1229" y="14957"/>
                    <a:pt x="1855" y="15332"/>
                  </a:cubicBezTo>
                  <a:cubicBezTo>
                    <a:pt x="2156" y="15508"/>
                    <a:pt x="2457" y="15708"/>
                    <a:pt x="2783" y="15859"/>
                  </a:cubicBezTo>
                  <a:cubicBezTo>
                    <a:pt x="3109" y="16034"/>
                    <a:pt x="3434" y="16185"/>
                    <a:pt x="3760" y="16335"/>
                  </a:cubicBezTo>
                  <a:cubicBezTo>
                    <a:pt x="4086" y="16485"/>
                    <a:pt x="4437" y="16636"/>
                    <a:pt x="4763" y="16761"/>
                  </a:cubicBezTo>
                  <a:cubicBezTo>
                    <a:pt x="5114" y="16861"/>
                    <a:pt x="5439" y="16987"/>
                    <a:pt x="5790" y="17087"/>
                  </a:cubicBezTo>
                  <a:cubicBezTo>
                    <a:pt x="6492" y="17287"/>
                    <a:pt x="7194" y="17463"/>
                    <a:pt x="7896" y="17563"/>
                  </a:cubicBezTo>
                  <a:cubicBezTo>
                    <a:pt x="8597" y="17713"/>
                    <a:pt x="9324" y="17764"/>
                    <a:pt x="10026" y="17864"/>
                  </a:cubicBezTo>
                  <a:cubicBezTo>
                    <a:pt x="10402" y="17914"/>
                    <a:pt x="10753" y="17914"/>
                    <a:pt x="11104" y="17964"/>
                  </a:cubicBezTo>
                  <a:cubicBezTo>
                    <a:pt x="11480" y="17989"/>
                    <a:pt x="11830" y="18039"/>
                    <a:pt x="12181" y="18064"/>
                  </a:cubicBezTo>
                  <a:lnTo>
                    <a:pt x="13284" y="18165"/>
                  </a:lnTo>
                  <a:cubicBezTo>
                    <a:pt x="13401" y="18180"/>
                    <a:pt x="13515" y="18186"/>
                    <a:pt x="13628" y="18186"/>
                  </a:cubicBezTo>
                  <a:cubicBezTo>
                    <a:pt x="13880" y="18186"/>
                    <a:pt x="14127" y="18157"/>
                    <a:pt x="14387" y="18139"/>
                  </a:cubicBezTo>
                  <a:cubicBezTo>
                    <a:pt x="14738" y="18114"/>
                    <a:pt x="15114" y="18089"/>
                    <a:pt x="15465" y="18014"/>
                  </a:cubicBezTo>
                  <a:cubicBezTo>
                    <a:pt x="15815" y="17914"/>
                    <a:pt x="16166" y="17839"/>
                    <a:pt x="16517" y="17738"/>
                  </a:cubicBezTo>
                  <a:lnTo>
                    <a:pt x="17043" y="17613"/>
                  </a:lnTo>
                  <a:lnTo>
                    <a:pt x="17169" y="17588"/>
                  </a:lnTo>
                  <a:lnTo>
                    <a:pt x="17244" y="17563"/>
                  </a:lnTo>
                  <a:lnTo>
                    <a:pt x="17269" y="17563"/>
                  </a:lnTo>
                  <a:lnTo>
                    <a:pt x="17344" y="17538"/>
                  </a:lnTo>
                  <a:lnTo>
                    <a:pt x="17595" y="17463"/>
                  </a:lnTo>
                  <a:lnTo>
                    <a:pt x="18597" y="17162"/>
                  </a:lnTo>
                  <a:cubicBezTo>
                    <a:pt x="18773" y="17112"/>
                    <a:pt x="18948" y="17062"/>
                    <a:pt x="19124" y="16987"/>
                  </a:cubicBezTo>
                  <a:lnTo>
                    <a:pt x="19625" y="16786"/>
                  </a:lnTo>
                  <a:lnTo>
                    <a:pt x="20653" y="16335"/>
                  </a:lnTo>
                  <a:lnTo>
                    <a:pt x="21605" y="15784"/>
                  </a:lnTo>
                  <a:cubicBezTo>
                    <a:pt x="21755" y="15683"/>
                    <a:pt x="21906" y="15583"/>
                    <a:pt x="22056" y="15483"/>
                  </a:cubicBezTo>
                  <a:lnTo>
                    <a:pt x="22482" y="15132"/>
                  </a:lnTo>
                  <a:lnTo>
                    <a:pt x="22908" y="14806"/>
                  </a:lnTo>
                  <a:cubicBezTo>
                    <a:pt x="23059" y="14681"/>
                    <a:pt x="23209" y="14581"/>
                    <a:pt x="23334" y="14455"/>
                  </a:cubicBezTo>
                  <a:cubicBezTo>
                    <a:pt x="23610" y="14205"/>
                    <a:pt x="23886" y="13979"/>
                    <a:pt x="24161" y="13753"/>
                  </a:cubicBezTo>
                  <a:cubicBezTo>
                    <a:pt x="24713" y="13252"/>
                    <a:pt x="25314" y="12801"/>
                    <a:pt x="25715" y="12175"/>
                  </a:cubicBezTo>
                  <a:cubicBezTo>
                    <a:pt x="25966" y="11899"/>
                    <a:pt x="26116" y="11548"/>
                    <a:pt x="26292" y="11222"/>
                  </a:cubicBezTo>
                  <a:cubicBezTo>
                    <a:pt x="26492" y="10896"/>
                    <a:pt x="26643" y="10571"/>
                    <a:pt x="26768" y="10220"/>
                  </a:cubicBezTo>
                  <a:cubicBezTo>
                    <a:pt x="27069" y="9543"/>
                    <a:pt x="27294" y="8841"/>
                    <a:pt x="27470" y="8139"/>
                  </a:cubicBezTo>
                  <a:cubicBezTo>
                    <a:pt x="27596" y="7531"/>
                    <a:pt x="27704" y="6939"/>
                    <a:pt x="27751" y="6307"/>
                  </a:cubicBezTo>
                  <a:lnTo>
                    <a:pt x="27751" y="6307"/>
                  </a:lnTo>
                  <a:cubicBezTo>
                    <a:pt x="27872" y="6304"/>
                    <a:pt x="27993" y="6298"/>
                    <a:pt x="28121" y="6285"/>
                  </a:cubicBezTo>
                  <a:cubicBezTo>
                    <a:pt x="28347" y="6260"/>
                    <a:pt x="28597" y="6235"/>
                    <a:pt x="28823" y="6210"/>
                  </a:cubicBezTo>
                  <a:cubicBezTo>
                    <a:pt x="29299" y="6159"/>
                    <a:pt x="29775" y="6084"/>
                    <a:pt x="30252" y="5959"/>
                  </a:cubicBezTo>
                  <a:cubicBezTo>
                    <a:pt x="30477" y="5884"/>
                    <a:pt x="30703" y="5834"/>
                    <a:pt x="30928" y="5758"/>
                  </a:cubicBezTo>
                  <a:cubicBezTo>
                    <a:pt x="31154" y="5658"/>
                    <a:pt x="31379" y="5558"/>
                    <a:pt x="31605" y="5483"/>
                  </a:cubicBezTo>
                  <a:lnTo>
                    <a:pt x="32232" y="5132"/>
                  </a:lnTo>
                  <a:cubicBezTo>
                    <a:pt x="32457" y="5007"/>
                    <a:pt x="32658" y="4856"/>
                    <a:pt x="32858" y="4731"/>
                  </a:cubicBezTo>
                  <a:cubicBezTo>
                    <a:pt x="33059" y="4606"/>
                    <a:pt x="33234" y="4455"/>
                    <a:pt x="33435" y="4305"/>
                  </a:cubicBezTo>
                  <a:cubicBezTo>
                    <a:pt x="33610" y="4129"/>
                    <a:pt x="33810" y="4004"/>
                    <a:pt x="33961" y="3829"/>
                  </a:cubicBezTo>
                  <a:lnTo>
                    <a:pt x="34487" y="3327"/>
                  </a:lnTo>
                  <a:cubicBezTo>
                    <a:pt x="34638" y="3152"/>
                    <a:pt x="34788" y="2951"/>
                    <a:pt x="34938" y="2776"/>
                  </a:cubicBezTo>
                  <a:cubicBezTo>
                    <a:pt x="35089" y="2575"/>
                    <a:pt x="35239" y="2400"/>
                    <a:pt x="35364" y="2200"/>
                  </a:cubicBezTo>
                  <a:cubicBezTo>
                    <a:pt x="35490" y="1999"/>
                    <a:pt x="35615" y="1799"/>
                    <a:pt x="35740" y="1598"/>
                  </a:cubicBezTo>
                  <a:cubicBezTo>
                    <a:pt x="35866" y="1398"/>
                    <a:pt x="35966" y="1172"/>
                    <a:pt x="36066" y="971"/>
                  </a:cubicBezTo>
                  <a:cubicBezTo>
                    <a:pt x="36166" y="746"/>
                    <a:pt x="36267" y="545"/>
                    <a:pt x="36367" y="320"/>
                  </a:cubicBezTo>
                  <a:cubicBezTo>
                    <a:pt x="36417" y="220"/>
                    <a:pt x="36392" y="119"/>
                    <a:pt x="36292" y="44"/>
                  </a:cubicBezTo>
                  <a:cubicBezTo>
                    <a:pt x="36252" y="14"/>
                    <a:pt x="36205" y="0"/>
                    <a:pt x="36157"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51"/>
            <p:cNvSpPr/>
            <p:nvPr/>
          </p:nvSpPr>
          <p:spPr>
            <a:xfrm>
              <a:off x="3737164" y="2259333"/>
              <a:ext cx="1561088" cy="1090512"/>
            </a:xfrm>
            <a:custGeom>
              <a:avLst/>
              <a:gdLst/>
              <a:ahLst/>
              <a:cxnLst/>
              <a:rect l="l" t="t" r="r" b="b"/>
              <a:pathLst>
                <a:path w="79475" h="55518" extrusionOk="0">
                  <a:moveTo>
                    <a:pt x="22355" y="1"/>
                  </a:moveTo>
                  <a:cubicBezTo>
                    <a:pt x="20230" y="1"/>
                    <a:pt x="18118" y="314"/>
                    <a:pt x="16065" y="837"/>
                  </a:cubicBezTo>
                  <a:cubicBezTo>
                    <a:pt x="13409" y="1539"/>
                    <a:pt x="10877" y="2667"/>
                    <a:pt x="8622" y="4220"/>
                  </a:cubicBezTo>
                  <a:cubicBezTo>
                    <a:pt x="6341" y="5749"/>
                    <a:pt x="4361" y="7729"/>
                    <a:pt x="2907" y="10060"/>
                  </a:cubicBezTo>
                  <a:cubicBezTo>
                    <a:pt x="2181" y="11213"/>
                    <a:pt x="1579" y="12466"/>
                    <a:pt x="1103" y="13769"/>
                  </a:cubicBezTo>
                  <a:cubicBezTo>
                    <a:pt x="602" y="15048"/>
                    <a:pt x="301" y="16401"/>
                    <a:pt x="151" y="17804"/>
                  </a:cubicBezTo>
                  <a:cubicBezTo>
                    <a:pt x="100" y="18456"/>
                    <a:pt x="0" y="19133"/>
                    <a:pt x="50" y="19835"/>
                  </a:cubicBezTo>
                  <a:cubicBezTo>
                    <a:pt x="50" y="20185"/>
                    <a:pt x="50" y="20536"/>
                    <a:pt x="75" y="20887"/>
                  </a:cubicBezTo>
                  <a:lnTo>
                    <a:pt x="176" y="21940"/>
                  </a:lnTo>
                  <a:lnTo>
                    <a:pt x="251" y="22441"/>
                  </a:lnTo>
                  <a:lnTo>
                    <a:pt x="351" y="22967"/>
                  </a:lnTo>
                  <a:lnTo>
                    <a:pt x="577" y="23970"/>
                  </a:lnTo>
                  <a:cubicBezTo>
                    <a:pt x="802" y="24647"/>
                    <a:pt x="978" y="25323"/>
                    <a:pt x="1253" y="25950"/>
                  </a:cubicBezTo>
                  <a:cubicBezTo>
                    <a:pt x="1780" y="27228"/>
                    <a:pt x="2456" y="28456"/>
                    <a:pt x="3283" y="29584"/>
                  </a:cubicBezTo>
                  <a:cubicBezTo>
                    <a:pt x="3484" y="29860"/>
                    <a:pt x="3709" y="30110"/>
                    <a:pt x="3910" y="30386"/>
                  </a:cubicBezTo>
                  <a:cubicBezTo>
                    <a:pt x="4161" y="30662"/>
                    <a:pt x="4361" y="30912"/>
                    <a:pt x="4612" y="31163"/>
                  </a:cubicBezTo>
                  <a:cubicBezTo>
                    <a:pt x="5016" y="31588"/>
                    <a:pt x="5438" y="31996"/>
                    <a:pt x="5909" y="32370"/>
                  </a:cubicBezTo>
                  <a:lnTo>
                    <a:pt x="5909" y="32370"/>
                  </a:lnTo>
                  <a:cubicBezTo>
                    <a:pt x="5573" y="33371"/>
                    <a:pt x="5375" y="34375"/>
                    <a:pt x="5238" y="35399"/>
                  </a:cubicBezTo>
                  <a:cubicBezTo>
                    <a:pt x="5088" y="36526"/>
                    <a:pt x="5038" y="37679"/>
                    <a:pt x="5113" y="38832"/>
                  </a:cubicBezTo>
                  <a:cubicBezTo>
                    <a:pt x="5188" y="39960"/>
                    <a:pt x="5364" y="41088"/>
                    <a:pt x="5689" y="42191"/>
                  </a:cubicBezTo>
                  <a:cubicBezTo>
                    <a:pt x="5990" y="43293"/>
                    <a:pt x="6441" y="44371"/>
                    <a:pt x="6968" y="45374"/>
                  </a:cubicBezTo>
                  <a:cubicBezTo>
                    <a:pt x="7519" y="46376"/>
                    <a:pt x="8171" y="47328"/>
                    <a:pt x="8923" y="48206"/>
                  </a:cubicBezTo>
                  <a:cubicBezTo>
                    <a:pt x="9649" y="49083"/>
                    <a:pt x="10502" y="49860"/>
                    <a:pt x="11379" y="50587"/>
                  </a:cubicBezTo>
                  <a:lnTo>
                    <a:pt x="12055" y="51113"/>
                  </a:lnTo>
                  <a:cubicBezTo>
                    <a:pt x="12306" y="51288"/>
                    <a:pt x="12507" y="51439"/>
                    <a:pt x="12757" y="51589"/>
                  </a:cubicBezTo>
                  <a:cubicBezTo>
                    <a:pt x="12983" y="51765"/>
                    <a:pt x="13208" y="51915"/>
                    <a:pt x="13459" y="52065"/>
                  </a:cubicBezTo>
                  <a:cubicBezTo>
                    <a:pt x="13710" y="52216"/>
                    <a:pt x="13960" y="52366"/>
                    <a:pt x="14186" y="52516"/>
                  </a:cubicBezTo>
                  <a:cubicBezTo>
                    <a:pt x="15188" y="53068"/>
                    <a:pt x="16216" y="53569"/>
                    <a:pt x="17294" y="53995"/>
                  </a:cubicBezTo>
                  <a:cubicBezTo>
                    <a:pt x="18346" y="54396"/>
                    <a:pt x="19449" y="54722"/>
                    <a:pt x="20552" y="54973"/>
                  </a:cubicBezTo>
                  <a:cubicBezTo>
                    <a:pt x="21680" y="55223"/>
                    <a:pt x="22807" y="55374"/>
                    <a:pt x="23960" y="55474"/>
                  </a:cubicBezTo>
                  <a:cubicBezTo>
                    <a:pt x="24405" y="55504"/>
                    <a:pt x="24854" y="55518"/>
                    <a:pt x="25303" y="55518"/>
                  </a:cubicBezTo>
                  <a:cubicBezTo>
                    <a:pt x="25994" y="55518"/>
                    <a:pt x="26686" y="55484"/>
                    <a:pt x="27369" y="55424"/>
                  </a:cubicBezTo>
                  <a:cubicBezTo>
                    <a:pt x="28522" y="55323"/>
                    <a:pt x="29649" y="55123"/>
                    <a:pt x="30752" y="54822"/>
                  </a:cubicBezTo>
                  <a:cubicBezTo>
                    <a:pt x="32933" y="54221"/>
                    <a:pt x="35063" y="53243"/>
                    <a:pt x="36843" y="51790"/>
                  </a:cubicBezTo>
                  <a:cubicBezTo>
                    <a:pt x="37745" y="51063"/>
                    <a:pt x="38547" y="50261"/>
                    <a:pt x="39223" y="49333"/>
                  </a:cubicBezTo>
                  <a:cubicBezTo>
                    <a:pt x="39925" y="48431"/>
                    <a:pt x="40477" y="47429"/>
                    <a:pt x="40903" y="46376"/>
                  </a:cubicBezTo>
                  <a:cubicBezTo>
                    <a:pt x="40953" y="46251"/>
                    <a:pt x="40903" y="46125"/>
                    <a:pt x="40777" y="46075"/>
                  </a:cubicBezTo>
                  <a:cubicBezTo>
                    <a:pt x="40745" y="46062"/>
                    <a:pt x="40713" y="46056"/>
                    <a:pt x="40682" y="46056"/>
                  </a:cubicBezTo>
                  <a:cubicBezTo>
                    <a:pt x="40592" y="46056"/>
                    <a:pt x="40514" y="46108"/>
                    <a:pt x="40477" y="46201"/>
                  </a:cubicBezTo>
                  <a:cubicBezTo>
                    <a:pt x="39549" y="48181"/>
                    <a:pt x="38121" y="49910"/>
                    <a:pt x="36391" y="51188"/>
                  </a:cubicBezTo>
                  <a:cubicBezTo>
                    <a:pt x="35514" y="51840"/>
                    <a:pt x="34587" y="52416"/>
                    <a:pt x="33584" y="52867"/>
                  </a:cubicBezTo>
                  <a:cubicBezTo>
                    <a:pt x="32607" y="53318"/>
                    <a:pt x="31554" y="53669"/>
                    <a:pt x="30502" y="53920"/>
                  </a:cubicBezTo>
                  <a:cubicBezTo>
                    <a:pt x="29449" y="54171"/>
                    <a:pt x="28371" y="54346"/>
                    <a:pt x="27294" y="54421"/>
                  </a:cubicBezTo>
                  <a:cubicBezTo>
                    <a:pt x="26755" y="54459"/>
                    <a:pt x="26210" y="54478"/>
                    <a:pt x="25665" y="54478"/>
                  </a:cubicBezTo>
                  <a:cubicBezTo>
                    <a:pt x="25119" y="54478"/>
                    <a:pt x="24574" y="54459"/>
                    <a:pt x="24035" y="54421"/>
                  </a:cubicBezTo>
                  <a:cubicBezTo>
                    <a:pt x="22958" y="54321"/>
                    <a:pt x="21880" y="54146"/>
                    <a:pt x="20802" y="53920"/>
                  </a:cubicBezTo>
                  <a:cubicBezTo>
                    <a:pt x="19750" y="53644"/>
                    <a:pt x="18722" y="53318"/>
                    <a:pt x="17695" y="52943"/>
                  </a:cubicBezTo>
                  <a:cubicBezTo>
                    <a:pt x="16692" y="52542"/>
                    <a:pt x="15690" y="52065"/>
                    <a:pt x="14737" y="51539"/>
                  </a:cubicBezTo>
                  <a:cubicBezTo>
                    <a:pt x="13810" y="51013"/>
                    <a:pt x="12857" y="50436"/>
                    <a:pt x="11980" y="49785"/>
                  </a:cubicBezTo>
                  <a:cubicBezTo>
                    <a:pt x="11128" y="49133"/>
                    <a:pt x="10301" y="48431"/>
                    <a:pt x="9574" y="47629"/>
                  </a:cubicBezTo>
                  <a:cubicBezTo>
                    <a:pt x="8847" y="46827"/>
                    <a:pt x="8196" y="45925"/>
                    <a:pt x="7669" y="44998"/>
                  </a:cubicBezTo>
                  <a:cubicBezTo>
                    <a:pt x="7143" y="44045"/>
                    <a:pt x="6717" y="43043"/>
                    <a:pt x="6441" y="41990"/>
                  </a:cubicBezTo>
                  <a:cubicBezTo>
                    <a:pt x="6141" y="40937"/>
                    <a:pt x="5965" y="39860"/>
                    <a:pt x="5915" y="38782"/>
                  </a:cubicBezTo>
                  <a:cubicBezTo>
                    <a:pt x="5865" y="37679"/>
                    <a:pt x="5915" y="36602"/>
                    <a:pt x="6065" y="35524"/>
                  </a:cubicBezTo>
                  <a:cubicBezTo>
                    <a:pt x="6216" y="34446"/>
                    <a:pt x="6466" y="33368"/>
                    <a:pt x="6842" y="32391"/>
                  </a:cubicBezTo>
                  <a:cubicBezTo>
                    <a:pt x="6918" y="32216"/>
                    <a:pt x="6867" y="31990"/>
                    <a:pt x="6692" y="31865"/>
                  </a:cubicBezTo>
                  <a:cubicBezTo>
                    <a:pt x="5715" y="31063"/>
                    <a:pt x="4812" y="30085"/>
                    <a:pt x="4060" y="29008"/>
                  </a:cubicBezTo>
                  <a:cubicBezTo>
                    <a:pt x="3283" y="27955"/>
                    <a:pt x="2682" y="26777"/>
                    <a:pt x="2206" y="25574"/>
                  </a:cubicBezTo>
                  <a:cubicBezTo>
                    <a:pt x="1955" y="24972"/>
                    <a:pt x="1805" y="24346"/>
                    <a:pt x="1604" y="23719"/>
                  </a:cubicBezTo>
                  <a:lnTo>
                    <a:pt x="1404" y="22767"/>
                  </a:lnTo>
                  <a:lnTo>
                    <a:pt x="1329" y="22291"/>
                  </a:lnTo>
                  <a:lnTo>
                    <a:pt x="1278" y="21789"/>
                  </a:lnTo>
                  <a:lnTo>
                    <a:pt x="1153" y="20812"/>
                  </a:lnTo>
                  <a:cubicBezTo>
                    <a:pt x="1153" y="20511"/>
                    <a:pt x="1153" y="20185"/>
                    <a:pt x="1128" y="19860"/>
                  </a:cubicBezTo>
                  <a:cubicBezTo>
                    <a:pt x="1103" y="19233"/>
                    <a:pt x="1178" y="18556"/>
                    <a:pt x="1203" y="17880"/>
                  </a:cubicBezTo>
                  <a:lnTo>
                    <a:pt x="1228" y="17378"/>
                  </a:lnTo>
                  <a:lnTo>
                    <a:pt x="1303" y="16902"/>
                  </a:lnTo>
                  <a:cubicBezTo>
                    <a:pt x="1354" y="16576"/>
                    <a:pt x="1379" y="16251"/>
                    <a:pt x="1454" y="15950"/>
                  </a:cubicBezTo>
                  <a:lnTo>
                    <a:pt x="1629" y="14972"/>
                  </a:lnTo>
                  <a:lnTo>
                    <a:pt x="1905" y="14020"/>
                  </a:lnTo>
                  <a:cubicBezTo>
                    <a:pt x="2256" y="12767"/>
                    <a:pt x="2807" y="11539"/>
                    <a:pt x="3484" y="10411"/>
                  </a:cubicBezTo>
                  <a:cubicBezTo>
                    <a:pt x="4186" y="9283"/>
                    <a:pt x="5013" y="8256"/>
                    <a:pt x="5940" y="7328"/>
                  </a:cubicBezTo>
                  <a:cubicBezTo>
                    <a:pt x="6892" y="6401"/>
                    <a:pt x="7945" y="5574"/>
                    <a:pt x="9048" y="4872"/>
                  </a:cubicBezTo>
                  <a:cubicBezTo>
                    <a:pt x="11278" y="3418"/>
                    <a:pt x="13760" y="2416"/>
                    <a:pt x="16316" y="1764"/>
                  </a:cubicBezTo>
                  <a:cubicBezTo>
                    <a:pt x="18242" y="1273"/>
                    <a:pt x="20224" y="996"/>
                    <a:pt x="22199" y="996"/>
                  </a:cubicBezTo>
                  <a:cubicBezTo>
                    <a:pt x="22846" y="996"/>
                    <a:pt x="23492" y="1026"/>
                    <a:pt x="24136" y="1088"/>
                  </a:cubicBezTo>
                  <a:cubicBezTo>
                    <a:pt x="24787" y="1138"/>
                    <a:pt x="25414" y="1263"/>
                    <a:pt x="26091" y="1388"/>
                  </a:cubicBezTo>
                  <a:cubicBezTo>
                    <a:pt x="26692" y="1564"/>
                    <a:pt x="27369" y="1714"/>
                    <a:pt x="27970" y="1915"/>
                  </a:cubicBezTo>
                  <a:lnTo>
                    <a:pt x="28898" y="2266"/>
                  </a:lnTo>
                  <a:cubicBezTo>
                    <a:pt x="29048" y="2316"/>
                    <a:pt x="29198" y="2366"/>
                    <a:pt x="29349" y="2441"/>
                  </a:cubicBezTo>
                  <a:lnTo>
                    <a:pt x="29800" y="2641"/>
                  </a:lnTo>
                  <a:cubicBezTo>
                    <a:pt x="30076" y="2792"/>
                    <a:pt x="30376" y="2917"/>
                    <a:pt x="30652" y="3068"/>
                  </a:cubicBezTo>
                  <a:lnTo>
                    <a:pt x="31479" y="3569"/>
                  </a:lnTo>
                  <a:cubicBezTo>
                    <a:pt x="32532" y="4296"/>
                    <a:pt x="33484" y="5198"/>
                    <a:pt x="34161" y="6225"/>
                  </a:cubicBezTo>
                  <a:cubicBezTo>
                    <a:pt x="34336" y="6476"/>
                    <a:pt x="34462" y="6777"/>
                    <a:pt x="34637" y="7027"/>
                  </a:cubicBezTo>
                  <a:cubicBezTo>
                    <a:pt x="34712" y="7178"/>
                    <a:pt x="34762" y="7328"/>
                    <a:pt x="34812" y="7454"/>
                  </a:cubicBezTo>
                  <a:cubicBezTo>
                    <a:pt x="34888" y="7604"/>
                    <a:pt x="34938" y="7754"/>
                    <a:pt x="34988" y="7880"/>
                  </a:cubicBezTo>
                  <a:cubicBezTo>
                    <a:pt x="35088" y="8180"/>
                    <a:pt x="35163" y="8481"/>
                    <a:pt x="35238" y="8782"/>
                  </a:cubicBezTo>
                  <a:cubicBezTo>
                    <a:pt x="35289" y="9058"/>
                    <a:pt x="35339" y="9408"/>
                    <a:pt x="35339" y="9634"/>
                  </a:cubicBezTo>
                  <a:lnTo>
                    <a:pt x="35339" y="9684"/>
                  </a:lnTo>
                  <a:cubicBezTo>
                    <a:pt x="35339" y="9860"/>
                    <a:pt x="35414" y="10035"/>
                    <a:pt x="35589" y="10160"/>
                  </a:cubicBezTo>
                  <a:cubicBezTo>
                    <a:pt x="35695" y="10237"/>
                    <a:pt x="35819" y="10274"/>
                    <a:pt x="35944" y="10274"/>
                  </a:cubicBezTo>
                  <a:cubicBezTo>
                    <a:pt x="36143" y="10274"/>
                    <a:pt x="36343" y="10180"/>
                    <a:pt x="36467" y="10010"/>
                  </a:cubicBezTo>
                  <a:cubicBezTo>
                    <a:pt x="36893" y="9383"/>
                    <a:pt x="37469" y="8757"/>
                    <a:pt x="38020" y="8180"/>
                  </a:cubicBezTo>
                  <a:cubicBezTo>
                    <a:pt x="38597" y="7604"/>
                    <a:pt x="39198" y="7053"/>
                    <a:pt x="39850" y="6551"/>
                  </a:cubicBezTo>
                  <a:cubicBezTo>
                    <a:pt x="41153" y="5524"/>
                    <a:pt x="42557" y="4647"/>
                    <a:pt x="44111" y="4045"/>
                  </a:cubicBezTo>
                  <a:cubicBezTo>
                    <a:pt x="44863" y="3744"/>
                    <a:pt x="45665" y="3494"/>
                    <a:pt x="46467" y="3318"/>
                  </a:cubicBezTo>
                  <a:cubicBezTo>
                    <a:pt x="47269" y="3143"/>
                    <a:pt x="48096" y="3042"/>
                    <a:pt x="48923" y="2992"/>
                  </a:cubicBezTo>
                  <a:cubicBezTo>
                    <a:pt x="49324" y="2992"/>
                    <a:pt x="49750" y="2967"/>
                    <a:pt x="50151" y="2967"/>
                  </a:cubicBezTo>
                  <a:cubicBezTo>
                    <a:pt x="50577" y="2967"/>
                    <a:pt x="50978" y="3017"/>
                    <a:pt x="51404" y="3042"/>
                  </a:cubicBezTo>
                  <a:cubicBezTo>
                    <a:pt x="51805" y="3068"/>
                    <a:pt x="52231" y="3143"/>
                    <a:pt x="52632" y="3193"/>
                  </a:cubicBezTo>
                  <a:cubicBezTo>
                    <a:pt x="53033" y="3268"/>
                    <a:pt x="53434" y="3343"/>
                    <a:pt x="53860" y="3418"/>
                  </a:cubicBezTo>
                  <a:cubicBezTo>
                    <a:pt x="54261" y="3544"/>
                    <a:pt x="54687" y="3644"/>
                    <a:pt x="55063" y="3744"/>
                  </a:cubicBezTo>
                  <a:lnTo>
                    <a:pt x="56241" y="4145"/>
                  </a:lnTo>
                  <a:lnTo>
                    <a:pt x="56818" y="4346"/>
                  </a:lnTo>
                  <a:cubicBezTo>
                    <a:pt x="57018" y="4421"/>
                    <a:pt x="57219" y="4521"/>
                    <a:pt x="57394" y="4596"/>
                  </a:cubicBezTo>
                  <a:lnTo>
                    <a:pt x="58547" y="5123"/>
                  </a:lnTo>
                  <a:cubicBezTo>
                    <a:pt x="58898" y="5298"/>
                    <a:pt x="59249" y="5524"/>
                    <a:pt x="59625" y="5724"/>
                  </a:cubicBezTo>
                  <a:lnTo>
                    <a:pt x="60151" y="6025"/>
                  </a:lnTo>
                  <a:lnTo>
                    <a:pt x="60677" y="6376"/>
                  </a:lnTo>
                  <a:cubicBezTo>
                    <a:pt x="61003" y="6601"/>
                    <a:pt x="61354" y="6827"/>
                    <a:pt x="61680" y="7078"/>
                  </a:cubicBezTo>
                  <a:lnTo>
                    <a:pt x="62632" y="7880"/>
                  </a:lnTo>
                  <a:cubicBezTo>
                    <a:pt x="63234" y="8431"/>
                    <a:pt x="63860" y="9007"/>
                    <a:pt x="64387" y="9634"/>
                  </a:cubicBezTo>
                  <a:cubicBezTo>
                    <a:pt x="64512" y="9784"/>
                    <a:pt x="64662" y="9935"/>
                    <a:pt x="64788" y="10110"/>
                  </a:cubicBezTo>
                  <a:lnTo>
                    <a:pt x="65163" y="10586"/>
                  </a:lnTo>
                  <a:lnTo>
                    <a:pt x="65539" y="11088"/>
                  </a:lnTo>
                  <a:lnTo>
                    <a:pt x="65890" y="11614"/>
                  </a:lnTo>
                  <a:cubicBezTo>
                    <a:pt x="66116" y="11940"/>
                    <a:pt x="66341" y="12291"/>
                    <a:pt x="66542" y="12667"/>
                  </a:cubicBezTo>
                  <a:cubicBezTo>
                    <a:pt x="66742" y="13017"/>
                    <a:pt x="66918" y="13393"/>
                    <a:pt x="67118" y="13744"/>
                  </a:cubicBezTo>
                  <a:cubicBezTo>
                    <a:pt x="67469" y="14496"/>
                    <a:pt x="67795" y="15273"/>
                    <a:pt x="68021" y="16025"/>
                  </a:cubicBezTo>
                  <a:cubicBezTo>
                    <a:pt x="68046" y="16175"/>
                    <a:pt x="68196" y="16301"/>
                    <a:pt x="68371" y="16326"/>
                  </a:cubicBezTo>
                  <a:cubicBezTo>
                    <a:pt x="68722" y="16351"/>
                    <a:pt x="69048" y="16376"/>
                    <a:pt x="69399" y="16401"/>
                  </a:cubicBezTo>
                  <a:cubicBezTo>
                    <a:pt x="69750" y="16451"/>
                    <a:pt x="70076" y="16476"/>
                    <a:pt x="70427" y="16551"/>
                  </a:cubicBezTo>
                  <a:cubicBezTo>
                    <a:pt x="70752" y="16627"/>
                    <a:pt x="71103" y="16677"/>
                    <a:pt x="71429" y="16777"/>
                  </a:cubicBezTo>
                  <a:cubicBezTo>
                    <a:pt x="71755" y="16877"/>
                    <a:pt x="72081" y="16977"/>
                    <a:pt x="72407" y="17103"/>
                  </a:cubicBezTo>
                  <a:cubicBezTo>
                    <a:pt x="72732" y="17203"/>
                    <a:pt x="73033" y="17353"/>
                    <a:pt x="73334" y="17504"/>
                  </a:cubicBezTo>
                  <a:cubicBezTo>
                    <a:pt x="73635" y="17654"/>
                    <a:pt x="73935" y="17804"/>
                    <a:pt x="74236" y="17980"/>
                  </a:cubicBezTo>
                  <a:cubicBezTo>
                    <a:pt x="74537" y="18155"/>
                    <a:pt x="74788" y="18381"/>
                    <a:pt x="75063" y="18581"/>
                  </a:cubicBezTo>
                  <a:lnTo>
                    <a:pt x="75464" y="18907"/>
                  </a:lnTo>
                  <a:lnTo>
                    <a:pt x="75840" y="19233"/>
                  </a:lnTo>
                  <a:cubicBezTo>
                    <a:pt x="76066" y="19484"/>
                    <a:pt x="76316" y="19734"/>
                    <a:pt x="76517" y="20010"/>
                  </a:cubicBezTo>
                  <a:cubicBezTo>
                    <a:pt x="76742" y="20261"/>
                    <a:pt x="76943" y="20536"/>
                    <a:pt x="77118" y="20812"/>
                  </a:cubicBezTo>
                  <a:cubicBezTo>
                    <a:pt x="77494" y="21388"/>
                    <a:pt x="77820" y="22015"/>
                    <a:pt x="78096" y="22642"/>
                  </a:cubicBezTo>
                  <a:cubicBezTo>
                    <a:pt x="78346" y="23268"/>
                    <a:pt x="78572" y="23945"/>
                    <a:pt x="78722" y="24596"/>
                  </a:cubicBezTo>
                  <a:cubicBezTo>
                    <a:pt x="78873" y="25273"/>
                    <a:pt x="78998" y="25975"/>
                    <a:pt x="79023" y="26652"/>
                  </a:cubicBezTo>
                  <a:cubicBezTo>
                    <a:pt x="79023" y="26777"/>
                    <a:pt x="79123" y="26877"/>
                    <a:pt x="79249" y="26877"/>
                  </a:cubicBezTo>
                  <a:cubicBezTo>
                    <a:pt x="79374" y="26877"/>
                    <a:pt x="79474" y="26777"/>
                    <a:pt x="79474" y="26652"/>
                  </a:cubicBezTo>
                  <a:cubicBezTo>
                    <a:pt x="79474" y="26276"/>
                    <a:pt x="79449" y="25925"/>
                    <a:pt x="79424" y="25574"/>
                  </a:cubicBezTo>
                  <a:cubicBezTo>
                    <a:pt x="79374" y="25198"/>
                    <a:pt x="79324" y="24847"/>
                    <a:pt x="79249" y="24496"/>
                  </a:cubicBezTo>
                  <a:cubicBezTo>
                    <a:pt x="79098" y="23794"/>
                    <a:pt x="78898" y="23093"/>
                    <a:pt x="78647" y="22416"/>
                  </a:cubicBezTo>
                  <a:cubicBezTo>
                    <a:pt x="78397" y="21739"/>
                    <a:pt x="78071" y="21088"/>
                    <a:pt x="77670" y="20461"/>
                  </a:cubicBezTo>
                  <a:cubicBezTo>
                    <a:pt x="77469" y="20160"/>
                    <a:pt x="77269" y="19860"/>
                    <a:pt x="77043" y="19584"/>
                  </a:cubicBezTo>
                  <a:cubicBezTo>
                    <a:pt x="76818" y="19283"/>
                    <a:pt x="76567" y="19033"/>
                    <a:pt x="76316" y="18757"/>
                  </a:cubicBezTo>
                  <a:cubicBezTo>
                    <a:pt x="76191" y="18632"/>
                    <a:pt x="76066" y="18506"/>
                    <a:pt x="75915" y="18381"/>
                  </a:cubicBezTo>
                  <a:lnTo>
                    <a:pt x="75514" y="18030"/>
                  </a:lnTo>
                  <a:cubicBezTo>
                    <a:pt x="75214" y="17804"/>
                    <a:pt x="74938" y="17554"/>
                    <a:pt x="74612" y="17378"/>
                  </a:cubicBezTo>
                  <a:cubicBezTo>
                    <a:pt x="74311" y="17178"/>
                    <a:pt x="73986" y="17002"/>
                    <a:pt x="73660" y="16827"/>
                  </a:cubicBezTo>
                  <a:cubicBezTo>
                    <a:pt x="73334" y="16677"/>
                    <a:pt x="73008" y="16526"/>
                    <a:pt x="72657" y="16401"/>
                  </a:cubicBezTo>
                  <a:cubicBezTo>
                    <a:pt x="72331" y="16276"/>
                    <a:pt x="71981" y="16150"/>
                    <a:pt x="71630" y="16050"/>
                  </a:cubicBezTo>
                  <a:cubicBezTo>
                    <a:pt x="71279" y="15950"/>
                    <a:pt x="70928" y="15875"/>
                    <a:pt x="70552" y="15799"/>
                  </a:cubicBezTo>
                  <a:cubicBezTo>
                    <a:pt x="70201" y="15724"/>
                    <a:pt x="69850" y="15699"/>
                    <a:pt x="69499" y="15624"/>
                  </a:cubicBezTo>
                  <a:cubicBezTo>
                    <a:pt x="69222" y="15606"/>
                    <a:pt x="68958" y="15587"/>
                    <a:pt x="68698" y="15559"/>
                  </a:cubicBezTo>
                  <a:lnTo>
                    <a:pt x="68698" y="15559"/>
                  </a:lnTo>
                  <a:cubicBezTo>
                    <a:pt x="68478" y="14805"/>
                    <a:pt x="68182" y="14089"/>
                    <a:pt x="67845" y="13393"/>
                  </a:cubicBezTo>
                  <a:cubicBezTo>
                    <a:pt x="67645" y="13017"/>
                    <a:pt x="67469" y="12616"/>
                    <a:pt x="67244" y="12266"/>
                  </a:cubicBezTo>
                  <a:cubicBezTo>
                    <a:pt x="67018" y="11890"/>
                    <a:pt x="66793" y="11514"/>
                    <a:pt x="66542" y="11163"/>
                  </a:cubicBezTo>
                  <a:lnTo>
                    <a:pt x="66191" y="10611"/>
                  </a:lnTo>
                  <a:lnTo>
                    <a:pt x="65790" y="10110"/>
                  </a:lnTo>
                  <a:lnTo>
                    <a:pt x="65414" y="9609"/>
                  </a:lnTo>
                  <a:cubicBezTo>
                    <a:pt x="65264" y="9434"/>
                    <a:pt x="65113" y="9283"/>
                    <a:pt x="64988" y="9108"/>
                  </a:cubicBezTo>
                  <a:cubicBezTo>
                    <a:pt x="64412" y="8456"/>
                    <a:pt x="63785" y="7880"/>
                    <a:pt x="63158" y="7303"/>
                  </a:cubicBezTo>
                  <a:lnTo>
                    <a:pt x="62131" y="6501"/>
                  </a:lnTo>
                  <a:cubicBezTo>
                    <a:pt x="61805" y="6225"/>
                    <a:pt x="61429" y="6000"/>
                    <a:pt x="61078" y="5749"/>
                  </a:cubicBezTo>
                  <a:lnTo>
                    <a:pt x="60552" y="5398"/>
                  </a:lnTo>
                  <a:lnTo>
                    <a:pt x="59975" y="5098"/>
                  </a:lnTo>
                  <a:cubicBezTo>
                    <a:pt x="59600" y="4897"/>
                    <a:pt x="59224" y="4672"/>
                    <a:pt x="58848" y="4496"/>
                  </a:cubicBezTo>
                  <a:lnTo>
                    <a:pt x="57670" y="3970"/>
                  </a:lnTo>
                  <a:cubicBezTo>
                    <a:pt x="57469" y="3895"/>
                    <a:pt x="57269" y="3794"/>
                    <a:pt x="57068" y="3719"/>
                  </a:cubicBezTo>
                  <a:lnTo>
                    <a:pt x="56467" y="3519"/>
                  </a:lnTo>
                  <a:lnTo>
                    <a:pt x="55239" y="3118"/>
                  </a:lnTo>
                  <a:cubicBezTo>
                    <a:pt x="54813" y="2992"/>
                    <a:pt x="54412" y="2917"/>
                    <a:pt x="54011" y="2817"/>
                  </a:cubicBezTo>
                  <a:cubicBezTo>
                    <a:pt x="53584" y="2717"/>
                    <a:pt x="53158" y="2641"/>
                    <a:pt x="52732" y="2566"/>
                  </a:cubicBezTo>
                  <a:cubicBezTo>
                    <a:pt x="52306" y="2516"/>
                    <a:pt x="51880" y="2441"/>
                    <a:pt x="51454" y="2416"/>
                  </a:cubicBezTo>
                  <a:cubicBezTo>
                    <a:pt x="51028" y="2366"/>
                    <a:pt x="50602" y="2341"/>
                    <a:pt x="50176" y="2341"/>
                  </a:cubicBezTo>
                  <a:cubicBezTo>
                    <a:pt x="50034" y="2332"/>
                    <a:pt x="49892" y="2330"/>
                    <a:pt x="49750" y="2330"/>
                  </a:cubicBezTo>
                  <a:cubicBezTo>
                    <a:pt x="49466" y="2330"/>
                    <a:pt x="49182" y="2341"/>
                    <a:pt x="48898" y="2341"/>
                  </a:cubicBezTo>
                  <a:cubicBezTo>
                    <a:pt x="48021" y="2391"/>
                    <a:pt x="47168" y="2491"/>
                    <a:pt x="46341" y="2692"/>
                  </a:cubicBezTo>
                  <a:cubicBezTo>
                    <a:pt x="45489" y="2842"/>
                    <a:pt x="44662" y="3093"/>
                    <a:pt x="43835" y="3368"/>
                  </a:cubicBezTo>
                  <a:cubicBezTo>
                    <a:pt x="43033" y="3669"/>
                    <a:pt x="42231" y="3995"/>
                    <a:pt x="41479" y="4396"/>
                  </a:cubicBezTo>
                  <a:cubicBezTo>
                    <a:pt x="40702" y="4797"/>
                    <a:pt x="39950" y="5223"/>
                    <a:pt x="39249" y="5724"/>
                  </a:cubicBezTo>
                  <a:cubicBezTo>
                    <a:pt x="38547" y="6225"/>
                    <a:pt x="37870" y="6752"/>
                    <a:pt x="37218" y="7353"/>
                  </a:cubicBezTo>
                  <a:cubicBezTo>
                    <a:pt x="36933" y="7628"/>
                    <a:pt x="36657" y="7907"/>
                    <a:pt x="36388" y="8199"/>
                  </a:cubicBezTo>
                  <a:lnTo>
                    <a:pt x="36388" y="8199"/>
                  </a:lnTo>
                  <a:cubicBezTo>
                    <a:pt x="36326" y="7959"/>
                    <a:pt x="36252" y="7719"/>
                    <a:pt x="36166" y="7479"/>
                  </a:cubicBezTo>
                  <a:cubicBezTo>
                    <a:pt x="35940" y="6802"/>
                    <a:pt x="35614" y="6125"/>
                    <a:pt x="35188" y="5549"/>
                  </a:cubicBezTo>
                  <a:cubicBezTo>
                    <a:pt x="34386" y="4346"/>
                    <a:pt x="33284" y="3393"/>
                    <a:pt x="32106" y="2641"/>
                  </a:cubicBezTo>
                  <a:lnTo>
                    <a:pt x="31178" y="2090"/>
                  </a:lnTo>
                  <a:cubicBezTo>
                    <a:pt x="30878" y="1940"/>
                    <a:pt x="30552" y="1814"/>
                    <a:pt x="30251" y="1664"/>
                  </a:cubicBezTo>
                  <a:cubicBezTo>
                    <a:pt x="29624" y="1338"/>
                    <a:pt x="28948" y="1163"/>
                    <a:pt x="28296" y="912"/>
                  </a:cubicBezTo>
                  <a:cubicBezTo>
                    <a:pt x="27619" y="712"/>
                    <a:pt x="26968" y="561"/>
                    <a:pt x="26291" y="386"/>
                  </a:cubicBezTo>
                  <a:cubicBezTo>
                    <a:pt x="25940" y="311"/>
                    <a:pt x="25639" y="235"/>
                    <a:pt x="25289" y="210"/>
                  </a:cubicBezTo>
                  <a:cubicBezTo>
                    <a:pt x="24938" y="160"/>
                    <a:pt x="24587" y="110"/>
                    <a:pt x="24236" y="85"/>
                  </a:cubicBezTo>
                  <a:cubicBezTo>
                    <a:pt x="23609" y="28"/>
                    <a:pt x="22981" y="1"/>
                    <a:pt x="22355"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51"/>
            <p:cNvSpPr/>
            <p:nvPr/>
          </p:nvSpPr>
          <p:spPr>
            <a:xfrm>
              <a:off x="4512041" y="2193413"/>
              <a:ext cx="63524" cy="115969"/>
            </a:xfrm>
            <a:custGeom>
              <a:avLst/>
              <a:gdLst/>
              <a:ahLst/>
              <a:cxnLst/>
              <a:rect l="l" t="t" r="r" b="b"/>
              <a:pathLst>
                <a:path w="3234" h="5904" extrusionOk="0">
                  <a:moveTo>
                    <a:pt x="279" y="1"/>
                  </a:moveTo>
                  <a:cubicBezTo>
                    <a:pt x="261" y="1"/>
                    <a:pt x="243" y="3"/>
                    <a:pt x="226" y="7"/>
                  </a:cubicBezTo>
                  <a:cubicBezTo>
                    <a:pt x="75" y="33"/>
                    <a:pt x="0" y="183"/>
                    <a:pt x="25" y="308"/>
                  </a:cubicBezTo>
                  <a:cubicBezTo>
                    <a:pt x="25" y="308"/>
                    <a:pt x="125" y="684"/>
                    <a:pt x="351" y="1210"/>
                  </a:cubicBezTo>
                  <a:cubicBezTo>
                    <a:pt x="451" y="1486"/>
                    <a:pt x="551" y="1787"/>
                    <a:pt x="727" y="2113"/>
                  </a:cubicBezTo>
                  <a:cubicBezTo>
                    <a:pt x="802" y="2263"/>
                    <a:pt x="902" y="2414"/>
                    <a:pt x="1003" y="2589"/>
                  </a:cubicBezTo>
                  <a:cubicBezTo>
                    <a:pt x="1103" y="2739"/>
                    <a:pt x="1178" y="2915"/>
                    <a:pt x="1253" y="3090"/>
                  </a:cubicBezTo>
                  <a:cubicBezTo>
                    <a:pt x="1404" y="3416"/>
                    <a:pt x="1554" y="3767"/>
                    <a:pt x="1704" y="4093"/>
                  </a:cubicBezTo>
                  <a:cubicBezTo>
                    <a:pt x="1830" y="4419"/>
                    <a:pt x="2005" y="4719"/>
                    <a:pt x="2130" y="4970"/>
                  </a:cubicBezTo>
                  <a:cubicBezTo>
                    <a:pt x="2281" y="5221"/>
                    <a:pt x="2381" y="5421"/>
                    <a:pt x="2481" y="5546"/>
                  </a:cubicBezTo>
                  <a:cubicBezTo>
                    <a:pt x="2582" y="5697"/>
                    <a:pt x="2632" y="5772"/>
                    <a:pt x="2632" y="5772"/>
                  </a:cubicBezTo>
                  <a:cubicBezTo>
                    <a:pt x="2694" y="5855"/>
                    <a:pt x="2791" y="5904"/>
                    <a:pt x="2893" y="5904"/>
                  </a:cubicBezTo>
                  <a:cubicBezTo>
                    <a:pt x="2914" y="5904"/>
                    <a:pt x="2936" y="5902"/>
                    <a:pt x="2957" y="5897"/>
                  </a:cubicBezTo>
                  <a:cubicBezTo>
                    <a:pt x="3133" y="5847"/>
                    <a:pt x="3233" y="5672"/>
                    <a:pt x="3183" y="5496"/>
                  </a:cubicBezTo>
                  <a:cubicBezTo>
                    <a:pt x="3183" y="5496"/>
                    <a:pt x="3158" y="5421"/>
                    <a:pt x="3108" y="5246"/>
                  </a:cubicBezTo>
                  <a:cubicBezTo>
                    <a:pt x="3033" y="5095"/>
                    <a:pt x="2957" y="4870"/>
                    <a:pt x="2857" y="4619"/>
                  </a:cubicBezTo>
                  <a:cubicBezTo>
                    <a:pt x="2732" y="4343"/>
                    <a:pt x="2607" y="4043"/>
                    <a:pt x="2431" y="3742"/>
                  </a:cubicBezTo>
                  <a:cubicBezTo>
                    <a:pt x="2281" y="3416"/>
                    <a:pt x="2080" y="3090"/>
                    <a:pt x="1905" y="2764"/>
                  </a:cubicBezTo>
                  <a:cubicBezTo>
                    <a:pt x="1830" y="2589"/>
                    <a:pt x="1729" y="2439"/>
                    <a:pt x="1679" y="2263"/>
                  </a:cubicBezTo>
                  <a:cubicBezTo>
                    <a:pt x="1604" y="2088"/>
                    <a:pt x="1554" y="1912"/>
                    <a:pt x="1479" y="1737"/>
                  </a:cubicBezTo>
                  <a:cubicBezTo>
                    <a:pt x="1328" y="1411"/>
                    <a:pt x="1153" y="1135"/>
                    <a:pt x="1003" y="885"/>
                  </a:cubicBezTo>
                  <a:cubicBezTo>
                    <a:pt x="702" y="408"/>
                    <a:pt x="476" y="108"/>
                    <a:pt x="476" y="108"/>
                  </a:cubicBezTo>
                  <a:cubicBezTo>
                    <a:pt x="435" y="46"/>
                    <a:pt x="360" y="1"/>
                    <a:pt x="279"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51"/>
            <p:cNvSpPr/>
            <p:nvPr/>
          </p:nvSpPr>
          <p:spPr>
            <a:xfrm>
              <a:off x="4632646" y="2097558"/>
              <a:ext cx="40876" cy="179218"/>
            </a:xfrm>
            <a:custGeom>
              <a:avLst/>
              <a:gdLst/>
              <a:ahLst/>
              <a:cxnLst/>
              <a:rect l="l" t="t" r="r" b="b"/>
              <a:pathLst>
                <a:path w="2081" h="9124" extrusionOk="0">
                  <a:moveTo>
                    <a:pt x="251" y="0"/>
                  </a:moveTo>
                  <a:cubicBezTo>
                    <a:pt x="101" y="0"/>
                    <a:pt x="0" y="126"/>
                    <a:pt x="0" y="251"/>
                  </a:cubicBezTo>
                  <a:cubicBezTo>
                    <a:pt x="0" y="251"/>
                    <a:pt x="0" y="401"/>
                    <a:pt x="25" y="627"/>
                  </a:cubicBezTo>
                  <a:cubicBezTo>
                    <a:pt x="51" y="877"/>
                    <a:pt x="76" y="1228"/>
                    <a:pt x="126" y="1629"/>
                  </a:cubicBezTo>
                  <a:cubicBezTo>
                    <a:pt x="176" y="2030"/>
                    <a:pt x="226" y="2507"/>
                    <a:pt x="326" y="3008"/>
                  </a:cubicBezTo>
                  <a:cubicBezTo>
                    <a:pt x="376" y="3283"/>
                    <a:pt x="426" y="3534"/>
                    <a:pt x="502" y="3785"/>
                  </a:cubicBezTo>
                  <a:cubicBezTo>
                    <a:pt x="552" y="4060"/>
                    <a:pt x="602" y="4336"/>
                    <a:pt x="652" y="4587"/>
                  </a:cubicBezTo>
                  <a:cubicBezTo>
                    <a:pt x="752" y="5138"/>
                    <a:pt x="802" y="5689"/>
                    <a:pt x="878" y="6191"/>
                  </a:cubicBezTo>
                  <a:cubicBezTo>
                    <a:pt x="978" y="6692"/>
                    <a:pt x="1053" y="7168"/>
                    <a:pt x="1153" y="7569"/>
                  </a:cubicBezTo>
                  <a:cubicBezTo>
                    <a:pt x="1228" y="7970"/>
                    <a:pt x="1304" y="8296"/>
                    <a:pt x="1379" y="8547"/>
                  </a:cubicBezTo>
                  <a:cubicBezTo>
                    <a:pt x="1429" y="8772"/>
                    <a:pt x="1479" y="8898"/>
                    <a:pt x="1479" y="8898"/>
                  </a:cubicBezTo>
                  <a:cubicBezTo>
                    <a:pt x="1529" y="9023"/>
                    <a:pt x="1655" y="9123"/>
                    <a:pt x="1780" y="9123"/>
                  </a:cubicBezTo>
                  <a:cubicBezTo>
                    <a:pt x="1955" y="9098"/>
                    <a:pt x="2081" y="8973"/>
                    <a:pt x="2081" y="8797"/>
                  </a:cubicBezTo>
                  <a:cubicBezTo>
                    <a:pt x="2081" y="8797"/>
                    <a:pt x="2081" y="8647"/>
                    <a:pt x="2056" y="8421"/>
                  </a:cubicBezTo>
                  <a:cubicBezTo>
                    <a:pt x="2031" y="8171"/>
                    <a:pt x="1980" y="7845"/>
                    <a:pt x="1930" y="7419"/>
                  </a:cubicBezTo>
                  <a:cubicBezTo>
                    <a:pt x="1880" y="7018"/>
                    <a:pt x="1805" y="6542"/>
                    <a:pt x="1705" y="6040"/>
                  </a:cubicBezTo>
                  <a:cubicBezTo>
                    <a:pt x="1604" y="5539"/>
                    <a:pt x="1479" y="5013"/>
                    <a:pt x="1379" y="4461"/>
                  </a:cubicBezTo>
                  <a:cubicBezTo>
                    <a:pt x="1329" y="4211"/>
                    <a:pt x="1279" y="3935"/>
                    <a:pt x="1228" y="3659"/>
                  </a:cubicBezTo>
                  <a:cubicBezTo>
                    <a:pt x="1203" y="3384"/>
                    <a:pt x="1178" y="3133"/>
                    <a:pt x="1153" y="2882"/>
                  </a:cubicBezTo>
                  <a:cubicBezTo>
                    <a:pt x="1053" y="2356"/>
                    <a:pt x="928" y="1905"/>
                    <a:pt x="853" y="1504"/>
                  </a:cubicBezTo>
                  <a:cubicBezTo>
                    <a:pt x="752" y="1103"/>
                    <a:pt x="677" y="777"/>
                    <a:pt x="602" y="527"/>
                  </a:cubicBezTo>
                  <a:cubicBezTo>
                    <a:pt x="527" y="301"/>
                    <a:pt x="477" y="176"/>
                    <a:pt x="477" y="176"/>
                  </a:cubicBezTo>
                  <a:cubicBezTo>
                    <a:pt x="452" y="75"/>
                    <a:pt x="351" y="0"/>
                    <a:pt x="251"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51"/>
            <p:cNvSpPr/>
            <p:nvPr/>
          </p:nvSpPr>
          <p:spPr>
            <a:xfrm>
              <a:off x="4740955" y="1987697"/>
              <a:ext cx="40876" cy="278315"/>
            </a:xfrm>
            <a:custGeom>
              <a:avLst/>
              <a:gdLst/>
              <a:ahLst/>
              <a:cxnLst/>
              <a:rect l="l" t="t" r="r" b="b"/>
              <a:pathLst>
                <a:path w="2081" h="14169" extrusionOk="0">
                  <a:moveTo>
                    <a:pt x="1834" y="0"/>
                  </a:moveTo>
                  <a:cubicBezTo>
                    <a:pt x="1705" y="0"/>
                    <a:pt x="1602" y="92"/>
                    <a:pt x="1579" y="205"/>
                  </a:cubicBezTo>
                  <a:cubicBezTo>
                    <a:pt x="1579" y="205"/>
                    <a:pt x="1554" y="430"/>
                    <a:pt x="1479" y="781"/>
                  </a:cubicBezTo>
                  <a:cubicBezTo>
                    <a:pt x="1404" y="1157"/>
                    <a:pt x="1329" y="1683"/>
                    <a:pt x="1228" y="2335"/>
                  </a:cubicBezTo>
                  <a:cubicBezTo>
                    <a:pt x="1153" y="2962"/>
                    <a:pt x="1003" y="3714"/>
                    <a:pt x="928" y="4516"/>
                  </a:cubicBezTo>
                  <a:cubicBezTo>
                    <a:pt x="902" y="4917"/>
                    <a:pt x="877" y="5318"/>
                    <a:pt x="827" y="5744"/>
                  </a:cubicBezTo>
                  <a:cubicBezTo>
                    <a:pt x="802" y="6170"/>
                    <a:pt x="752" y="6596"/>
                    <a:pt x="702" y="7022"/>
                  </a:cubicBezTo>
                  <a:cubicBezTo>
                    <a:pt x="602" y="7874"/>
                    <a:pt x="476" y="8726"/>
                    <a:pt x="376" y="9528"/>
                  </a:cubicBezTo>
                  <a:cubicBezTo>
                    <a:pt x="276" y="10330"/>
                    <a:pt x="201" y="11057"/>
                    <a:pt x="151" y="11709"/>
                  </a:cubicBezTo>
                  <a:cubicBezTo>
                    <a:pt x="75" y="12360"/>
                    <a:pt x="50" y="12887"/>
                    <a:pt x="25" y="13262"/>
                  </a:cubicBezTo>
                  <a:cubicBezTo>
                    <a:pt x="0" y="13638"/>
                    <a:pt x="0" y="13839"/>
                    <a:pt x="0" y="13839"/>
                  </a:cubicBezTo>
                  <a:cubicBezTo>
                    <a:pt x="0" y="13989"/>
                    <a:pt x="100" y="14140"/>
                    <a:pt x="251" y="14165"/>
                  </a:cubicBezTo>
                  <a:cubicBezTo>
                    <a:pt x="269" y="14167"/>
                    <a:pt x="286" y="14169"/>
                    <a:pt x="304" y="14169"/>
                  </a:cubicBezTo>
                  <a:cubicBezTo>
                    <a:pt x="456" y="14169"/>
                    <a:pt x="579" y="14072"/>
                    <a:pt x="602" y="13914"/>
                  </a:cubicBezTo>
                  <a:cubicBezTo>
                    <a:pt x="602" y="13914"/>
                    <a:pt x="652" y="13714"/>
                    <a:pt x="702" y="13338"/>
                  </a:cubicBezTo>
                  <a:cubicBezTo>
                    <a:pt x="777" y="12962"/>
                    <a:pt x="852" y="12435"/>
                    <a:pt x="928" y="11784"/>
                  </a:cubicBezTo>
                  <a:cubicBezTo>
                    <a:pt x="1028" y="11157"/>
                    <a:pt x="1128" y="10405"/>
                    <a:pt x="1203" y="9603"/>
                  </a:cubicBezTo>
                  <a:cubicBezTo>
                    <a:pt x="1278" y="8801"/>
                    <a:pt x="1329" y="7949"/>
                    <a:pt x="1429" y="7097"/>
                  </a:cubicBezTo>
                  <a:cubicBezTo>
                    <a:pt x="1479" y="6671"/>
                    <a:pt x="1529" y="6245"/>
                    <a:pt x="1579" y="5819"/>
                  </a:cubicBezTo>
                  <a:cubicBezTo>
                    <a:pt x="1654" y="5418"/>
                    <a:pt x="1705" y="4992"/>
                    <a:pt x="1755" y="4591"/>
                  </a:cubicBezTo>
                  <a:cubicBezTo>
                    <a:pt x="1855" y="3814"/>
                    <a:pt x="1905" y="3062"/>
                    <a:pt x="1955" y="2410"/>
                  </a:cubicBezTo>
                  <a:cubicBezTo>
                    <a:pt x="2005" y="1759"/>
                    <a:pt x="2030" y="1232"/>
                    <a:pt x="2055" y="856"/>
                  </a:cubicBezTo>
                  <a:cubicBezTo>
                    <a:pt x="2080" y="480"/>
                    <a:pt x="2080" y="255"/>
                    <a:pt x="2080" y="255"/>
                  </a:cubicBezTo>
                  <a:cubicBezTo>
                    <a:pt x="2080" y="155"/>
                    <a:pt x="2005" y="29"/>
                    <a:pt x="1880" y="4"/>
                  </a:cubicBezTo>
                  <a:cubicBezTo>
                    <a:pt x="1864" y="2"/>
                    <a:pt x="1849" y="0"/>
                    <a:pt x="1834"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51"/>
            <p:cNvSpPr/>
            <p:nvPr/>
          </p:nvSpPr>
          <p:spPr>
            <a:xfrm>
              <a:off x="4838912" y="2124782"/>
              <a:ext cx="82734" cy="162856"/>
            </a:xfrm>
            <a:custGeom>
              <a:avLst/>
              <a:gdLst/>
              <a:ahLst/>
              <a:cxnLst/>
              <a:rect l="l" t="t" r="r" b="b"/>
              <a:pathLst>
                <a:path w="4212" h="8291" extrusionOk="0">
                  <a:moveTo>
                    <a:pt x="3934" y="1"/>
                  </a:moveTo>
                  <a:cubicBezTo>
                    <a:pt x="3858" y="1"/>
                    <a:pt x="3782" y="40"/>
                    <a:pt x="3735" y="118"/>
                  </a:cubicBezTo>
                  <a:cubicBezTo>
                    <a:pt x="3735" y="118"/>
                    <a:pt x="3660" y="218"/>
                    <a:pt x="3535" y="444"/>
                  </a:cubicBezTo>
                  <a:cubicBezTo>
                    <a:pt x="3409" y="644"/>
                    <a:pt x="3234" y="920"/>
                    <a:pt x="3033" y="1271"/>
                  </a:cubicBezTo>
                  <a:cubicBezTo>
                    <a:pt x="2858" y="1647"/>
                    <a:pt x="2632" y="2048"/>
                    <a:pt x="2432" y="2524"/>
                  </a:cubicBezTo>
                  <a:cubicBezTo>
                    <a:pt x="2332" y="2750"/>
                    <a:pt x="2231" y="3000"/>
                    <a:pt x="2131" y="3226"/>
                  </a:cubicBezTo>
                  <a:cubicBezTo>
                    <a:pt x="2031" y="3476"/>
                    <a:pt x="1931" y="3727"/>
                    <a:pt x="1805" y="3978"/>
                  </a:cubicBezTo>
                  <a:cubicBezTo>
                    <a:pt x="1580" y="4454"/>
                    <a:pt x="1329" y="4930"/>
                    <a:pt x="1103" y="5381"/>
                  </a:cubicBezTo>
                  <a:cubicBezTo>
                    <a:pt x="878" y="5832"/>
                    <a:pt x="677" y="6258"/>
                    <a:pt x="527" y="6634"/>
                  </a:cubicBezTo>
                  <a:cubicBezTo>
                    <a:pt x="377" y="7010"/>
                    <a:pt x="251" y="7311"/>
                    <a:pt x="176" y="7537"/>
                  </a:cubicBezTo>
                  <a:cubicBezTo>
                    <a:pt x="101" y="7762"/>
                    <a:pt x="51" y="7887"/>
                    <a:pt x="51" y="7887"/>
                  </a:cubicBezTo>
                  <a:cubicBezTo>
                    <a:pt x="1" y="8013"/>
                    <a:pt x="51" y="8163"/>
                    <a:pt x="176" y="8238"/>
                  </a:cubicBezTo>
                  <a:cubicBezTo>
                    <a:pt x="229" y="8274"/>
                    <a:pt x="286" y="8291"/>
                    <a:pt x="341" y="8291"/>
                  </a:cubicBezTo>
                  <a:cubicBezTo>
                    <a:pt x="441" y="8291"/>
                    <a:pt x="538" y="8235"/>
                    <a:pt x="602" y="8138"/>
                  </a:cubicBezTo>
                  <a:cubicBezTo>
                    <a:pt x="602" y="8138"/>
                    <a:pt x="677" y="8038"/>
                    <a:pt x="803" y="7837"/>
                  </a:cubicBezTo>
                  <a:cubicBezTo>
                    <a:pt x="903" y="7612"/>
                    <a:pt x="1078" y="7336"/>
                    <a:pt x="1254" y="6960"/>
                  </a:cubicBezTo>
                  <a:cubicBezTo>
                    <a:pt x="1429" y="6609"/>
                    <a:pt x="1655" y="6183"/>
                    <a:pt x="1855" y="5732"/>
                  </a:cubicBezTo>
                  <a:cubicBezTo>
                    <a:pt x="2056" y="5256"/>
                    <a:pt x="2256" y="4755"/>
                    <a:pt x="2457" y="4278"/>
                  </a:cubicBezTo>
                  <a:cubicBezTo>
                    <a:pt x="2582" y="4028"/>
                    <a:pt x="2682" y="3777"/>
                    <a:pt x="2808" y="3552"/>
                  </a:cubicBezTo>
                  <a:cubicBezTo>
                    <a:pt x="2933" y="3326"/>
                    <a:pt x="3058" y="3100"/>
                    <a:pt x="3184" y="2875"/>
                  </a:cubicBezTo>
                  <a:cubicBezTo>
                    <a:pt x="3409" y="2399"/>
                    <a:pt x="3560" y="1973"/>
                    <a:pt x="3710" y="1597"/>
                  </a:cubicBezTo>
                  <a:cubicBezTo>
                    <a:pt x="3860" y="1221"/>
                    <a:pt x="3986" y="895"/>
                    <a:pt x="4061" y="669"/>
                  </a:cubicBezTo>
                  <a:cubicBezTo>
                    <a:pt x="4136" y="444"/>
                    <a:pt x="4161" y="319"/>
                    <a:pt x="4161" y="319"/>
                  </a:cubicBezTo>
                  <a:cubicBezTo>
                    <a:pt x="4211" y="218"/>
                    <a:pt x="4161" y="118"/>
                    <a:pt x="4061" y="43"/>
                  </a:cubicBezTo>
                  <a:cubicBezTo>
                    <a:pt x="4023" y="15"/>
                    <a:pt x="3979" y="1"/>
                    <a:pt x="3934"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2005;p51"/>
            <p:cNvSpPr/>
            <p:nvPr/>
          </p:nvSpPr>
          <p:spPr>
            <a:xfrm>
              <a:off x="4954116" y="2228730"/>
              <a:ext cx="90100" cy="108034"/>
            </a:xfrm>
            <a:custGeom>
              <a:avLst/>
              <a:gdLst/>
              <a:ahLst/>
              <a:cxnLst/>
              <a:rect l="l" t="t" r="r" b="b"/>
              <a:pathLst>
                <a:path w="4587" h="5500" extrusionOk="0">
                  <a:moveTo>
                    <a:pt x="4313" y="0"/>
                  </a:moveTo>
                  <a:cubicBezTo>
                    <a:pt x="4258" y="0"/>
                    <a:pt x="4205" y="20"/>
                    <a:pt x="4161" y="64"/>
                  </a:cubicBezTo>
                  <a:cubicBezTo>
                    <a:pt x="4161" y="64"/>
                    <a:pt x="4086" y="139"/>
                    <a:pt x="3960" y="265"/>
                  </a:cubicBezTo>
                  <a:cubicBezTo>
                    <a:pt x="3810" y="365"/>
                    <a:pt x="3635" y="565"/>
                    <a:pt x="3434" y="766"/>
                  </a:cubicBezTo>
                  <a:cubicBezTo>
                    <a:pt x="3234" y="991"/>
                    <a:pt x="2983" y="1242"/>
                    <a:pt x="2732" y="1543"/>
                  </a:cubicBezTo>
                  <a:cubicBezTo>
                    <a:pt x="2632" y="1693"/>
                    <a:pt x="2532" y="1869"/>
                    <a:pt x="2406" y="2019"/>
                  </a:cubicBezTo>
                  <a:cubicBezTo>
                    <a:pt x="2306" y="2194"/>
                    <a:pt x="2181" y="2345"/>
                    <a:pt x="2056" y="2495"/>
                  </a:cubicBezTo>
                  <a:cubicBezTo>
                    <a:pt x="1780" y="2796"/>
                    <a:pt x="1504" y="3097"/>
                    <a:pt x="1254" y="3397"/>
                  </a:cubicBezTo>
                  <a:cubicBezTo>
                    <a:pt x="1028" y="3673"/>
                    <a:pt x="802" y="3949"/>
                    <a:pt x="627" y="4199"/>
                  </a:cubicBezTo>
                  <a:cubicBezTo>
                    <a:pt x="452" y="4450"/>
                    <a:pt x="301" y="4651"/>
                    <a:pt x="226" y="4801"/>
                  </a:cubicBezTo>
                  <a:cubicBezTo>
                    <a:pt x="126" y="4951"/>
                    <a:pt x="76" y="5052"/>
                    <a:pt x="76" y="5052"/>
                  </a:cubicBezTo>
                  <a:cubicBezTo>
                    <a:pt x="0" y="5152"/>
                    <a:pt x="25" y="5302"/>
                    <a:pt x="101" y="5403"/>
                  </a:cubicBezTo>
                  <a:cubicBezTo>
                    <a:pt x="167" y="5469"/>
                    <a:pt x="254" y="5500"/>
                    <a:pt x="340" y="5500"/>
                  </a:cubicBezTo>
                  <a:cubicBezTo>
                    <a:pt x="417" y="5500"/>
                    <a:pt x="493" y="5475"/>
                    <a:pt x="552" y="5428"/>
                  </a:cubicBezTo>
                  <a:cubicBezTo>
                    <a:pt x="552" y="5428"/>
                    <a:pt x="627" y="5352"/>
                    <a:pt x="752" y="5227"/>
                  </a:cubicBezTo>
                  <a:cubicBezTo>
                    <a:pt x="878" y="5102"/>
                    <a:pt x="1053" y="4926"/>
                    <a:pt x="1254" y="4701"/>
                  </a:cubicBezTo>
                  <a:cubicBezTo>
                    <a:pt x="1454" y="4475"/>
                    <a:pt x="1680" y="4199"/>
                    <a:pt x="1905" y="3899"/>
                  </a:cubicBezTo>
                  <a:cubicBezTo>
                    <a:pt x="2131" y="3598"/>
                    <a:pt x="2356" y="3272"/>
                    <a:pt x="2607" y="2946"/>
                  </a:cubicBezTo>
                  <a:cubicBezTo>
                    <a:pt x="2732" y="2796"/>
                    <a:pt x="2858" y="2646"/>
                    <a:pt x="3008" y="2495"/>
                  </a:cubicBezTo>
                  <a:cubicBezTo>
                    <a:pt x="3133" y="2345"/>
                    <a:pt x="3284" y="2220"/>
                    <a:pt x="3384" y="2069"/>
                  </a:cubicBezTo>
                  <a:cubicBezTo>
                    <a:pt x="3635" y="1768"/>
                    <a:pt x="3835" y="1468"/>
                    <a:pt x="4010" y="1242"/>
                  </a:cubicBezTo>
                  <a:cubicBezTo>
                    <a:pt x="4161" y="991"/>
                    <a:pt x="4311" y="766"/>
                    <a:pt x="4411" y="616"/>
                  </a:cubicBezTo>
                  <a:cubicBezTo>
                    <a:pt x="4487" y="465"/>
                    <a:pt x="4537" y="365"/>
                    <a:pt x="4537" y="365"/>
                  </a:cubicBezTo>
                  <a:cubicBezTo>
                    <a:pt x="4587" y="290"/>
                    <a:pt x="4587" y="189"/>
                    <a:pt x="4512" y="89"/>
                  </a:cubicBezTo>
                  <a:cubicBezTo>
                    <a:pt x="4455" y="33"/>
                    <a:pt x="4383" y="0"/>
                    <a:pt x="4313"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2006;p51"/>
            <p:cNvSpPr/>
            <p:nvPr/>
          </p:nvSpPr>
          <p:spPr>
            <a:xfrm>
              <a:off x="5025496" y="2313468"/>
              <a:ext cx="100452" cy="86407"/>
            </a:xfrm>
            <a:custGeom>
              <a:avLst/>
              <a:gdLst/>
              <a:ahLst/>
              <a:cxnLst/>
              <a:rect l="l" t="t" r="r" b="b"/>
              <a:pathLst>
                <a:path w="5114" h="4399" extrusionOk="0">
                  <a:moveTo>
                    <a:pt x="4862" y="1"/>
                  </a:moveTo>
                  <a:cubicBezTo>
                    <a:pt x="4820" y="1"/>
                    <a:pt x="4778" y="12"/>
                    <a:pt x="4737" y="36"/>
                  </a:cubicBezTo>
                  <a:cubicBezTo>
                    <a:pt x="4737" y="36"/>
                    <a:pt x="4387" y="211"/>
                    <a:pt x="3935" y="537"/>
                  </a:cubicBezTo>
                  <a:cubicBezTo>
                    <a:pt x="3710" y="713"/>
                    <a:pt x="3434" y="913"/>
                    <a:pt x="3158" y="1139"/>
                  </a:cubicBezTo>
                  <a:cubicBezTo>
                    <a:pt x="3033" y="1264"/>
                    <a:pt x="2908" y="1389"/>
                    <a:pt x="2782" y="1515"/>
                  </a:cubicBezTo>
                  <a:cubicBezTo>
                    <a:pt x="2657" y="1665"/>
                    <a:pt x="2507" y="1765"/>
                    <a:pt x="2356" y="1891"/>
                  </a:cubicBezTo>
                  <a:cubicBezTo>
                    <a:pt x="2056" y="2141"/>
                    <a:pt x="1755" y="2342"/>
                    <a:pt x="1479" y="2567"/>
                  </a:cubicBezTo>
                  <a:cubicBezTo>
                    <a:pt x="1204" y="2793"/>
                    <a:pt x="953" y="3018"/>
                    <a:pt x="752" y="3219"/>
                  </a:cubicBezTo>
                  <a:cubicBezTo>
                    <a:pt x="552" y="3394"/>
                    <a:pt x="376" y="3570"/>
                    <a:pt x="276" y="3695"/>
                  </a:cubicBezTo>
                  <a:cubicBezTo>
                    <a:pt x="151" y="3820"/>
                    <a:pt x="101" y="3896"/>
                    <a:pt x="101" y="3896"/>
                  </a:cubicBezTo>
                  <a:cubicBezTo>
                    <a:pt x="26" y="3996"/>
                    <a:pt x="1" y="4121"/>
                    <a:pt x="76" y="4246"/>
                  </a:cubicBezTo>
                  <a:cubicBezTo>
                    <a:pt x="124" y="4344"/>
                    <a:pt x="225" y="4399"/>
                    <a:pt x="331" y="4399"/>
                  </a:cubicBezTo>
                  <a:cubicBezTo>
                    <a:pt x="389" y="4399"/>
                    <a:pt x="449" y="4382"/>
                    <a:pt x="502" y="4347"/>
                  </a:cubicBezTo>
                  <a:cubicBezTo>
                    <a:pt x="502" y="4347"/>
                    <a:pt x="577" y="4297"/>
                    <a:pt x="702" y="4221"/>
                  </a:cubicBezTo>
                  <a:cubicBezTo>
                    <a:pt x="853" y="4121"/>
                    <a:pt x="1053" y="3996"/>
                    <a:pt x="1279" y="3820"/>
                  </a:cubicBezTo>
                  <a:cubicBezTo>
                    <a:pt x="1504" y="3645"/>
                    <a:pt x="1755" y="3444"/>
                    <a:pt x="2006" y="3194"/>
                  </a:cubicBezTo>
                  <a:cubicBezTo>
                    <a:pt x="2281" y="2968"/>
                    <a:pt x="2557" y="2693"/>
                    <a:pt x="2833" y="2442"/>
                  </a:cubicBezTo>
                  <a:cubicBezTo>
                    <a:pt x="2958" y="2317"/>
                    <a:pt x="3108" y="2191"/>
                    <a:pt x="3259" y="2091"/>
                  </a:cubicBezTo>
                  <a:cubicBezTo>
                    <a:pt x="3409" y="1991"/>
                    <a:pt x="3559" y="1891"/>
                    <a:pt x="3710" y="1765"/>
                  </a:cubicBezTo>
                  <a:cubicBezTo>
                    <a:pt x="3986" y="1540"/>
                    <a:pt x="4211" y="1314"/>
                    <a:pt x="4412" y="1114"/>
                  </a:cubicBezTo>
                  <a:cubicBezTo>
                    <a:pt x="4813" y="713"/>
                    <a:pt x="5038" y="412"/>
                    <a:pt x="5038" y="412"/>
                  </a:cubicBezTo>
                  <a:cubicBezTo>
                    <a:pt x="5113" y="337"/>
                    <a:pt x="5113" y="211"/>
                    <a:pt x="5063" y="136"/>
                  </a:cubicBezTo>
                  <a:cubicBezTo>
                    <a:pt x="5029" y="51"/>
                    <a:pt x="4949" y="1"/>
                    <a:pt x="4862"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51"/>
            <p:cNvSpPr/>
            <p:nvPr/>
          </p:nvSpPr>
          <p:spPr>
            <a:xfrm>
              <a:off x="3670203" y="3118810"/>
              <a:ext cx="144274" cy="70772"/>
            </a:xfrm>
            <a:custGeom>
              <a:avLst/>
              <a:gdLst/>
              <a:ahLst/>
              <a:cxnLst/>
              <a:rect l="l" t="t" r="r" b="b"/>
              <a:pathLst>
                <a:path w="7345" h="3603" extrusionOk="0">
                  <a:moveTo>
                    <a:pt x="7009" y="1"/>
                  </a:moveTo>
                  <a:cubicBezTo>
                    <a:pt x="6979" y="1"/>
                    <a:pt x="6949" y="5"/>
                    <a:pt x="6918" y="14"/>
                  </a:cubicBezTo>
                  <a:cubicBezTo>
                    <a:pt x="6918" y="14"/>
                    <a:pt x="6818" y="64"/>
                    <a:pt x="6617" y="114"/>
                  </a:cubicBezTo>
                  <a:cubicBezTo>
                    <a:pt x="6417" y="189"/>
                    <a:pt x="6141" y="289"/>
                    <a:pt x="5815" y="415"/>
                  </a:cubicBezTo>
                  <a:cubicBezTo>
                    <a:pt x="5489" y="540"/>
                    <a:pt x="5113" y="690"/>
                    <a:pt x="4738" y="891"/>
                  </a:cubicBezTo>
                  <a:cubicBezTo>
                    <a:pt x="4337" y="1091"/>
                    <a:pt x="3910" y="1292"/>
                    <a:pt x="3484" y="1492"/>
                  </a:cubicBezTo>
                  <a:cubicBezTo>
                    <a:pt x="3284" y="1592"/>
                    <a:pt x="3058" y="1693"/>
                    <a:pt x="2858" y="1768"/>
                  </a:cubicBezTo>
                  <a:cubicBezTo>
                    <a:pt x="2632" y="1843"/>
                    <a:pt x="2432" y="1918"/>
                    <a:pt x="2231" y="2019"/>
                  </a:cubicBezTo>
                  <a:cubicBezTo>
                    <a:pt x="1805" y="2194"/>
                    <a:pt x="1454" y="2394"/>
                    <a:pt x="1154" y="2545"/>
                  </a:cubicBezTo>
                  <a:cubicBezTo>
                    <a:pt x="828" y="2720"/>
                    <a:pt x="577" y="2846"/>
                    <a:pt x="402" y="2971"/>
                  </a:cubicBezTo>
                  <a:cubicBezTo>
                    <a:pt x="226" y="3071"/>
                    <a:pt x="126" y="3146"/>
                    <a:pt x="126" y="3146"/>
                  </a:cubicBezTo>
                  <a:cubicBezTo>
                    <a:pt x="51" y="3197"/>
                    <a:pt x="1" y="3297"/>
                    <a:pt x="26" y="3397"/>
                  </a:cubicBezTo>
                  <a:cubicBezTo>
                    <a:pt x="48" y="3528"/>
                    <a:pt x="165" y="3602"/>
                    <a:pt x="278" y="3602"/>
                  </a:cubicBezTo>
                  <a:cubicBezTo>
                    <a:pt x="294" y="3602"/>
                    <a:pt x="311" y="3601"/>
                    <a:pt x="326" y="3598"/>
                  </a:cubicBezTo>
                  <a:cubicBezTo>
                    <a:pt x="326" y="3598"/>
                    <a:pt x="452" y="3547"/>
                    <a:pt x="652" y="3497"/>
                  </a:cubicBezTo>
                  <a:cubicBezTo>
                    <a:pt x="853" y="3447"/>
                    <a:pt x="1128" y="3347"/>
                    <a:pt x="1454" y="3222"/>
                  </a:cubicBezTo>
                  <a:cubicBezTo>
                    <a:pt x="1780" y="3096"/>
                    <a:pt x="2156" y="2946"/>
                    <a:pt x="2557" y="2770"/>
                  </a:cubicBezTo>
                  <a:cubicBezTo>
                    <a:pt x="2758" y="2670"/>
                    <a:pt x="2958" y="2570"/>
                    <a:pt x="3159" y="2445"/>
                  </a:cubicBezTo>
                  <a:cubicBezTo>
                    <a:pt x="3359" y="2344"/>
                    <a:pt x="3585" y="2244"/>
                    <a:pt x="3785" y="2169"/>
                  </a:cubicBezTo>
                  <a:cubicBezTo>
                    <a:pt x="4211" y="1968"/>
                    <a:pt x="4662" y="1818"/>
                    <a:pt x="5063" y="1643"/>
                  </a:cubicBezTo>
                  <a:cubicBezTo>
                    <a:pt x="5464" y="1467"/>
                    <a:pt x="5840" y="1292"/>
                    <a:pt x="6141" y="1141"/>
                  </a:cubicBezTo>
                  <a:cubicBezTo>
                    <a:pt x="6467" y="991"/>
                    <a:pt x="6717" y="841"/>
                    <a:pt x="6893" y="740"/>
                  </a:cubicBezTo>
                  <a:cubicBezTo>
                    <a:pt x="7068" y="640"/>
                    <a:pt x="7169" y="565"/>
                    <a:pt x="7169" y="565"/>
                  </a:cubicBezTo>
                  <a:cubicBezTo>
                    <a:pt x="7294" y="515"/>
                    <a:pt x="7344" y="364"/>
                    <a:pt x="7319" y="239"/>
                  </a:cubicBezTo>
                  <a:cubicBezTo>
                    <a:pt x="7278" y="94"/>
                    <a:pt x="7151" y="1"/>
                    <a:pt x="7009"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51"/>
            <p:cNvSpPr/>
            <p:nvPr/>
          </p:nvSpPr>
          <p:spPr>
            <a:xfrm>
              <a:off x="3751936" y="3234073"/>
              <a:ext cx="147692" cy="113907"/>
            </a:xfrm>
            <a:custGeom>
              <a:avLst/>
              <a:gdLst/>
              <a:ahLst/>
              <a:cxnLst/>
              <a:rect l="l" t="t" r="r" b="b"/>
              <a:pathLst>
                <a:path w="7519" h="5799" extrusionOk="0">
                  <a:moveTo>
                    <a:pt x="7167" y="1"/>
                  </a:moveTo>
                  <a:cubicBezTo>
                    <a:pt x="7116" y="1"/>
                    <a:pt x="7064" y="12"/>
                    <a:pt x="7018" y="35"/>
                  </a:cubicBezTo>
                  <a:cubicBezTo>
                    <a:pt x="7018" y="35"/>
                    <a:pt x="6917" y="110"/>
                    <a:pt x="6692" y="236"/>
                  </a:cubicBezTo>
                  <a:cubicBezTo>
                    <a:pt x="6491" y="361"/>
                    <a:pt x="6216" y="562"/>
                    <a:pt x="5890" y="787"/>
                  </a:cubicBezTo>
                  <a:cubicBezTo>
                    <a:pt x="5539" y="1013"/>
                    <a:pt x="5163" y="1313"/>
                    <a:pt x="4762" y="1614"/>
                  </a:cubicBezTo>
                  <a:cubicBezTo>
                    <a:pt x="4361" y="1940"/>
                    <a:pt x="3935" y="2291"/>
                    <a:pt x="3509" y="2642"/>
                  </a:cubicBezTo>
                  <a:cubicBezTo>
                    <a:pt x="3283" y="2792"/>
                    <a:pt x="3083" y="2968"/>
                    <a:pt x="2857" y="3118"/>
                  </a:cubicBezTo>
                  <a:cubicBezTo>
                    <a:pt x="2632" y="3268"/>
                    <a:pt x="2406" y="3419"/>
                    <a:pt x="2206" y="3569"/>
                  </a:cubicBezTo>
                  <a:cubicBezTo>
                    <a:pt x="1780" y="3870"/>
                    <a:pt x="1429" y="4196"/>
                    <a:pt x="1103" y="4446"/>
                  </a:cubicBezTo>
                  <a:cubicBezTo>
                    <a:pt x="802" y="4722"/>
                    <a:pt x="551" y="4948"/>
                    <a:pt x="376" y="5123"/>
                  </a:cubicBezTo>
                  <a:cubicBezTo>
                    <a:pt x="201" y="5273"/>
                    <a:pt x="100" y="5374"/>
                    <a:pt x="100" y="5374"/>
                  </a:cubicBezTo>
                  <a:cubicBezTo>
                    <a:pt x="25" y="5449"/>
                    <a:pt x="0" y="5574"/>
                    <a:pt x="50" y="5674"/>
                  </a:cubicBezTo>
                  <a:cubicBezTo>
                    <a:pt x="102" y="5760"/>
                    <a:pt x="188" y="5799"/>
                    <a:pt x="278" y="5799"/>
                  </a:cubicBezTo>
                  <a:cubicBezTo>
                    <a:pt x="319" y="5799"/>
                    <a:pt x="361" y="5791"/>
                    <a:pt x="401" y="5775"/>
                  </a:cubicBezTo>
                  <a:cubicBezTo>
                    <a:pt x="401" y="5775"/>
                    <a:pt x="526" y="5699"/>
                    <a:pt x="727" y="5574"/>
                  </a:cubicBezTo>
                  <a:cubicBezTo>
                    <a:pt x="927" y="5449"/>
                    <a:pt x="1203" y="5248"/>
                    <a:pt x="1554" y="5048"/>
                  </a:cubicBezTo>
                  <a:cubicBezTo>
                    <a:pt x="1905" y="4797"/>
                    <a:pt x="2306" y="4547"/>
                    <a:pt x="2707" y="4221"/>
                  </a:cubicBezTo>
                  <a:cubicBezTo>
                    <a:pt x="2907" y="4070"/>
                    <a:pt x="3108" y="3895"/>
                    <a:pt x="3308" y="3720"/>
                  </a:cubicBezTo>
                  <a:cubicBezTo>
                    <a:pt x="3509" y="3544"/>
                    <a:pt x="3734" y="3369"/>
                    <a:pt x="3960" y="3218"/>
                  </a:cubicBezTo>
                  <a:cubicBezTo>
                    <a:pt x="4386" y="2892"/>
                    <a:pt x="4837" y="2592"/>
                    <a:pt x="5263" y="2291"/>
                  </a:cubicBezTo>
                  <a:cubicBezTo>
                    <a:pt x="5664" y="1990"/>
                    <a:pt x="6040" y="1689"/>
                    <a:pt x="6366" y="1414"/>
                  </a:cubicBezTo>
                  <a:cubicBezTo>
                    <a:pt x="6692" y="1163"/>
                    <a:pt x="6942" y="938"/>
                    <a:pt x="7118" y="787"/>
                  </a:cubicBezTo>
                  <a:cubicBezTo>
                    <a:pt x="7293" y="612"/>
                    <a:pt x="7394" y="511"/>
                    <a:pt x="7394" y="511"/>
                  </a:cubicBezTo>
                  <a:cubicBezTo>
                    <a:pt x="7494" y="436"/>
                    <a:pt x="7519" y="261"/>
                    <a:pt x="7444" y="161"/>
                  </a:cubicBezTo>
                  <a:cubicBezTo>
                    <a:pt x="7392" y="57"/>
                    <a:pt x="7280" y="1"/>
                    <a:pt x="7167"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51"/>
            <p:cNvSpPr/>
            <p:nvPr/>
          </p:nvSpPr>
          <p:spPr>
            <a:xfrm>
              <a:off x="3915852" y="3318751"/>
              <a:ext cx="101925" cy="223414"/>
            </a:xfrm>
            <a:custGeom>
              <a:avLst/>
              <a:gdLst/>
              <a:ahLst/>
              <a:cxnLst/>
              <a:rect l="l" t="t" r="r" b="b"/>
              <a:pathLst>
                <a:path w="5189" h="11374" extrusionOk="0">
                  <a:moveTo>
                    <a:pt x="4840" y="1"/>
                  </a:moveTo>
                  <a:cubicBezTo>
                    <a:pt x="4726" y="1"/>
                    <a:pt x="4614" y="57"/>
                    <a:pt x="4562" y="160"/>
                  </a:cubicBezTo>
                  <a:cubicBezTo>
                    <a:pt x="4562" y="160"/>
                    <a:pt x="4487" y="336"/>
                    <a:pt x="4337" y="612"/>
                  </a:cubicBezTo>
                  <a:cubicBezTo>
                    <a:pt x="4186" y="912"/>
                    <a:pt x="3986" y="1313"/>
                    <a:pt x="3760" y="1815"/>
                  </a:cubicBezTo>
                  <a:cubicBezTo>
                    <a:pt x="3535" y="2316"/>
                    <a:pt x="3284" y="2917"/>
                    <a:pt x="3009" y="3569"/>
                  </a:cubicBezTo>
                  <a:cubicBezTo>
                    <a:pt x="2758" y="4196"/>
                    <a:pt x="2507" y="4897"/>
                    <a:pt x="2207" y="5574"/>
                  </a:cubicBezTo>
                  <a:cubicBezTo>
                    <a:pt x="2081" y="5925"/>
                    <a:pt x="1931" y="6251"/>
                    <a:pt x="1780" y="6576"/>
                  </a:cubicBezTo>
                  <a:cubicBezTo>
                    <a:pt x="1630" y="6902"/>
                    <a:pt x="1455" y="7228"/>
                    <a:pt x="1329" y="7554"/>
                  </a:cubicBezTo>
                  <a:cubicBezTo>
                    <a:pt x="1054" y="8180"/>
                    <a:pt x="828" y="8782"/>
                    <a:pt x="628" y="9308"/>
                  </a:cubicBezTo>
                  <a:cubicBezTo>
                    <a:pt x="452" y="9835"/>
                    <a:pt x="277" y="10261"/>
                    <a:pt x="176" y="10561"/>
                  </a:cubicBezTo>
                  <a:cubicBezTo>
                    <a:pt x="76" y="10862"/>
                    <a:pt x="26" y="11038"/>
                    <a:pt x="26" y="11038"/>
                  </a:cubicBezTo>
                  <a:cubicBezTo>
                    <a:pt x="1" y="11163"/>
                    <a:pt x="51" y="11288"/>
                    <a:pt x="151" y="11338"/>
                  </a:cubicBezTo>
                  <a:cubicBezTo>
                    <a:pt x="192" y="11363"/>
                    <a:pt x="234" y="11374"/>
                    <a:pt x="275" y="11374"/>
                  </a:cubicBezTo>
                  <a:cubicBezTo>
                    <a:pt x="363" y="11374"/>
                    <a:pt x="443" y="11323"/>
                    <a:pt x="477" y="11238"/>
                  </a:cubicBezTo>
                  <a:cubicBezTo>
                    <a:pt x="477" y="11238"/>
                    <a:pt x="577" y="11088"/>
                    <a:pt x="728" y="10787"/>
                  </a:cubicBezTo>
                  <a:cubicBezTo>
                    <a:pt x="878" y="10511"/>
                    <a:pt x="1079" y="10085"/>
                    <a:pt x="1304" y="9584"/>
                  </a:cubicBezTo>
                  <a:cubicBezTo>
                    <a:pt x="1555" y="9083"/>
                    <a:pt x="1831" y="8506"/>
                    <a:pt x="2106" y="7880"/>
                  </a:cubicBezTo>
                  <a:cubicBezTo>
                    <a:pt x="2232" y="7554"/>
                    <a:pt x="2357" y="7203"/>
                    <a:pt x="2482" y="6877"/>
                  </a:cubicBezTo>
                  <a:cubicBezTo>
                    <a:pt x="2608" y="6526"/>
                    <a:pt x="2733" y="6201"/>
                    <a:pt x="2883" y="5850"/>
                  </a:cubicBezTo>
                  <a:cubicBezTo>
                    <a:pt x="3184" y="5173"/>
                    <a:pt x="3510" y="4521"/>
                    <a:pt x="3785" y="3870"/>
                  </a:cubicBezTo>
                  <a:cubicBezTo>
                    <a:pt x="4061" y="3243"/>
                    <a:pt x="4312" y="2642"/>
                    <a:pt x="4512" y="2140"/>
                  </a:cubicBezTo>
                  <a:cubicBezTo>
                    <a:pt x="4713" y="1614"/>
                    <a:pt x="4863" y="1188"/>
                    <a:pt x="4963" y="887"/>
                  </a:cubicBezTo>
                  <a:cubicBezTo>
                    <a:pt x="5064" y="586"/>
                    <a:pt x="5139" y="411"/>
                    <a:pt x="5139" y="411"/>
                  </a:cubicBezTo>
                  <a:cubicBezTo>
                    <a:pt x="5189" y="261"/>
                    <a:pt x="5114" y="110"/>
                    <a:pt x="4988" y="35"/>
                  </a:cubicBezTo>
                  <a:cubicBezTo>
                    <a:pt x="4942" y="12"/>
                    <a:pt x="4891" y="1"/>
                    <a:pt x="4840"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51"/>
            <p:cNvSpPr/>
            <p:nvPr/>
          </p:nvSpPr>
          <p:spPr>
            <a:xfrm>
              <a:off x="4122629" y="3362986"/>
              <a:ext cx="21194" cy="134767"/>
            </a:xfrm>
            <a:custGeom>
              <a:avLst/>
              <a:gdLst/>
              <a:ahLst/>
              <a:cxnLst/>
              <a:rect l="l" t="t" r="r" b="b"/>
              <a:pathLst>
                <a:path w="1079" h="6861" extrusionOk="0">
                  <a:moveTo>
                    <a:pt x="713" y="1"/>
                  </a:moveTo>
                  <a:cubicBezTo>
                    <a:pt x="578" y="1"/>
                    <a:pt x="468" y="94"/>
                    <a:pt x="426" y="239"/>
                  </a:cubicBezTo>
                  <a:cubicBezTo>
                    <a:pt x="426" y="239"/>
                    <a:pt x="401" y="339"/>
                    <a:pt x="376" y="515"/>
                  </a:cubicBezTo>
                  <a:cubicBezTo>
                    <a:pt x="351" y="690"/>
                    <a:pt x="301" y="941"/>
                    <a:pt x="276" y="1242"/>
                  </a:cubicBezTo>
                  <a:cubicBezTo>
                    <a:pt x="226" y="1543"/>
                    <a:pt x="201" y="1893"/>
                    <a:pt x="176" y="2269"/>
                  </a:cubicBezTo>
                  <a:cubicBezTo>
                    <a:pt x="176" y="2645"/>
                    <a:pt x="176" y="3046"/>
                    <a:pt x="151" y="3447"/>
                  </a:cubicBezTo>
                  <a:cubicBezTo>
                    <a:pt x="151" y="3648"/>
                    <a:pt x="126" y="3848"/>
                    <a:pt x="101" y="4024"/>
                  </a:cubicBezTo>
                  <a:cubicBezTo>
                    <a:pt x="76" y="4224"/>
                    <a:pt x="50" y="4425"/>
                    <a:pt x="25" y="4600"/>
                  </a:cubicBezTo>
                  <a:cubicBezTo>
                    <a:pt x="0" y="4976"/>
                    <a:pt x="25" y="5327"/>
                    <a:pt x="0" y="5628"/>
                  </a:cubicBezTo>
                  <a:cubicBezTo>
                    <a:pt x="25" y="5954"/>
                    <a:pt x="25" y="6204"/>
                    <a:pt x="50" y="6380"/>
                  </a:cubicBezTo>
                  <a:cubicBezTo>
                    <a:pt x="50" y="6555"/>
                    <a:pt x="76" y="6655"/>
                    <a:pt x="76" y="6655"/>
                  </a:cubicBezTo>
                  <a:cubicBezTo>
                    <a:pt x="76" y="6756"/>
                    <a:pt x="151" y="6831"/>
                    <a:pt x="251" y="6856"/>
                  </a:cubicBezTo>
                  <a:cubicBezTo>
                    <a:pt x="267" y="6859"/>
                    <a:pt x="284" y="6861"/>
                    <a:pt x="300" y="6861"/>
                  </a:cubicBezTo>
                  <a:cubicBezTo>
                    <a:pt x="413" y="6861"/>
                    <a:pt x="530" y="6790"/>
                    <a:pt x="552" y="6680"/>
                  </a:cubicBezTo>
                  <a:cubicBezTo>
                    <a:pt x="552" y="6680"/>
                    <a:pt x="577" y="6580"/>
                    <a:pt x="627" y="6405"/>
                  </a:cubicBezTo>
                  <a:cubicBezTo>
                    <a:pt x="652" y="6229"/>
                    <a:pt x="702" y="5979"/>
                    <a:pt x="752" y="5678"/>
                  </a:cubicBezTo>
                  <a:cubicBezTo>
                    <a:pt x="777" y="5377"/>
                    <a:pt x="853" y="5051"/>
                    <a:pt x="853" y="4675"/>
                  </a:cubicBezTo>
                  <a:cubicBezTo>
                    <a:pt x="878" y="4475"/>
                    <a:pt x="853" y="4274"/>
                    <a:pt x="853" y="4074"/>
                  </a:cubicBezTo>
                  <a:cubicBezTo>
                    <a:pt x="853" y="3873"/>
                    <a:pt x="878" y="3673"/>
                    <a:pt x="878" y="3497"/>
                  </a:cubicBezTo>
                  <a:cubicBezTo>
                    <a:pt x="928" y="3096"/>
                    <a:pt x="978" y="2695"/>
                    <a:pt x="1003" y="2319"/>
                  </a:cubicBezTo>
                  <a:cubicBezTo>
                    <a:pt x="1053" y="1944"/>
                    <a:pt x="1053" y="1593"/>
                    <a:pt x="1053" y="1292"/>
                  </a:cubicBezTo>
                  <a:cubicBezTo>
                    <a:pt x="1078" y="991"/>
                    <a:pt x="1053" y="740"/>
                    <a:pt x="1053" y="565"/>
                  </a:cubicBezTo>
                  <a:cubicBezTo>
                    <a:pt x="1053" y="390"/>
                    <a:pt x="1028" y="289"/>
                    <a:pt x="1028" y="289"/>
                  </a:cubicBezTo>
                  <a:cubicBezTo>
                    <a:pt x="1028" y="164"/>
                    <a:pt x="928" y="39"/>
                    <a:pt x="802" y="14"/>
                  </a:cubicBezTo>
                  <a:cubicBezTo>
                    <a:pt x="772" y="5"/>
                    <a:pt x="742" y="1"/>
                    <a:pt x="713"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51"/>
            <p:cNvSpPr/>
            <p:nvPr/>
          </p:nvSpPr>
          <p:spPr>
            <a:xfrm>
              <a:off x="4284090" y="3365697"/>
              <a:ext cx="38421" cy="107346"/>
            </a:xfrm>
            <a:custGeom>
              <a:avLst/>
              <a:gdLst/>
              <a:ahLst/>
              <a:cxnLst/>
              <a:rect l="l" t="t" r="r" b="b"/>
              <a:pathLst>
                <a:path w="1956" h="5465" extrusionOk="0">
                  <a:moveTo>
                    <a:pt x="302" y="1"/>
                  </a:moveTo>
                  <a:cubicBezTo>
                    <a:pt x="126" y="26"/>
                    <a:pt x="1" y="176"/>
                    <a:pt x="26" y="352"/>
                  </a:cubicBezTo>
                  <a:cubicBezTo>
                    <a:pt x="26" y="352"/>
                    <a:pt x="26" y="427"/>
                    <a:pt x="51" y="577"/>
                  </a:cubicBezTo>
                  <a:cubicBezTo>
                    <a:pt x="51" y="703"/>
                    <a:pt x="101" y="903"/>
                    <a:pt x="151" y="1154"/>
                  </a:cubicBezTo>
                  <a:cubicBezTo>
                    <a:pt x="201" y="1379"/>
                    <a:pt x="252" y="1655"/>
                    <a:pt x="352" y="1956"/>
                  </a:cubicBezTo>
                  <a:cubicBezTo>
                    <a:pt x="452" y="2257"/>
                    <a:pt x="552" y="2557"/>
                    <a:pt x="653" y="2858"/>
                  </a:cubicBezTo>
                  <a:cubicBezTo>
                    <a:pt x="703" y="3009"/>
                    <a:pt x="753" y="3184"/>
                    <a:pt x="778" y="3334"/>
                  </a:cubicBezTo>
                  <a:cubicBezTo>
                    <a:pt x="803" y="3485"/>
                    <a:pt x="828" y="3660"/>
                    <a:pt x="853" y="3811"/>
                  </a:cubicBezTo>
                  <a:cubicBezTo>
                    <a:pt x="928" y="4086"/>
                    <a:pt x="1029" y="4362"/>
                    <a:pt x="1129" y="4587"/>
                  </a:cubicBezTo>
                  <a:cubicBezTo>
                    <a:pt x="1304" y="5039"/>
                    <a:pt x="1455" y="5339"/>
                    <a:pt x="1455" y="5339"/>
                  </a:cubicBezTo>
                  <a:cubicBezTo>
                    <a:pt x="1505" y="5415"/>
                    <a:pt x="1605" y="5465"/>
                    <a:pt x="1705" y="5465"/>
                  </a:cubicBezTo>
                  <a:cubicBezTo>
                    <a:pt x="1831" y="5465"/>
                    <a:pt x="1956" y="5339"/>
                    <a:pt x="1931" y="5214"/>
                  </a:cubicBezTo>
                  <a:cubicBezTo>
                    <a:pt x="1931" y="5214"/>
                    <a:pt x="1931" y="4863"/>
                    <a:pt x="1831" y="4387"/>
                  </a:cubicBezTo>
                  <a:cubicBezTo>
                    <a:pt x="1805" y="4161"/>
                    <a:pt x="1755" y="3861"/>
                    <a:pt x="1655" y="3585"/>
                  </a:cubicBezTo>
                  <a:cubicBezTo>
                    <a:pt x="1605" y="3435"/>
                    <a:pt x="1555" y="3284"/>
                    <a:pt x="1505" y="3134"/>
                  </a:cubicBezTo>
                  <a:cubicBezTo>
                    <a:pt x="1430" y="2983"/>
                    <a:pt x="1404" y="2833"/>
                    <a:pt x="1354" y="2658"/>
                  </a:cubicBezTo>
                  <a:cubicBezTo>
                    <a:pt x="1279" y="2357"/>
                    <a:pt x="1204" y="2031"/>
                    <a:pt x="1154" y="1730"/>
                  </a:cubicBezTo>
                  <a:cubicBezTo>
                    <a:pt x="1079" y="1430"/>
                    <a:pt x="978" y="1179"/>
                    <a:pt x="903" y="928"/>
                  </a:cubicBezTo>
                  <a:cubicBezTo>
                    <a:pt x="828" y="703"/>
                    <a:pt x="753" y="527"/>
                    <a:pt x="703" y="377"/>
                  </a:cubicBezTo>
                  <a:cubicBezTo>
                    <a:pt x="628" y="252"/>
                    <a:pt x="602" y="176"/>
                    <a:pt x="602" y="176"/>
                  </a:cubicBezTo>
                  <a:cubicBezTo>
                    <a:pt x="552" y="76"/>
                    <a:pt x="427" y="1"/>
                    <a:pt x="302"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51"/>
            <p:cNvSpPr/>
            <p:nvPr/>
          </p:nvSpPr>
          <p:spPr>
            <a:xfrm>
              <a:off x="5282970" y="2811837"/>
              <a:ext cx="26400" cy="21567"/>
            </a:xfrm>
            <a:custGeom>
              <a:avLst/>
              <a:gdLst/>
              <a:ahLst/>
              <a:cxnLst/>
              <a:rect l="l" t="t" r="r" b="b"/>
              <a:pathLst>
                <a:path w="1344" h="1098" extrusionOk="0">
                  <a:moveTo>
                    <a:pt x="944" y="1"/>
                  </a:moveTo>
                  <a:cubicBezTo>
                    <a:pt x="884" y="1"/>
                    <a:pt x="819" y="16"/>
                    <a:pt x="752" y="52"/>
                  </a:cubicBezTo>
                  <a:cubicBezTo>
                    <a:pt x="627" y="128"/>
                    <a:pt x="552" y="228"/>
                    <a:pt x="451" y="303"/>
                  </a:cubicBezTo>
                  <a:cubicBezTo>
                    <a:pt x="351" y="378"/>
                    <a:pt x="251" y="428"/>
                    <a:pt x="176" y="529"/>
                  </a:cubicBezTo>
                  <a:cubicBezTo>
                    <a:pt x="0" y="679"/>
                    <a:pt x="126" y="955"/>
                    <a:pt x="301" y="1030"/>
                  </a:cubicBezTo>
                  <a:cubicBezTo>
                    <a:pt x="374" y="1077"/>
                    <a:pt x="458" y="1098"/>
                    <a:pt x="546" y="1098"/>
                  </a:cubicBezTo>
                  <a:cubicBezTo>
                    <a:pt x="879" y="1098"/>
                    <a:pt x="1264" y="796"/>
                    <a:pt x="1304" y="479"/>
                  </a:cubicBezTo>
                  <a:cubicBezTo>
                    <a:pt x="1343" y="240"/>
                    <a:pt x="1178" y="1"/>
                    <a:pt x="944" y="1"/>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51"/>
            <p:cNvSpPr/>
            <p:nvPr/>
          </p:nvSpPr>
          <p:spPr>
            <a:xfrm>
              <a:off x="5277431" y="2840555"/>
              <a:ext cx="27951" cy="23060"/>
            </a:xfrm>
            <a:custGeom>
              <a:avLst/>
              <a:gdLst/>
              <a:ahLst/>
              <a:cxnLst/>
              <a:rect l="l" t="t" r="r" b="b"/>
              <a:pathLst>
                <a:path w="1423" h="1174" extrusionOk="0">
                  <a:moveTo>
                    <a:pt x="1084" y="0"/>
                  </a:moveTo>
                  <a:cubicBezTo>
                    <a:pt x="1053" y="0"/>
                    <a:pt x="1019" y="6"/>
                    <a:pt x="984" y="19"/>
                  </a:cubicBezTo>
                  <a:cubicBezTo>
                    <a:pt x="583" y="144"/>
                    <a:pt x="307" y="495"/>
                    <a:pt x="82" y="846"/>
                  </a:cubicBezTo>
                  <a:cubicBezTo>
                    <a:pt x="0" y="1010"/>
                    <a:pt x="135" y="1174"/>
                    <a:pt x="283" y="1174"/>
                  </a:cubicBezTo>
                  <a:cubicBezTo>
                    <a:pt x="317" y="1174"/>
                    <a:pt x="350" y="1165"/>
                    <a:pt x="383" y="1147"/>
                  </a:cubicBezTo>
                  <a:cubicBezTo>
                    <a:pt x="708" y="971"/>
                    <a:pt x="1160" y="846"/>
                    <a:pt x="1335" y="470"/>
                  </a:cubicBezTo>
                  <a:cubicBezTo>
                    <a:pt x="1422" y="273"/>
                    <a:pt x="1300" y="0"/>
                    <a:pt x="1084"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4" name="Google Shape;2014;p51"/>
          <p:cNvGrpSpPr/>
          <p:nvPr/>
        </p:nvGrpSpPr>
        <p:grpSpPr>
          <a:xfrm rot="-3739791">
            <a:off x="5330095" y="3044574"/>
            <a:ext cx="128015" cy="367802"/>
            <a:chOff x="5354842" y="2180390"/>
            <a:chExt cx="147221" cy="422982"/>
          </a:xfrm>
        </p:grpSpPr>
        <p:sp>
          <p:nvSpPr>
            <p:cNvPr id="2015" name="Google Shape;2015;p51"/>
            <p:cNvSpPr/>
            <p:nvPr/>
          </p:nvSpPr>
          <p:spPr>
            <a:xfrm>
              <a:off x="5367315" y="2180390"/>
              <a:ext cx="134748" cy="408191"/>
            </a:xfrm>
            <a:custGeom>
              <a:avLst/>
              <a:gdLst/>
              <a:ahLst/>
              <a:cxnLst/>
              <a:rect l="l" t="t" r="r" b="b"/>
              <a:pathLst>
                <a:path w="6860" h="20781" extrusionOk="0">
                  <a:moveTo>
                    <a:pt x="4540" y="0"/>
                  </a:moveTo>
                  <a:cubicBezTo>
                    <a:pt x="4487" y="0"/>
                    <a:pt x="4438" y="33"/>
                    <a:pt x="4453" y="94"/>
                  </a:cubicBezTo>
                  <a:cubicBezTo>
                    <a:pt x="4579" y="1397"/>
                    <a:pt x="5080" y="2575"/>
                    <a:pt x="5531" y="3778"/>
                  </a:cubicBezTo>
                  <a:cubicBezTo>
                    <a:pt x="6283" y="5884"/>
                    <a:pt x="6283" y="8390"/>
                    <a:pt x="5832" y="10570"/>
                  </a:cubicBezTo>
                  <a:cubicBezTo>
                    <a:pt x="5406" y="12625"/>
                    <a:pt x="4829" y="14706"/>
                    <a:pt x="3802" y="16560"/>
                  </a:cubicBezTo>
                  <a:cubicBezTo>
                    <a:pt x="3000" y="18064"/>
                    <a:pt x="1521" y="18966"/>
                    <a:pt x="293" y="20069"/>
                  </a:cubicBezTo>
                  <a:cubicBezTo>
                    <a:pt x="0" y="20320"/>
                    <a:pt x="266" y="20780"/>
                    <a:pt x="595" y="20780"/>
                  </a:cubicBezTo>
                  <a:cubicBezTo>
                    <a:pt x="660" y="20780"/>
                    <a:pt x="728" y="20762"/>
                    <a:pt x="794" y="20721"/>
                  </a:cubicBezTo>
                  <a:cubicBezTo>
                    <a:pt x="4203" y="18415"/>
                    <a:pt x="5706" y="15483"/>
                    <a:pt x="6283" y="11447"/>
                  </a:cubicBezTo>
                  <a:cubicBezTo>
                    <a:pt x="6584" y="9267"/>
                    <a:pt x="6859" y="7137"/>
                    <a:pt x="6584" y="4956"/>
                  </a:cubicBezTo>
                  <a:cubicBezTo>
                    <a:pt x="6383" y="3252"/>
                    <a:pt x="5456" y="1523"/>
                    <a:pt x="4629" y="44"/>
                  </a:cubicBezTo>
                  <a:cubicBezTo>
                    <a:pt x="4609" y="14"/>
                    <a:pt x="4574" y="0"/>
                    <a:pt x="4540"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51"/>
            <p:cNvSpPr/>
            <p:nvPr/>
          </p:nvSpPr>
          <p:spPr>
            <a:xfrm>
              <a:off x="5354842" y="2506888"/>
              <a:ext cx="90611" cy="96484"/>
            </a:xfrm>
            <a:custGeom>
              <a:avLst/>
              <a:gdLst/>
              <a:ahLst/>
              <a:cxnLst/>
              <a:rect l="l" t="t" r="r" b="b"/>
              <a:pathLst>
                <a:path w="4613" h="4912" extrusionOk="0">
                  <a:moveTo>
                    <a:pt x="677" y="0"/>
                  </a:moveTo>
                  <a:cubicBezTo>
                    <a:pt x="595" y="0"/>
                    <a:pt x="515" y="44"/>
                    <a:pt x="502" y="139"/>
                  </a:cubicBezTo>
                  <a:cubicBezTo>
                    <a:pt x="301" y="1567"/>
                    <a:pt x="1" y="3146"/>
                    <a:pt x="251" y="4575"/>
                  </a:cubicBezTo>
                  <a:cubicBezTo>
                    <a:pt x="294" y="4789"/>
                    <a:pt x="501" y="4912"/>
                    <a:pt x="701" y="4912"/>
                  </a:cubicBezTo>
                  <a:cubicBezTo>
                    <a:pt x="736" y="4912"/>
                    <a:pt x="770" y="4908"/>
                    <a:pt x="803" y="4901"/>
                  </a:cubicBezTo>
                  <a:cubicBezTo>
                    <a:pt x="1429" y="4725"/>
                    <a:pt x="2056" y="4575"/>
                    <a:pt x="2707" y="4399"/>
                  </a:cubicBezTo>
                  <a:cubicBezTo>
                    <a:pt x="3259" y="4249"/>
                    <a:pt x="3860" y="4199"/>
                    <a:pt x="4311" y="3848"/>
                  </a:cubicBezTo>
                  <a:cubicBezTo>
                    <a:pt x="4612" y="3623"/>
                    <a:pt x="4512" y="3196"/>
                    <a:pt x="4136" y="3146"/>
                  </a:cubicBezTo>
                  <a:cubicBezTo>
                    <a:pt x="4080" y="3141"/>
                    <a:pt x="4025" y="3139"/>
                    <a:pt x="3970" y="3139"/>
                  </a:cubicBezTo>
                  <a:cubicBezTo>
                    <a:pt x="3453" y="3139"/>
                    <a:pt x="2953" y="3339"/>
                    <a:pt x="2432" y="3497"/>
                  </a:cubicBezTo>
                  <a:lnTo>
                    <a:pt x="1078" y="3873"/>
                  </a:lnTo>
                  <a:cubicBezTo>
                    <a:pt x="1003" y="2620"/>
                    <a:pt x="1504" y="1216"/>
                    <a:pt x="853" y="89"/>
                  </a:cubicBezTo>
                  <a:cubicBezTo>
                    <a:pt x="818" y="31"/>
                    <a:pt x="747" y="0"/>
                    <a:pt x="677" y="0"/>
                  </a:cubicBezTo>
                  <a:close/>
                </a:path>
              </a:pathLst>
            </a:custGeom>
            <a:solidFill>
              <a:srgbClr val="43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17" name="Google Shape;2017;p51"/>
          <p:cNvSpPr/>
          <p:nvPr/>
        </p:nvSpPr>
        <p:spPr>
          <a:xfrm>
            <a:off x="457200" y="1624425"/>
            <a:ext cx="1645200" cy="344100"/>
          </a:xfrm>
          <a:prstGeom prst="round2DiagRect">
            <a:avLst>
              <a:gd name="adj1" fmla="val 50000"/>
              <a:gd name="adj2" fmla="val 0"/>
            </a:avLst>
          </a:prstGeom>
          <a:gradFill>
            <a:gsLst>
              <a:gs pos="0">
                <a:srgbClr val="DBD4EB"/>
              </a:gs>
              <a:gs pos="100000">
                <a:srgbClr val="9180BB"/>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51"/>
          <p:cNvSpPr/>
          <p:nvPr/>
        </p:nvSpPr>
        <p:spPr>
          <a:xfrm>
            <a:off x="457200" y="2105025"/>
            <a:ext cx="1645200" cy="7401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51"/>
          <p:cNvSpPr/>
          <p:nvPr/>
        </p:nvSpPr>
        <p:spPr>
          <a:xfrm>
            <a:off x="457200" y="3086363"/>
            <a:ext cx="1645200" cy="344100"/>
          </a:xfrm>
          <a:prstGeom prst="round2DiagRect">
            <a:avLst>
              <a:gd name="adj1" fmla="val 50000"/>
              <a:gd name="adj2" fmla="val 0"/>
            </a:avLst>
          </a:prstGeom>
          <a:gradFill>
            <a:gsLst>
              <a:gs pos="0">
                <a:srgbClr val="45BFDE"/>
              </a:gs>
              <a:gs pos="100000">
                <a:srgbClr val="1E6E83"/>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51"/>
          <p:cNvSpPr/>
          <p:nvPr/>
        </p:nvSpPr>
        <p:spPr>
          <a:xfrm>
            <a:off x="457200" y="3566963"/>
            <a:ext cx="1645200" cy="7401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51"/>
          <p:cNvSpPr/>
          <p:nvPr/>
        </p:nvSpPr>
        <p:spPr>
          <a:xfrm>
            <a:off x="7041600" y="672325"/>
            <a:ext cx="1645200" cy="344100"/>
          </a:xfrm>
          <a:prstGeom prst="round2DiagRect">
            <a:avLst>
              <a:gd name="adj1" fmla="val 50000"/>
              <a:gd name="adj2" fmla="val 0"/>
            </a:avLst>
          </a:prstGeom>
          <a:gradFill>
            <a:gsLst>
              <a:gs pos="0">
                <a:srgbClr val="ADD8EB"/>
              </a:gs>
              <a:gs pos="100000">
                <a:srgbClr val="4BA4CA"/>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2022;p51"/>
          <p:cNvSpPr/>
          <p:nvPr/>
        </p:nvSpPr>
        <p:spPr>
          <a:xfrm>
            <a:off x="7041600" y="1152925"/>
            <a:ext cx="1645200" cy="7401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51"/>
          <p:cNvSpPr/>
          <p:nvPr/>
        </p:nvSpPr>
        <p:spPr>
          <a:xfrm>
            <a:off x="7041600" y="2098488"/>
            <a:ext cx="1645200" cy="344100"/>
          </a:xfrm>
          <a:prstGeom prst="round2DiagRect">
            <a:avLst>
              <a:gd name="adj1" fmla="val 50000"/>
              <a:gd name="adj2" fmla="val 0"/>
            </a:avLst>
          </a:prstGeom>
          <a:gradFill>
            <a:gsLst>
              <a:gs pos="0">
                <a:srgbClr val="31AFDD"/>
              </a:gs>
              <a:gs pos="100000">
                <a:srgbClr val="195B73"/>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51"/>
          <p:cNvSpPr/>
          <p:nvPr/>
        </p:nvSpPr>
        <p:spPr>
          <a:xfrm>
            <a:off x="7041600" y="2579088"/>
            <a:ext cx="1645200" cy="7401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51"/>
          <p:cNvSpPr/>
          <p:nvPr/>
        </p:nvSpPr>
        <p:spPr>
          <a:xfrm>
            <a:off x="7041600" y="3524663"/>
            <a:ext cx="1645200" cy="344100"/>
          </a:xfrm>
          <a:prstGeom prst="round2DiagRect">
            <a:avLst>
              <a:gd name="adj1" fmla="val 50000"/>
              <a:gd name="adj2" fmla="val 0"/>
            </a:avLst>
          </a:prstGeom>
          <a:gradFill>
            <a:gsLst>
              <a:gs pos="0">
                <a:srgbClr val="1A85C8"/>
              </a:gs>
              <a:gs pos="100000">
                <a:srgbClr val="0F3750"/>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51"/>
          <p:cNvSpPr/>
          <p:nvPr/>
        </p:nvSpPr>
        <p:spPr>
          <a:xfrm>
            <a:off x="7041600" y="4005263"/>
            <a:ext cx="1645200" cy="7401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51"/>
          <p:cNvSpPr txBox="1"/>
          <p:nvPr/>
        </p:nvSpPr>
        <p:spPr>
          <a:xfrm>
            <a:off x="846738" y="3078436"/>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Mercury</a:t>
            </a:r>
            <a:endParaRPr sz="1500" b="1" dirty="0">
              <a:solidFill>
                <a:schemeClr val="lt1"/>
              </a:solidFill>
              <a:latin typeface="Roboto"/>
              <a:ea typeface="Roboto"/>
              <a:cs typeface="Roboto"/>
              <a:sym typeface="Roboto"/>
            </a:endParaRPr>
          </a:p>
        </p:txBody>
      </p:sp>
      <p:sp>
        <p:nvSpPr>
          <p:cNvPr id="2028" name="Google Shape;2028;p51"/>
          <p:cNvSpPr txBox="1"/>
          <p:nvPr/>
        </p:nvSpPr>
        <p:spPr>
          <a:xfrm>
            <a:off x="846738" y="1616481"/>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Jupiter</a:t>
            </a:r>
            <a:endParaRPr sz="1500" b="1" dirty="0">
              <a:solidFill>
                <a:schemeClr val="lt1"/>
              </a:solidFill>
              <a:latin typeface="Roboto"/>
              <a:ea typeface="Roboto"/>
              <a:cs typeface="Roboto"/>
              <a:sym typeface="Roboto"/>
            </a:endParaRPr>
          </a:p>
        </p:txBody>
      </p:sp>
      <p:sp>
        <p:nvSpPr>
          <p:cNvPr id="2029" name="Google Shape;2029;p51"/>
          <p:cNvSpPr txBox="1"/>
          <p:nvPr/>
        </p:nvSpPr>
        <p:spPr>
          <a:xfrm>
            <a:off x="7431138" y="2090561"/>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Neptune</a:t>
            </a:r>
            <a:endParaRPr sz="1500" b="1" dirty="0">
              <a:solidFill>
                <a:schemeClr val="lt1"/>
              </a:solidFill>
              <a:latin typeface="Roboto"/>
              <a:ea typeface="Roboto"/>
              <a:cs typeface="Roboto"/>
              <a:sym typeface="Roboto"/>
            </a:endParaRPr>
          </a:p>
        </p:txBody>
      </p:sp>
      <p:sp>
        <p:nvSpPr>
          <p:cNvPr id="2030" name="Google Shape;2030;p51"/>
          <p:cNvSpPr txBox="1"/>
          <p:nvPr/>
        </p:nvSpPr>
        <p:spPr>
          <a:xfrm>
            <a:off x="7431138" y="656425"/>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Mars</a:t>
            </a:r>
            <a:endParaRPr sz="1500" b="1" dirty="0">
              <a:solidFill>
                <a:schemeClr val="lt1"/>
              </a:solidFill>
              <a:latin typeface="Roboto"/>
              <a:ea typeface="Roboto"/>
              <a:cs typeface="Roboto"/>
              <a:sym typeface="Roboto"/>
            </a:endParaRPr>
          </a:p>
        </p:txBody>
      </p:sp>
      <p:sp>
        <p:nvSpPr>
          <p:cNvPr id="2031" name="Google Shape;2031;p51"/>
          <p:cNvSpPr txBox="1"/>
          <p:nvPr/>
        </p:nvSpPr>
        <p:spPr>
          <a:xfrm>
            <a:off x="7431150" y="3524686"/>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Venus</a:t>
            </a:r>
            <a:endParaRPr sz="1500" b="1" dirty="0">
              <a:solidFill>
                <a:schemeClr val="lt1"/>
              </a:solidFill>
              <a:latin typeface="Roboto"/>
              <a:ea typeface="Roboto"/>
              <a:cs typeface="Roboto"/>
              <a:sym typeface="Roboto"/>
            </a:endParaRPr>
          </a:p>
        </p:txBody>
      </p:sp>
      <p:sp>
        <p:nvSpPr>
          <p:cNvPr id="2032" name="Google Shape;2032;p51"/>
          <p:cNvSpPr txBox="1"/>
          <p:nvPr/>
        </p:nvSpPr>
        <p:spPr>
          <a:xfrm>
            <a:off x="669744" y="3581537"/>
            <a:ext cx="1220100" cy="711000"/>
          </a:xfrm>
          <a:prstGeom prst="rect">
            <a:avLst/>
          </a:prstGeom>
          <a:noFill/>
          <a:ln>
            <a:noFill/>
          </a:ln>
        </p:spPr>
        <p:txBody>
          <a:bodyPr spcFirstLastPara="1" wrap="square" lIns="45725" tIns="45725" rIns="45725" bIns="45725" anchor="ctr" anchorCtr="0">
            <a:noAutofit/>
          </a:bodyPr>
          <a:lstStyle/>
          <a:p>
            <a:pPr marL="12700" lvl="0" indent="0" algn="ctr" rtl="0">
              <a:spcBef>
                <a:spcPts val="0"/>
              </a:spcBef>
              <a:spcAft>
                <a:spcPts val="0"/>
              </a:spcAft>
              <a:buNone/>
            </a:pPr>
            <a:r>
              <a:rPr lang="en" sz="1200">
                <a:solidFill>
                  <a:srgbClr val="000000"/>
                </a:solidFill>
                <a:latin typeface="Roboto"/>
                <a:ea typeface="Roboto"/>
                <a:cs typeface="Roboto"/>
                <a:sym typeface="Roboto"/>
              </a:rPr>
              <a:t>Mercury is the closest planet to the Sun</a:t>
            </a:r>
            <a:endParaRPr sz="1200" dirty="0"/>
          </a:p>
        </p:txBody>
      </p:sp>
      <p:sp>
        <p:nvSpPr>
          <p:cNvPr id="2033" name="Google Shape;2033;p51"/>
          <p:cNvSpPr txBox="1"/>
          <p:nvPr/>
        </p:nvSpPr>
        <p:spPr>
          <a:xfrm>
            <a:off x="7254138" y="1167487"/>
            <a:ext cx="1220100" cy="7110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 very cold place</a:t>
            </a:r>
            <a:endParaRPr sz="1200" dirty="0"/>
          </a:p>
        </p:txBody>
      </p:sp>
      <p:sp>
        <p:nvSpPr>
          <p:cNvPr id="2034" name="Google Shape;2034;p51"/>
          <p:cNvSpPr txBox="1"/>
          <p:nvPr/>
        </p:nvSpPr>
        <p:spPr>
          <a:xfrm>
            <a:off x="7254150" y="4005274"/>
            <a:ext cx="1220100" cy="7401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Venus is the second planet from the Sun</a:t>
            </a:r>
            <a:endParaRPr sz="1200" dirty="0"/>
          </a:p>
        </p:txBody>
      </p:sp>
      <p:sp>
        <p:nvSpPr>
          <p:cNvPr id="2035" name="Google Shape;2035;p51"/>
          <p:cNvSpPr txBox="1"/>
          <p:nvPr/>
        </p:nvSpPr>
        <p:spPr>
          <a:xfrm>
            <a:off x="669744" y="2119587"/>
            <a:ext cx="1220100" cy="7110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Jupiter is the biggest planet</a:t>
            </a:r>
            <a:r>
              <a:rPr lang="en" sz="1200">
                <a:latin typeface="Roboto"/>
                <a:ea typeface="Roboto"/>
                <a:cs typeface="Roboto"/>
                <a:sym typeface="Roboto"/>
              </a:rPr>
              <a:t> of them all</a:t>
            </a:r>
            <a:endParaRPr sz="1200" dirty="0"/>
          </a:p>
        </p:txBody>
      </p:sp>
      <p:sp>
        <p:nvSpPr>
          <p:cNvPr id="2036" name="Google Shape;2036;p51"/>
          <p:cNvSpPr txBox="1"/>
          <p:nvPr/>
        </p:nvSpPr>
        <p:spPr>
          <a:xfrm>
            <a:off x="7254144" y="2590387"/>
            <a:ext cx="1220100" cy="7110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latin typeface="Roboto"/>
                <a:ea typeface="Roboto"/>
                <a:cs typeface="Roboto"/>
                <a:sym typeface="Roboto"/>
              </a:rPr>
              <a:t>Neptune </a:t>
            </a:r>
            <a:r>
              <a:rPr lang="en" sz="1200">
                <a:solidFill>
                  <a:srgbClr val="000000"/>
                </a:solidFill>
                <a:latin typeface="Roboto"/>
                <a:ea typeface="Roboto"/>
                <a:cs typeface="Roboto"/>
                <a:sym typeface="Roboto"/>
              </a:rPr>
              <a:t>is the farthest planet from the Sun</a:t>
            </a:r>
            <a:endParaRPr sz="1200" dirty="0"/>
          </a:p>
        </p:txBody>
      </p:sp>
      <p:sp>
        <p:nvSpPr>
          <p:cNvPr id="2037" name="Google Shape;2037;p51"/>
          <p:cNvSpPr txBox="1"/>
          <p:nvPr/>
        </p:nvSpPr>
        <p:spPr>
          <a:xfrm>
            <a:off x="4032675" y="2442600"/>
            <a:ext cx="866100" cy="6645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Mind Map</a:t>
            </a:r>
            <a:endParaRPr sz="1500" b="1" dirty="0">
              <a:solidFill>
                <a:schemeClr val="lt1"/>
              </a:solidFill>
              <a:latin typeface="Roboto"/>
              <a:ea typeface="Roboto"/>
              <a:cs typeface="Roboto"/>
              <a:sym typeface="Roboto"/>
            </a:endParaRPr>
          </a:p>
        </p:txBody>
      </p:sp>
      <p:grpSp>
        <p:nvGrpSpPr>
          <p:cNvPr id="2038" name="Google Shape;2038;p51"/>
          <p:cNvGrpSpPr/>
          <p:nvPr/>
        </p:nvGrpSpPr>
        <p:grpSpPr>
          <a:xfrm>
            <a:off x="3134031" y="1643680"/>
            <a:ext cx="350166" cy="350198"/>
            <a:chOff x="1308631" y="1507830"/>
            <a:chExt cx="350166" cy="350198"/>
          </a:xfrm>
        </p:grpSpPr>
        <p:sp>
          <p:nvSpPr>
            <p:cNvPr id="2039" name="Google Shape;2039;p51"/>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0" name="Google Shape;2040;p51"/>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1" name="Google Shape;2041;p51"/>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2" name="Google Shape;2042;p51"/>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3" name="Google Shape;2043;p51"/>
          <p:cNvGrpSpPr/>
          <p:nvPr/>
        </p:nvGrpSpPr>
        <p:grpSpPr>
          <a:xfrm>
            <a:off x="5498546" y="1653101"/>
            <a:ext cx="322508" cy="273494"/>
            <a:chOff x="2661459" y="2015001"/>
            <a:chExt cx="322508" cy="273494"/>
          </a:xfrm>
        </p:grpSpPr>
        <p:sp>
          <p:nvSpPr>
            <p:cNvPr id="2044" name="Google Shape;2044;p51"/>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51"/>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6" name="Google Shape;2046;p51"/>
          <p:cNvGrpSpPr/>
          <p:nvPr/>
        </p:nvGrpSpPr>
        <p:grpSpPr>
          <a:xfrm>
            <a:off x="3071946" y="3556531"/>
            <a:ext cx="293704" cy="353954"/>
            <a:chOff x="4019984" y="3805393"/>
            <a:chExt cx="293704" cy="353954"/>
          </a:xfrm>
        </p:grpSpPr>
        <p:sp>
          <p:nvSpPr>
            <p:cNvPr id="2047" name="Google Shape;2047;p51"/>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8" name="Google Shape;2048;p51"/>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9" name="Google Shape;2049;p51"/>
          <p:cNvGrpSpPr/>
          <p:nvPr/>
        </p:nvGrpSpPr>
        <p:grpSpPr>
          <a:xfrm>
            <a:off x="4419002" y="3971924"/>
            <a:ext cx="350548" cy="350198"/>
            <a:chOff x="4886264" y="3366174"/>
            <a:chExt cx="350548" cy="350198"/>
          </a:xfrm>
        </p:grpSpPr>
        <p:sp>
          <p:nvSpPr>
            <p:cNvPr id="2050" name="Google Shape;2050;p51"/>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51"/>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2" name="Google Shape;2052;p51"/>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3" name="Google Shape;2053;p51"/>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51"/>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2055;p51"/>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6" name="Google Shape;2056;p51"/>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2057;p51"/>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8" name="Google Shape;2058;p51"/>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51"/>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51"/>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2061;p51"/>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2062;p51"/>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63" name="Google Shape;2063;p51"/>
          <p:cNvGrpSpPr/>
          <p:nvPr/>
        </p:nvGrpSpPr>
        <p:grpSpPr>
          <a:xfrm>
            <a:off x="5660391" y="3581523"/>
            <a:ext cx="361636" cy="362183"/>
            <a:chOff x="6259175" y="1559008"/>
            <a:chExt cx="271743" cy="272093"/>
          </a:xfrm>
        </p:grpSpPr>
        <p:sp>
          <p:nvSpPr>
            <p:cNvPr id="2064" name="Google Shape;2064;p51"/>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2065;p51"/>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51"/>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2067;p51"/>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2068;p51"/>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2069;p51"/>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0" name="Google Shape;2070;p51"/>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1" name="Google Shape;2071;p51"/>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51"/>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2073;p51"/>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4" name="Google Shape;2074;p51"/>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51"/>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51"/>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7" name="Google Shape;2077;p51"/>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8" name="Google Shape;2078;p51"/>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9" name="Google Shape;2079;p51"/>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0" name="Google Shape;2080;p51"/>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52"/>
          <p:cNvSpPr/>
          <p:nvPr/>
        </p:nvSpPr>
        <p:spPr>
          <a:xfrm>
            <a:off x="1862000" y="965600"/>
            <a:ext cx="1136800" cy="529425"/>
          </a:xfrm>
          <a:custGeom>
            <a:avLst/>
            <a:gdLst/>
            <a:ahLst/>
            <a:cxnLst/>
            <a:rect l="l" t="t" r="r" b="b"/>
            <a:pathLst>
              <a:path w="45472" h="21177" extrusionOk="0">
                <a:moveTo>
                  <a:pt x="17227" y="1"/>
                </a:moveTo>
                <a:cubicBezTo>
                  <a:pt x="14687" y="1"/>
                  <a:pt x="12524" y="1537"/>
                  <a:pt x="11615" y="3731"/>
                </a:cubicBezTo>
                <a:cubicBezTo>
                  <a:pt x="10706" y="3183"/>
                  <a:pt x="9640" y="2854"/>
                  <a:pt x="8480" y="2854"/>
                </a:cubicBezTo>
                <a:cubicBezTo>
                  <a:pt x="5157" y="2854"/>
                  <a:pt x="2461" y="5565"/>
                  <a:pt x="2461" y="8888"/>
                </a:cubicBezTo>
                <a:cubicBezTo>
                  <a:pt x="2461" y="9155"/>
                  <a:pt x="2477" y="9421"/>
                  <a:pt x="2524" y="9688"/>
                </a:cubicBezTo>
                <a:cubicBezTo>
                  <a:pt x="1019" y="10628"/>
                  <a:pt x="0" y="12290"/>
                  <a:pt x="0" y="14202"/>
                </a:cubicBezTo>
                <a:cubicBezTo>
                  <a:pt x="0" y="17133"/>
                  <a:pt x="2383" y="19516"/>
                  <a:pt x="5314" y="19516"/>
                </a:cubicBezTo>
                <a:cubicBezTo>
                  <a:pt x="6239" y="19516"/>
                  <a:pt x="7085" y="19280"/>
                  <a:pt x="7838" y="18873"/>
                </a:cubicBezTo>
                <a:cubicBezTo>
                  <a:pt x="8606" y="20252"/>
                  <a:pt x="10079" y="21177"/>
                  <a:pt x="11772" y="21177"/>
                </a:cubicBezTo>
                <a:cubicBezTo>
                  <a:pt x="13183" y="21177"/>
                  <a:pt x="14437" y="20534"/>
                  <a:pt x="15267" y="19516"/>
                </a:cubicBezTo>
                <a:cubicBezTo>
                  <a:pt x="16239" y="20158"/>
                  <a:pt x="17415" y="20534"/>
                  <a:pt x="18684" y="20534"/>
                </a:cubicBezTo>
                <a:cubicBezTo>
                  <a:pt x="20581" y="20534"/>
                  <a:pt x="22289" y="19688"/>
                  <a:pt x="23434" y="18340"/>
                </a:cubicBezTo>
                <a:cubicBezTo>
                  <a:pt x="24688" y="19657"/>
                  <a:pt x="26427" y="20472"/>
                  <a:pt x="28371" y="20472"/>
                </a:cubicBezTo>
                <a:cubicBezTo>
                  <a:pt x="30440" y="20472"/>
                  <a:pt x="32290" y="19547"/>
                  <a:pt x="33544" y="18105"/>
                </a:cubicBezTo>
                <a:cubicBezTo>
                  <a:pt x="34797" y="19327"/>
                  <a:pt x="36522" y="20080"/>
                  <a:pt x="38418" y="20080"/>
                </a:cubicBezTo>
                <a:cubicBezTo>
                  <a:pt x="42305" y="20080"/>
                  <a:pt x="45472" y="16914"/>
                  <a:pt x="45472" y="13026"/>
                </a:cubicBezTo>
                <a:cubicBezTo>
                  <a:pt x="45472" y="9123"/>
                  <a:pt x="42305" y="5973"/>
                  <a:pt x="38418" y="5973"/>
                </a:cubicBezTo>
                <a:cubicBezTo>
                  <a:pt x="38011" y="5973"/>
                  <a:pt x="37603" y="6020"/>
                  <a:pt x="37211" y="6083"/>
                </a:cubicBezTo>
                <a:cubicBezTo>
                  <a:pt x="36866" y="2666"/>
                  <a:pt x="33982" y="1"/>
                  <a:pt x="30471" y="1"/>
                </a:cubicBezTo>
                <a:cubicBezTo>
                  <a:pt x="28967" y="1"/>
                  <a:pt x="27572" y="503"/>
                  <a:pt x="26443" y="1333"/>
                </a:cubicBezTo>
                <a:cubicBezTo>
                  <a:pt x="25612" y="518"/>
                  <a:pt x="24468" y="1"/>
                  <a:pt x="23198" y="1"/>
                </a:cubicBezTo>
                <a:cubicBezTo>
                  <a:pt x="22164" y="1"/>
                  <a:pt x="21208" y="346"/>
                  <a:pt x="20440" y="926"/>
                </a:cubicBezTo>
                <a:cubicBezTo>
                  <a:pt x="19499" y="346"/>
                  <a:pt x="18402" y="1"/>
                  <a:pt x="17227" y="1"/>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6" name="Google Shape;2086;p52"/>
          <p:cNvSpPr/>
          <p:nvPr/>
        </p:nvSpPr>
        <p:spPr>
          <a:xfrm>
            <a:off x="3284750" y="2438563"/>
            <a:ext cx="978875" cy="627375"/>
          </a:xfrm>
          <a:custGeom>
            <a:avLst/>
            <a:gdLst/>
            <a:ahLst/>
            <a:cxnLst/>
            <a:rect l="l" t="t" r="r" b="b"/>
            <a:pathLst>
              <a:path w="39155" h="25095" extrusionOk="0">
                <a:moveTo>
                  <a:pt x="18387" y="0"/>
                </a:moveTo>
                <a:cubicBezTo>
                  <a:pt x="15659" y="0"/>
                  <a:pt x="13308" y="1630"/>
                  <a:pt x="12242" y="3966"/>
                </a:cubicBezTo>
                <a:cubicBezTo>
                  <a:pt x="11662" y="3825"/>
                  <a:pt x="11051" y="3746"/>
                  <a:pt x="10424" y="3746"/>
                </a:cubicBezTo>
                <a:cubicBezTo>
                  <a:pt x="5878" y="3746"/>
                  <a:pt x="2211" y="7430"/>
                  <a:pt x="2211" y="11975"/>
                </a:cubicBezTo>
                <a:cubicBezTo>
                  <a:pt x="2211" y="12493"/>
                  <a:pt x="2258" y="13010"/>
                  <a:pt x="2352" y="13496"/>
                </a:cubicBezTo>
                <a:cubicBezTo>
                  <a:pt x="910" y="14703"/>
                  <a:pt x="1" y="16505"/>
                  <a:pt x="1" y="18527"/>
                </a:cubicBezTo>
                <a:cubicBezTo>
                  <a:pt x="1" y="22164"/>
                  <a:pt x="2932" y="25095"/>
                  <a:pt x="6568" y="25095"/>
                </a:cubicBezTo>
                <a:cubicBezTo>
                  <a:pt x="8214" y="25095"/>
                  <a:pt x="9719" y="24484"/>
                  <a:pt x="10863" y="23480"/>
                </a:cubicBezTo>
                <a:cubicBezTo>
                  <a:pt x="11600" y="23872"/>
                  <a:pt x="12446" y="24107"/>
                  <a:pt x="13339" y="24107"/>
                </a:cubicBezTo>
                <a:cubicBezTo>
                  <a:pt x="14609" y="24107"/>
                  <a:pt x="15785" y="23653"/>
                  <a:pt x="16694" y="22916"/>
                </a:cubicBezTo>
                <a:cubicBezTo>
                  <a:pt x="17963" y="24029"/>
                  <a:pt x="19625" y="24703"/>
                  <a:pt x="21459" y="24703"/>
                </a:cubicBezTo>
                <a:cubicBezTo>
                  <a:pt x="23418" y="24703"/>
                  <a:pt x="25205" y="23919"/>
                  <a:pt x="26506" y="22634"/>
                </a:cubicBezTo>
                <a:cubicBezTo>
                  <a:pt x="27838" y="24045"/>
                  <a:pt x="29735" y="24922"/>
                  <a:pt x="31819" y="24922"/>
                </a:cubicBezTo>
                <a:cubicBezTo>
                  <a:pt x="35863" y="24922"/>
                  <a:pt x="39155" y="21646"/>
                  <a:pt x="39155" y="17603"/>
                </a:cubicBezTo>
                <a:cubicBezTo>
                  <a:pt x="39155" y="13543"/>
                  <a:pt x="35863" y="10267"/>
                  <a:pt x="31819" y="10267"/>
                </a:cubicBezTo>
                <a:cubicBezTo>
                  <a:pt x="31537" y="10267"/>
                  <a:pt x="31271" y="10283"/>
                  <a:pt x="31004" y="10314"/>
                </a:cubicBezTo>
                <a:cubicBezTo>
                  <a:pt x="30691" y="7179"/>
                  <a:pt x="28042" y="4750"/>
                  <a:pt x="24844" y="4750"/>
                </a:cubicBezTo>
                <a:cubicBezTo>
                  <a:pt x="23982" y="1991"/>
                  <a:pt x="21427" y="0"/>
                  <a:pt x="18387" y="0"/>
                </a:cubicBezTo>
                <a:close/>
              </a:path>
            </a:pathLst>
          </a:custGeom>
          <a:gradFill>
            <a:gsLst>
              <a:gs pos="0">
                <a:srgbClr val="DFE9FB"/>
              </a:gs>
              <a:gs pos="100000">
                <a:srgbClr val="6E9BE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7" name="Google Shape;2087;p52"/>
          <p:cNvSpPr/>
          <p:nvPr/>
        </p:nvSpPr>
        <p:spPr>
          <a:xfrm>
            <a:off x="2887863" y="3385175"/>
            <a:ext cx="1110950" cy="717500"/>
          </a:xfrm>
          <a:custGeom>
            <a:avLst/>
            <a:gdLst/>
            <a:ahLst/>
            <a:cxnLst/>
            <a:rect l="l" t="t" r="r" b="b"/>
            <a:pathLst>
              <a:path w="44438" h="28700" extrusionOk="0">
                <a:moveTo>
                  <a:pt x="21819" y="0"/>
                </a:moveTo>
                <a:cubicBezTo>
                  <a:pt x="19500" y="0"/>
                  <a:pt x="17446" y="1097"/>
                  <a:pt x="16130" y="2790"/>
                </a:cubicBezTo>
                <a:cubicBezTo>
                  <a:pt x="15173" y="2179"/>
                  <a:pt x="14029" y="1819"/>
                  <a:pt x="12807" y="1819"/>
                </a:cubicBezTo>
                <a:cubicBezTo>
                  <a:pt x="9515" y="1819"/>
                  <a:pt x="6835" y="4342"/>
                  <a:pt x="6584" y="7555"/>
                </a:cubicBezTo>
                <a:cubicBezTo>
                  <a:pt x="2947" y="7571"/>
                  <a:pt x="1" y="10518"/>
                  <a:pt x="1" y="14154"/>
                </a:cubicBezTo>
                <a:cubicBezTo>
                  <a:pt x="1" y="17101"/>
                  <a:pt x="1944" y="19593"/>
                  <a:pt x="4609" y="20440"/>
                </a:cubicBezTo>
                <a:cubicBezTo>
                  <a:pt x="5236" y="23136"/>
                  <a:pt x="7650" y="25126"/>
                  <a:pt x="10534" y="25126"/>
                </a:cubicBezTo>
                <a:cubicBezTo>
                  <a:pt x="10753" y="25126"/>
                  <a:pt x="10957" y="25126"/>
                  <a:pt x="11161" y="25095"/>
                </a:cubicBezTo>
                <a:cubicBezTo>
                  <a:pt x="12117" y="27211"/>
                  <a:pt x="14233" y="28700"/>
                  <a:pt x="16710" y="28700"/>
                </a:cubicBezTo>
                <a:cubicBezTo>
                  <a:pt x="18324" y="28700"/>
                  <a:pt x="19797" y="28057"/>
                  <a:pt x="20895" y="27007"/>
                </a:cubicBezTo>
                <a:cubicBezTo>
                  <a:pt x="21522" y="27227"/>
                  <a:pt x="22180" y="27336"/>
                  <a:pt x="22870" y="27336"/>
                </a:cubicBezTo>
                <a:cubicBezTo>
                  <a:pt x="24327" y="27336"/>
                  <a:pt x="25660" y="26835"/>
                  <a:pt x="26710" y="25988"/>
                </a:cubicBezTo>
                <a:cubicBezTo>
                  <a:pt x="27917" y="26991"/>
                  <a:pt x="29484" y="27603"/>
                  <a:pt x="31193" y="27603"/>
                </a:cubicBezTo>
                <a:cubicBezTo>
                  <a:pt x="33857" y="27603"/>
                  <a:pt x="36177" y="26114"/>
                  <a:pt x="37384" y="23935"/>
                </a:cubicBezTo>
                <a:cubicBezTo>
                  <a:pt x="37447" y="23935"/>
                  <a:pt x="37509" y="23951"/>
                  <a:pt x="37588" y="23951"/>
                </a:cubicBezTo>
                <a:cubicBezTo>
                  <a:pt x="41365" y="23951"/>
                  <a:pt x="44437" y="20878"/>
                  <a:pt x="44437" y="17085"/>
                </a:cubicBezTo>
                <a:cubicBezTo>
                  <a:pt x="44437" y="13668"/>
                  <a:pt x="41930" y="10847"/>
                  <a:pt x="38654" y="10330"/>
                </a:cubicBezTo>
                <a:cubicBezTo>
                  <a:pt x="38277" y="6286"/>
                  <a:pt x="34876" y="3119"/>
                  <a:pt x="30738" y="3119"/>
                </a:cubicBezTo>
                <a:cubicBezTo>
                  <a:pt x="29782" y="3119"/>
                  <a:pt x="28888" y="3292"/>
                  <a:pt x="28042" y="3605"/>
                </a:cubicBezTo>
                <a:cubicBezTo>
                  <a:pt x="26804" y="1442"/>
                  <a:pt x="24484" y="0"/>
                  <a:pt x="21819"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8" name="Google Shape;2088;p52"/>
          <p:cNvSpPr/>
          <p:nvPr/>
        </p:nvSpPr>
        <p:spPr>
          <a:xfrm>
            <a:off x="1939000" y="3988875"/>
            <a:ext cx="982800" cy="680300"/>
          </a:xfrm>
          <a:custGeom>
            <a:avLst/>
            <a:gdLst/>
            <a:ahLst/>
            <a:cxnLst/>
            <a:rect l="l" t="t" r="r" b="b"/>
            <a:pathLst>
              <a:path w="39312" h="27212" extrusionOk="0">
                <a:moveTo>
                  <a:pt x="21898" y="1"/>
                </a:moveTo>
                <a:cubicBezTo>
                  <a:pt x="18810" y="1"/>
                  <a:pt x="16130" y="1678"/>
                  <a:pt x="14672" y="4154"/>
                </a:cubicBezTo>
                <a:cubicBezTo>
                  <a:pt x="13763" y="3449"/>
                  <a:pt x="12634" y="3026"/>
                  <a:pt x="11396" y="3026"/>
                </a:cubicBezTo>
                <a:cubicBezTo>
                  <a:pt x="8465" y="3026"/>
                  <a:pt x="6082" y="5408"/>
                  <a:pt x="6082" y="8339"/>
                </a:cubicBezTo>
                <a:cubicBezTo>
                  <a:pt x="6082" y="8355"/>
                  <a:pt x="6082" y="8386"/>
                  <a:pt x="6082" y="8402"/>
                </a:cubicBezTo>
                <a:cubicBezTo>
                  <a:pt x="2712" y="8465"/>
                  <a:pt x="1" y="11208"/>
                  <a:pt x="1" y="14593"/>
                </a:cubicBezTo>
                <a:cubicBezTo>
                  <a:pt x="1" y="17854"/>
                  <a:pt x="2540" y="20534"/>
                  <a:pt x="5769" y="20753"/>
                </a:cubicBezTo>
                <a:cubicBezTo>
                  <a:pt x="6772" y="24155"/>
                  <a:pt x="9923" y="26647"/>
                  <a:pt x="13653" y="26647"/>
                </a:cubicBezTo>
                <a:cubicBezTo>
                  <a:pt x="14970" y="26647"/>
                  <a:pt x="16192" y="26333"/>
                  <a:pt x="17290" y="25785"/>
                </a:cubicBezTo>
                <a:cubicBezTo>
                  <a:pt x="18387" y="26678"/>
                  <a:pt x="19782" y="27211"/>
                  <a:pt x="21302" y="27211"/>
                </a:cubicBezTo>
                <a:cubicBezTo>
                  <a:pt x="23779" y="27211"/>
                  <a:pt x="25910" y="25801"/>
                  <a:pt x="26961" y="23732"/>
                </a:cubicBezTo>
                <a:cubicBezTo>
                  <a:pt x="28073" y="24233"/>
                  <a:pt x="29296" y="24531"/>
                  <a:pt x="30613" y="24531"/>
                </a:cubicBezTo>
                <a:cubicBezTo>
                  <a:pt x="35409" y="24531"/>
                  <a:pt x="39312" y="20644"/>
                  <a:pt x="39312" y="15832"/>
                </a:cubicBezTo>
                <a:cubicBezTo>
                  <a:pt x="39312" y="11020"/>
                  <a:pt x="35409" y="7132"/>
                  <a:pt x="30613" y="7132"/>
                </a:cubicBezTo>
                <a:cubicBezTo>
                  <a:pt x="30472" y="7132"/>
                  <a:pt x="30331" y="7148"/>
                  <a:pt x="30190" y="7148"/>
                </a:cubicBezTo>
                <a:cubicBezTo>
                  <a:pt x="29594" y="3104"/>
                  <a:pt x="26114" y="1"/>
                  <a:pt x="21898"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9" name="Google Shape;2089;p52"/>
          <p:cNvSpPr/>
          <p:nvPr/>
        </p:nvSpPr>
        <p:spPr>
          <a:xfrm>
            <a:off x="3092050" y="1383500"/>
            <a:ext cx="906775" cy="675325"/>
          </a:xfrm>
          <a:custGeom>
            <a:avLst/>
            <a:gdLst/>
            <a:ahLst/>
            <a:cxnLst/>
            <a:rect l="l" t="t" r="r" b="b"/>
            <a:pathLst>
              <a:path w="36271" h="27013" extrusionOk="0">
                <a:moveTo>
                  <a:pt x="19792" y="0"/>
                </a:moveTo>
                <a:cubicBezTo>
                  <a:pt x="19509" y="0"/>
                  <a:pt x="19223" y="18"/>
                  <a:pt x="18935" y="56"/>
                </a:cubicBezTo>
                <a:cubicBezTo>
                  <a:pt x="16396" y="385"/>
                  <a:pt x="14390" y="2140"/>
                  <a:pt x="13590" y="4397"/>
                </a:cubicBezTo>
                <a:cubicBezTo>
                  <a:pt x="13165" y="4306"/>
                  <a:pt x="12733" y="4254"/>
                  <a:pt x="12291" y="4254"/>
                </a:cubicBezTo>
                <a:cubicBezTo>
                  <a:pt x="12048" y="4254"/>
                  <a:pt x="11802" y="4270"/>
                  <a:pt x="11552" y="4303"/>
                </a:cubicBezTo>
                <a:cubicBezTo>
                  <a:pt x="9013" y="4633"/>
                  <a:pt x="7054" y="6513"/>
                  <a:pt x="6490" y="8849"/>
                </a:cubicBezTo>
                <a:cubicBezTo>
                  <a:pt x="6364" y="8865"/>
                  <a:pt x="6223" y="8865"/>
                  <a:pt x="6098" y="8880"/>
                </a:cubicBezTo>
                <a:cubicBezTo>
                  <a:pt x="2524" y="9350"/>
                  <a:pt x="0" y="12611"/>
                  <a:pt x="471" y="16184"/>
                </a:cubicBezTo>
                <a:cubicBezTo>
                  <a:pt x="904" y="19477"/>
                  <a:pt x="3705" y="21865"/>
                  <a:pt x="6938" y="21865"/>
                </a:cubicBezTo>
                <a:cubicBezTo>
                  <a:pt x="7214" y="21865"/>
                  <a:pt x="7494" y="21847"/>
                  <a:pt x="7775" y="21812"/>
                </a:cubicBezTo>
                <a:cubicBezTo>
                  <a:pt x="8088" y="21765"/>
                  <a:pt x="8402" y="21702"/>
                  <a:pt x="8700" y="21608"/>
                </a:cubicBezTo>
                <a:cubicBezTo>
                  <a:pt x="9230" y="23899"/>
                  <a:pt x="11291" y="25524"/>
                  <a:pt x="13628" y="25524"/>
                </a:cubicBezTo>
                <a:cubicBezTo>
                  <a:pt x="13848" y="25524"/>
                  <a:pt x="14071" y="25509"/>
                  <a:pt x="14295" y="25479"/>
                </a:cubicBezTo>
                <a:cubicBezTo>
                  <a:pt x="15299" y="25354"/>
                  <a:pt x="16192" y="24946"/>
                  <a:pt x="16897" y="24351"/>
                </a:cubicBezTo>
                <a:cubicBezTo>
                  <a:pt x="17809" y="25964"/>
                  <a:pt x="19525" y="27012"/>
                  <a:pt x="21437" y="27012"/>
                </a:cubicBezTo>
                <a:cubicBezTo>
                  <a:pt x="21661" y="27012"/>
                  <a:pt x="21888" y="26998"/>
                  <a:pt x="22117" y="26968"/>
                </a:cubicBezTo>
                <a:cubicBezTo>
                  <a:pt x="24531" y="26655"/>
                  <a:pt x="26333" y="24743"/>
                  <a:pt x="26600" y="22423"/>
                </a:cubicBezTo>
                <a:cubicBezTo>
                  <a:pt x="27556" y="23056"/>
                  <a:pt x="28694" y="23412"/>
                  <a:pt x="29890" y="23412"/>
                </a:cubicBezTo>
                <a:cubicBezTo>
                  <a:pt x="30144" y="23412"/>
                  <a:pt x="30401" y="23396"/>
                  <a:pt x="30659" y="23363"/>
                </a:cubicBezTo>
                <a:cubicBezTo>
                  <a:pt x="33951" y="22940"/>
                  <a:pt x="36271" y="19915"/>
                  <a:pt x="35848" y="16623"/>
                </a:cubicBezTo>
                <a:cubicBezTo>
                  <a:pt x="35581" y="14617"/>
                  <a:pt x="34359" y="12987"/>
                  <a:pt x="32697" y="12094"/>
                </a:cubicBezTo>
                <a:cubicBezTo>
                  <a:pt x="32932" y="11263"/>
                  <a:pt x="33011" y="10385"/>
                  <a:pt x="32885" y="9476"/>
                </a:cubicBezTo>
                <a:cubicBezTo>
                  <a:pt x="32457" y="6142"/>
                  <a:pt x="29614" y="3710"/>
                  <a:pt x="26327" y="3710"/>
                </a:cubicBezTo>
                <a:cubicBezTo>
                  <a:pt x="26122" y="3710"/>
                  <a:pt x="25915" y="3720"/>
                  <a:pt x="25706" y="3739"/>
                </a:cubicBezTo>
                <a:cubicBezTo>
                  <a:pt x="24633" y="1495"/>
                  <a:pt x="22353" y="0"/>
                  <a:pt x="19792" y="0"/>
                </a:cubicBezTo>
                <a:close/>
              </a:path>
            </a:pathLst>
          </a:custGeom>
          <a:gradFill>
            <a:gsLst>
              <a:gs pos="0">
                <a:srgbClr val="D4E5F5"/>
              </a:gs>
              <a:gs pos="100000">
                <a:srgbClr val="70A4D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0" name="Google Shape;2090;p52"/>
          <p:cNvSpPr/>
          <p:nvPr/>
        </p:nvSpPr>
        <p:spPr>
          <a:xfrm>
            <a:off x="921775" y="3458738"/>
            <a:ext cx="943225" cy="692825"/>
          </a:xfrm>
          <a:custGeom>
            <a:avLst/>
            <a:gdLst/>
            <a:ahLst/>
            <a:cxnLst/>
            <a:rect l="l" t="t" r="r" b="b"/>
            <a:pathLst>
              <a:path w="37729" h="27713" extrusionOk="0">
                <a:moveTo>
                  <a:pt x="21490" y="1"/>
                </a:moveTo>
                <a:cubicBezTo>
                  <a:pt x="19609" y="1"/>
                  <a:pt x="17948" y="894"/>
                  <a:pt x="16898" y="2289"/>
                </a:cubicBezTo>
                <a:cubicBezTo>
                  <a:pt x="16082" y="1944"/>
                  <a:pt x="15205" y="1756"/>
                  <a:pt x="14280" y="1756"/>
                </a:cubicBezTo>
                <a:cubicBezTo>
                  <a:pt x="11568" y="1756"/>
                  <a:pt x="9217" y="3371"/>
                  <a:pt x="8151" y="5675"/>
                </a:cubicBezTo>
                <a:cubicBezTo>
                  <a:pt x="7744" y="5597"/>
                  <a:pt x="7336" y="5550"/>
                  <a:pt x="6913" y="5550"/>
                </a:cubicBezTo>
                <a:cubicBezTo>
                  <a:pt x="3088" y="5550"/>
                  <a:pt x="1" y="8653"/>
                  <a:pt x="1" y="12478"/>
                </a:cubicBezTo>
                <a:cubicBezTo>
                  <a:pt x="1" y="15942"/>
                  <a:pt x="2540" y="18794"/>
                  <a:pt x="5863" y="19312"/>
                </a:cubicBezTo>
                <a:cubicBezTo>
                  <a:pt x="5722" y="19860"/>
                  <a:pt x="5628" y="20424"/>
                  <a:pt x="5628" y="21020"/>
                </a:cubicBezTo>
                <a:cubicBezTo>
                  <a:pt x="5628" y="24719"/>
                  <a:pt x="8622" y="27713"/>
                  <a:pt x="12321" y="27713"/>
                </a:cubicBezTo>
                <a:cubicBezTo>
                  <a:pt x="14421" y="27713"/>
                  <a:pt x="16286" y="26757"/>
                  <a:pt x="17509" y="25252"/>
                </a:cubicBezTo>
                <a:cubicBezTo>
                  <a:pt x="18104" y="25487"/>
                  <a:pt x="18763" y="25628"/>
                  <a:pt x="19437" y="25628"/>
                </a:cubicBezTo>
                <a:cubicBezTo>
                  <a:pt x="19970" y="25628"/>
                  <a:pt x="20471" y="25550"/>
                  <a:pt x="20942" y="25409"/>
                </a:cubicBezTo>
                <a:cubicBezTo>
                  <a:pt x="21929" y="26396"/>
                  <a:pt x="23293" y="27008"/>
                  <a:pt x="24797" y="27008"/>
                </a:cubicBezTo>
                <a:cubicBezTo>
                  <a:pt x="27556" y="27008"/>
                  <a:pt x="29845" y="24939"/>
                  <a:pt x="30174" y="22274"/>
                </a:cubicBezTo>
                <a:cubicBezTo>
                  <a:pt x="30534" y="22321"/>
                  <a:pt x="30895" y="22368"/>
                  <a:pt x="31271" y="22368"/>
                </a:cubicBezTo>
                <a:cubicBezTo>
                  <a:pt x="34829" y="22368"/>
                  <a:pt x="37729" y="19468"/>
                  <a:pt x="37729" y="15910"/>
                </a:cubicBezTo>
                <a:cubicBezTo>
                  <a:pt x="37729" y="12948"/>
                  <a:pt x="35722" y="10456"/>
                  <a:pt x="32995" y="9688"/>
                </a:cubicBezTo>
                <a:cubicBezTo>
                  <a:pt x="32995" y="9656"/>
                  <a:pt x="33011" y="9625"/>
                  <a:pt x="33011" y="9578"/>
                </a:cubicBezTo>
                <a:cubicBezTo>
                  <a:pt x="33011" y="6521"/>
                  <a:pt x="30534" y="4045"/>
                  <a:pt x="27478" y="4045"/>
                </a:cubicBezTo>
                <a:cubicBezTo>
                  <a:pt x="27321" y="4045"/>
                  <a:pt x="27164" y="4060"/>
                  <a:pt x="27023" y="4076"/>
                </a:cubicBezTo>
                <a:cubicBezTo>
                  <a:pt x="26286" y="1709"/>
                  <a:pt x="24092" y="1"/>
                  <a:pt x="21490"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1" name="Google Shape;2091;p52"/>
          <p:cNvSpPr/>
          <p:nvPr/>
        </p:nvSpPr>
        <p:spPr>
          <a:xfrm>
            <a:off x="562988" y="2429638"/>
            <a:ext cx="916600" cy="622950"/>
          </a:xfrm>
          <a:custGeom>
            <a:avLst/>
            <a:gdLst/>
            <a:ahLst/>
            <a:cxnLst/>
            <a:rect l="l" t="t" r="r" b="b"/>
            <a:pathLst>
              <a:path w="36664" h="24918" extrusionOk="0">
                <a:moveTo>
                  <a:pt x="23154" y="1"/>
                </a:moveTo>
                <a:cubicBezTo>
                  <a:pt x="20866" y="1"/>
                  <a:pt x="18776" y="1083"/>
                  <a:pt x="17431" y="2826"/>
                </a:cubicBezTo>
                <a:cubicBezTo>
                  <a:pt x="16490" y="2199"/>
                  <a:pt x="15409" y="1760"/>
                  <a:pt x="14233" y="1604"/>
                </a:cubicBezTo>
                <a:cubicBezTo>
                  <a:pt x="13888" y="1556"/>
                  <a:pt x="13546" y="1533"/>
                  <a:pt x="13208" y="1533"/>
                </a:cubicBezTo>
                <a:cubicBezTo>
                  <a:pt x="9949" y="1533"/>
                  <a:pt x="7078" y="3663"/>
                  <a:pt x="6098" y="6745"/>
                </a:cubicBezTo>
                <a:cubicBezTo>
                  <a:pt x="3245" y="7622"/>
                  <a:pt x="1004" y="10068"/>
                  <a:pt x="581" y="13234"/>
                </a:cubicBezTo>
                <a:cubicBezTo>
                  <a:pt x="1" y="17529"/>
                  <a:pt x="3026" y="21494"/>
                  <a:pt x="7336" y="22074"/>
                </a:cubicBezTo>
                <a:cubicBezTo>
                  <a:pt x="7688" y="22124"/>
                  <a:pt x="8037" y="22147"/>
                  <a:pt x="8381" y="22147"/>
                </a:cubicBezTo>
                <a:cubicBezTo>
                  <a:pt x="9236" y="22147"/>
                  <a:pt x="10066" y="22002"/>
                  <a:pt x="10847" y="21745"/>
                </a:cubicBezTo>
                <a:cubicBezTo>
                  <a:pt x="12023" y="23391"/>
                  <a:pt x="13857" y="24551"/>
                  <a:pt x="16020" y="24849"/>
                </a:cubicBezTo>
                <a:cubicBezTo>
                  <a:pt x="16362" y="24895"/>
                  <a:pt x="16703" y="24917"/>
                  <a:pt x="17039" y="24917"/>
                </a:cubicBezTo>
                <a:cubicBezTo>
                  <a:pt x="19675" y="24917"/>
                  <a:pt x="22075" y="23541"/>
                  <a:pt x="23465" y="21400"/>
                </a:cubicBezTo>
                <a:cubicBezTo>
                  <a:pt x="24563" y="22811"/>
                  <a:pt x="26208" y="23814"/>
                  <a:pt x="28121" y="24065"/>
                </a:cubicBezTo>
                <a:cubicBezTo>
                  <a:pt x="28440" y="24107"/>
                  <a:pt x="28757" y="24128"/>
                  <a:pt x="29071" y="24128"/>
                </a:cubicBezTo>
                <a:cubicBezTo>
                  <a:pt x="32590" y="24128"/>
                  <a:pt x="35657" y="21534"/>
                  <a:pt x="36146" y="17936"/>
                </a:cubicBezTo>
                <a:cubicBezTo>
                  <a:pt x="36663" y="14033"/>
                  <a:pt x="33920" y="10444"/>
                  <a:pt x="30017" y="9927"/>
                </a:cubicBezTo>
                <a:cubicBezTo>
                  <a:pt x="29986" y="9911"/>
                  <a:pt x="29970" y="9911"/>
                  <a:pt x="29939" y="9911"/>
                </a:cubicBezTo>
                <a:cubicBezTo>
                  <a:pt x="30143" y="9378"/>
                  <a:pt x="30299" y="8829"/>
                  <a:pt x="30378" y="8234"/>
                </a:cubicBezTo>
                <a:cubicBezTo>
                  <a:pt x="30911" y="4252"/>
                  <a:pt x="28121" y="600"/>
                  <a:pt x="24139" y="67"/>
                </a:cubicBezTo>
                <a:cubicBezTo>
                  <a:pt x="23808" y="23"/>
                  <a:pt x="23479" y="1"/>
                  <a:pt x="23154"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2092;p52"/>
          <p:cNvSpPr/>
          <p:nvPr/>
        </p:nvSpPr>
        <p:spPr>
          <a:xfrm>
            <a:off x="678500" y="1418825"/>
            <a:ext cx="1058825" cy="604675"/>
          </a:xfrm>
          <a:custGeom>
            <a:avLst/>
            <a:gdLst/>
            <a:ahLst/>
            <a:cxnLst/>
            <a:rect l="l" t="t" r="r" b="b"/>
            <a:pathLst>
              <a:path w="42353" h="24187" extrusionOk="0">
                <a:moveTo>
                  <a:pt x="27070" y="1"/>
                </a:moveTo>
                <a:cubicBezTo>
                  <a:pt x="24092" y="1"/>
                  <a:pt x="21506" y="1631"/>
                  <a:pt x="20142" y="4060"/>
                </a:cubicBezTo>
                <a:cubicBezTo>
                  <a:pt x="18935" y="3214"/>
                  <a:pt x="17462" y="2712"/>
                  <a:pt x="15879" y="2712"/>
                </a:cubicBezTo>
                <a:cubicBezTo>
                  <a:pt x="12289" y="2712"/>
                  <a:pt x="9295" y="5236"/>
                  <a:pt x="8559" y="8606"/>
                </a:cubicBezTo>
                <a:cubicBezTo>
                  <a:pt x="8167" y="8543"/>
                  <a:pt x="7775" y="8496"/>
                  <a:pt x="7352" y="8496"/>
                </a:cubicBezTo>
                <a:cubicBezTo>
                  <a:pt x="3292" y="8496"/>
                  <a:pt x="0" y="11788"/>
                  <a:pt x="0" y="15863"/>
                </a:cubicBezTo>
                <a:cubicBezTo>
                  <a:pt x="0" y="19923"/>
                  <a:pt x="3292" y="23214"/>
                  <a:pt x="7352" y="23214"/>
                </a:cubicBezTo>
                <a:cubicBezTo>
                  <a:pt x="8809" y="23214"/>
                  <a:pt x="10157" y="22791"/>
                  <a:pt x="11286" y="22070"/>
                </a:cubicBezTo>
                <a:cubicBezTo>
                  <a:pt x="12305" y="23355"/>
                  <a:pt x="13872" y="24186"/>
                  <a:pt x="15643" y="24186"/>
                </a:cubicBezTo>
                <a:cubicBezTo>
                  <a:pt x="17274" y="24186"/>
                  <a:pt x="18731" y="23481"/>
                  <a:pt x="19750" y="22368"/>
                </a:cubicBezTo>
                <a:cubicBezTo>
                  <a:pt x="20910" y="23496"/>
                  <a:pt x="22493" y="24186"/>
                  <a:pt x="24249" y="24186"/>
                </a:cubicBezTo>
                <a:cubicBezTo>
                  <a:pt x="26506" y="24186"/>
                  <a:pt x="28481" y="23026"/>
                  <a:pt x="29641" y="21286"/>
                </a:cubicBezTo>
                <a:cubicBezTo>
                  <a:pt x="30989" y="22478"/>
                  <a:pt x="32760" y="23214"/>
                  <a:pt x="34719" y="23214"/>
                </a:cubicBezTo>
                <a:cubicBezTo>
                  <a:pt x="38935" y="23214"/>
                  <a:pt x="42352" y="19797"/>
                  <a:pt x="42352" y="15565"/>
                </a:cubicBezTo>
                <a:cubicBezTo>
                  <a:pt x="42352" y="11443"/>
                  <a:pt x="39092" y="8089"/>
                  <a:pt x="35001" y="7947"/>
                </a:cubicBezTo>
                <a:cubicBezTo>
                  <a:pt x="35001" y="7932"/>
                  <a:pt x="35001" y="7932"/>
                  <a:pt x="35001" y="7932"/>
                </a:cubicBezTo>
                <a:cubicBezTo>
                  <a:pt x="35001" y="3543"/>
                  <a:pt x="31443" y="1"/>
                  <a:pt x="27070"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3" name="Google Shape;2093;p52"/>
          <p:cNvSpPr/>
          <p:nvPr/>
        </p:nvSpPr>
        <p:spPr>
          <a:xfrm>
            <a:off x="4623025" y="1153100"/>
            <a:ext cx="377700" cy="377700"/>
          </a:xfrm>
          <a:prstGeom prst="roundRect">
            <a:avLst>
              <a:gd name="adj" fmla="val 16667"/>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4" name="Google Shape;2094;p52"/>
          <p:cNvSpPr/>
          <p:nvPr/>
        </p:nvSpPr>
        <p:spPr>
          <a:xfrm>
            <a:off x="4623025" y="4367675"/>
            <a:ext cx="377700" cy="377700"/>
          </a:xfrm>
          <a:prstGeom prst="roundRect">
            <a:avLst>
              <a:gd name="adj" fmla="val 16667"/>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2095;p52"/>
          <p:cNvSpPr/>
          <p:nvPr/>
        </p:nvSpPr>
        <p:spPr>
          <a:xfrm>
            <a:off x="4623025" y="3908450"/>
            <a:ext cx="377700" cy="377700"/>
          </a:xfrm>
          <a:prstGeom prst="roundRect">
            <a:avLst>
              <a:gd name="adj" fmla="val 16667"/>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2096;p52"/>
          <p:cNvSpPr/>
          <p:nvPr/>
        </p:nvSpPr>
        <p:spPr>
          <a:xfrm>
            <a:off x="4623025" y="3449225"/>
            <a:ext cx="377700" cy="377700"/>
          </a:xfrm>
          <a:prstGeom prst="roundRect">
            <a:avLst>
              <a:gd name="adj" fmla="val 16667"/>
            </a:avLst>
          </a:pr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2097;p52"/>
          <p:cNvSpPr/>
          <p:nvPr/>
        </p:nvSpPr>
        <p:spPr>
          <a:xfrm>
            <a:off x="4623025" y="2990000"/>
            <a:ext cx="377700" cy="377700"/>
          </a:xfrm>
          <a:prstGeom prst="roundRect">
            <a:avLst>
              <a:gd name="adj" fmla="val 16667"/>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2098;p52"/>
          <p:cNvSpPr/>
          <p:nvPr/>
        </p:nvSpPr>
        <p:spPr>
          <a:xfrm>
            <a:off x="4623025" y="2530775"/>
            <a:ext cx="377700" cy="377700"/>
          </a:xfrm>
          <a:prstGeom prst="roundRect">
            <a:avLst>
              <a:gd name="adj" fmla="val 16667"/>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2099;p52"/>
          <p:cNvSpPr/>
          <p:nvPr/>
        </p:nvSpPr>
        <p:spPr>
          <a:xfrm>
            <a:off x="4623025" y="2071550"/>
            <a:ext cx="377700" cy="377700"/>
          </a:xfrm>
          <a:prstGeom prst="roundRect">
            <a:avLst>
              <a:gd name="adj" fmla="val 16667"/>
            </a:avLst>
          </a:prstGeom>
          <a:gradFill>
            <a:gsLst>
              <a:gs pos="0">
                <a:srgbClr val="DFE9FB"/>
              </a:gs>
              <a:gs pos="100000">
                <a:srgbClr val="6E9BE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52"/>
          <p:cNvSpPr/>
          <p:nvPr/>
        </p:nvSpPr>
        <p:spPr>
          <a:xfrm>
            <a:off x="4623025" y="1612325"/>
            <a:ext cx="377700" cy="377700"/>
          </a:xfrm>
          <a:prstGeom prst="roundRect">
            <a:avLst>
              <a:gd name="adj" fmla="val 16667"/>
            </a:avLst>
          </a:prstGeom>
          <a:gradFill>
            <a:gsLst>
              <a:gs pos="0">
                <a:srgbClr val="D4E5F5"/>
              </a:gs>
              <a:gs pos="100000">
                <a:srgbClr val="70A4D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2101;p52"/>
          <p:cNvSpPr/>
          <p:nvPr/>
        </p:nvSpPr>
        <p:spPr>
          <a:xfrm>
            <a:off x="5092500" y="1153100"/>
            <a:ext cx="3594300" cy="377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2102;p52"/>
          <p:cNvSpPr/>
          <p:nvPr/>
        </p:nvSpPr>
        <p:spPr>
          <a:xfrm>
            <a:off x="5092500" y="1612325"/>
            <a:ext cx="3594300" cy="377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52"/>
          <p:cNvSpPr/>
          <p:nvPr/>
        </p:nvSpPr>
        <p:spPr>
          <a:xfrm>
            <a:off x="5092500" y="2071550"/>
            <a:ext cx="3594300" cy="377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52"/>
          <p:cNvSpPr/>
          <p:nvPr/>
        </p:nvSpPr>
        <p:spPr>
          <a:xfrm>
            <a:off x="5092500" y="2530775"/>
            <a:ext cx="3594300" cy="377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5" name="Google Shape;2105;p52"/>
          <p:cNvSpPr/>
          <p:nvPr/>
        </p:nvSpPr>
        <p:spPr>
          <a:xfrm>
            <a:off x="5092500" y="2990000"/>
            <a:ext cx="3594300" cy="377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2106;p52"/>
          <p:cNvSpPr/>
          <p:nvPr/>
        </p:nvSpPr>
        <p:spPr>
          <a:xfrm>
            <a:off x="5092500" y="3449225"/>
            <a:ext cx="3594300" cy="377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2107;p52"/>
          <p:cNvSpPr/>
          <p:nvPr/>
        </p:nvSpPr>
        <p:spPr>
          <a:xfrm>
            <a:off x="5092500" y="3908450"/>
            <a:ext cx="3594300" cy="377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2108;p52"/>
          <p:cNvSpPr/>
          <p:nvPr/>
        </p:nvSpPr>
        <p:spPr>
          <a:xfrm>
            <a:off x="5092500" y="4367675"/>
            <a:ext cx="3594300" cy="377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2109;p52"/>
          <p:cNvSpPr txBox="1">
            <a:spLocks noGrp="1"/>
          </p:cNvSpPr>
          <p:nvPr>
            <p:ph type="title"/>
          </p:nvPr>
        </p:nvSpPr>
        <p:spPr>
          <a:xfrm>
            <a:off x="4607100" y="398125"/>
            <a:ext cx="4079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Gradient Clouds Infographics</a:t>
            </a:r>
            <a:endParaRPr dirty="0"/>
          </a:p>
        </p:txBody>
      </p:sp>
      <p:grpSp>
        <p:nvGrpSpPr>
          <p:cNvPr id="2110" name="Google Shape;2110;p52"/>
          <p:cNvGrpSpPr/>
          <p:nvPr/>
        </p:nvGrpSpPr>
        <p:grpSpPr>
          <a:xfrm>
            <a:off x="2263395" y="1042797"/>
            <a:ext cx="317174" cy="317174"/>
            <a:chOff x="2037825" y="3254050"/>
            <a:chExt cx="296175" cy="296175"/>
          </a:xfrm>
        </p:grpSpPr>
        <p:sp>
          <p:nvSpPr>
            <p:cNvPr id="2111" name="Google Shape;2111;p5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2" name="Google Shape;2112;p5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5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2114;p5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5" name="Google Shape;2115;p5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6" name="Google Shape;2116;p5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17" name="Google Shape;2117;p52"/>
          <p:cNvGrpSpPr/>
          <p:nvPr/>
        </p:nvGrpSpPr>
        <p:grpSpPr>
          <a:xfrm>
            <a:off x="3386866" y="1601066"/>
            <a:ext cx="317174" cy="279210"/>
            <a:chOff x="4991425" y="3617150"/>
            <a:chExt cx="296175" cy="260725"/>
          </a:xfrm>
        </p:grpSpPr>
        <p:sp>
          <p:nvSpPr>
            <p:cNvPr id="2118" name="Google Shape;2118;p5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5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5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5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5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5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5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25" name="Google Shape;2125;p52"/>
          <p:cNvGrpSpPr/>
          <p:nvPr/>
        </p:nvGrpSpPr>
        <p:grpSpPr>
          <a:xfrm>
            <a:off x="3613061" y="2658422"/>
            <a:ext cx="322255" cy="279727"/>
            <a:chOff x="-28462125" y="3199700"/>
            <a:chExt cx="298550" cy="259150"/>
          </a:xfrm>
        </p:grpSpPr>
        <p:sp>
          <p:nvSpPr>
            <p:cNvPr id="2126" name="Google Shape;2126;p5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2127;p5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2128;p5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29" name="Google Shape;2129;p52"/>
          <p:cNvGrpSpPr/>
          <p:nvPr/>
        </p:nvGrpSpPr>
        <p:grpSpPr>
          <a:xfrm>
            <a:off x="3284741" y="3577442"/>
            <a:ext cx="317174" cy="317174"/>
            <a:chOff x="583100" y="3982600"/>
            <a:chExt cx="296175" cy="296175"/>
          </a:xfrm>
        </p:grpSpPr>
        <p:sp>
          <p:nvSpPr>
            <p:cNvPr id="2130" name="Google Shape;2130;p5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5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5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2133;p5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5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2135;p5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5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37" name="Google Shape;2137;p52"/>
          <p:cNvGrpSpPr/>
          <p:nvPr/>
        </p:nvGrpSpPr>
        <p:grpSpPr>
          <a:xfrm>
            <a:off x="2262724" y="4172079"/>
            <a:ext cx="318538" cy="313899"/>
            <a:chOff x="-5254775" y="3631325"/>
            <a:chExt cx="296950" cy="292625"/>
          </a:xfrm>
        </p:grpSpPr>
        <p:sp>
          <p:nvSpPr>
            <p:cNvPr id="2138" name="Google Shape;2138;p5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5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5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5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5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5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5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5" name="Google Shape;2145;p52"/>
          <p:cNvGrpSpPr/>
          <p:nvPr/>
        </p:nvGrpSpPr>
        <p:grpSpPr>
          <a:xfrm>
            <a:off x="1254211" y="3647202"/>
            <a:ext cx="278354" cy="315916"/>
            <a:chOff x="2423775" y="3226875"/>
            <a:chExt cx="259925" cy="295000"/>
          </a:xfrm>
        </p:grpSpPr>
        <p:sp>
          <p:nvSpPr>
            <p:cNvPr id="2146" name="Google Shape;2146;p5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5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5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49" name="Google Shape;2149;p52"/>
          <p:cNvSpPr/>
          <p:nvPr/>
        </p:nvSpPr>
        <p:spPr>
          <a:xfrm>
            <a:off x="853568" y="2605245"/>
            <a:ext cx="279507" cy="279750"/>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50" name="Google Shape;2150;p52"/>
          <p:cNvGrpSpPr/>
          <p:nvPr/>
        </p:nvGrpSpPr>
        <p:grpSpPr>
          <a:xfrm>
            <a:off x="1087280" y="1586796"/>
            <a:ext cx="241274" cy="316317"/>
            <a:chOff x="3167275" y="3227275"/>
            <a:chExt cx="225300" cy="295375"/>
          </a:xfrm>
        </p:grpSpPr>
        <p:sp>
          <p:nvSpPr>
            <p:cNvPr id="2151" name="Google Shape;2151;p5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5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5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5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5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56" name="Google Shape;2156;p52"/>
          <p:cNvSpPr txBox="1"/>
          <p:nvPr/>
        </p:nvSpPr>
        <p:spPr>
          <a:xfrm>
            <a:off x="4623025" y="1137525"/>
            <a:ext cx="377700" cy="37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lt1"/>
                </a:solidFill>
                <a:latin typeface="Roboto"/>
                <a:ea typeface="Roboto"/>
                <a:cs typeface="Roboto"/>
                <a:sym typeface="Roboto"/>
              </a:rPr>
              <a:t>1</a:t>
            </a:r>
            <a:endParaRPr dirty="0"/>
          </a:p>
        </p:txBody>
      </p:sp>
      <p:sp>
        <p:nvSpPr>
          <p:cNvPr id="2157" name="Google Shape;2157;p52"/>
          <p:cNvSpPr txBox="1"/>
          <p:nvPr/>
        </p:nvSpPr>
        <p:spPr>
          <a:xfrm>
            <a:off x="4623025" y="1612325"/>
            <a:ext cx="377700" cy="37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lt1"/>
                </a:solidFill>
                <a:latin typeface="Roboto"/>
                <a:ea typeface="Roboto"/>
                <a:cs typeface="Roboto"/>
                <a:sym typeface="Roboto"/>
              </a:rPr>
              <a:t>2</a:t>
            </a:r>
            <a:endParaRPr dirty="0"/>
          </a:p>
        </p:txBody>
      </p:sp>
      <p:sp>
        <p:nvSpPr>
          <p:cNvPr id="2158" name="Google Shape;2158;p52"/>
          <p:cNvSpPr txBox="1"/>
          <p:nvPr/>
        </p:nvSpPr>
        <p:spPr>
          <a:xfrm>
            <a:off x="4623025" y="2071550"/>
            <a:ext cx="377700" cy="37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lt1"/>
                </a:solidFill>
                <a:latin typeface="Roboto"/>
                <a:ea typeface="Roboto"/>
                <a:cs typeface="Roboto"/>
                <a:sym typeface="Roboto"/>
              </a:rPr>
              <a:t>3</a:t>
            </a:r>
            <a:endParaRPr dirty="0"/>
          </a:p>
        </p:txBody>
      </p:sp>
      <p:sp>
        <p:nvSpPr>
          <p:cNvPr id="2159" name="Google Shape;2159;p52"/>
          <p:cNvSpPr txBox="1"/>
          <p:nvPr/>
        </p:nvSpPr>
        <p:spPr>
          <a:xfrm>
            <a:off x="4623025" y="2530775"/>
            <a:ext cx="377700" cy="37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lt1"/>
                </a:solidFill>
                <a:latin typeface="Roboto"/>
                <a:ea typeface="Roboto"/>
                <a:cs typeface="Roboto"/>
                <a:sym typeface="Roboto"/>
              </a:rPr>
              <a:t>4</a:t>
            </a:r>
            <a:endParaRPr dirty="0"/>
          </a:p>
        </p:txBody>
      </p:sp>
      <p:sp>
        <p:nvSpPr>
          <p:cNvPr id="2160" name="Google Shape;2160;p52"/>
          <p:cNvSpPr txBox="1"/>
          <p:nvPr/>
        </p:nvSpPr>
        <p:spPr>
          <a:xfrm>
            <a:off x="4623025" y="2990000"/>
            <a:ext cx="377700" cy="37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lt1"/>
                </a:solidFill>
                <a:latin typeface="Roboto"/>
                <a:ea typeface="Roboto"/>
                <a:cs typeface="Roboto"/>
                <a:sym typeface="Roboto"/>
              </a:rPr>
              <a:t>5</a:t>
            </a:r>
            <a:endParaRPr dirty="0"/>
          </a:p>
        </p:txBody>
      </p:sp>
      <p:sp>
        <p:nvSpPr>
          <p:cNvPr id="2161" name="Google Shape;2161;p52"/>
          <p:cNvSpPr txBox="1"/>
          <p:nvPr/>
        </p:nvSpPr>
        <p:spPr>
          <a:xfrm>
            <a:off x="4623025" y="3449225"/>
            <a:ext cx="377700" cy="37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lt1"/>
                </a:solidFill>
                <a:latin typeface="Roboto"/>
                <a:ea typeface="Roboto"/>
                <a:cs typeface="Roboto"/>
                <a:sym typeface="Roboto"/>
              </a:rPr>
              <a:t>6</a:t>
            </a:r>
            <a:endParaRPr dirty="0"/>
          </a:p>
        </p:txBody>
      </p:sp>
      <p:sp>
        <p:nvSpPr>
          <p:cNvPr id="2162" name="Google Shape;2162;p52"/>
          <p:cNvSpPr txBox="1"/>
          <p:nvPr/>
        </p:nvSpPr>
        <p:spPr>
          <a:xfrm>
            <a:off x="4623025" y="3908450"/>
            <a:ext cx="377700" cy="37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lt1"/>
                </a:solidFill>
                <a:latin typeface="Roboto"/>
                <a:ea typeface="Roboto"/>
                <a:cs typeface="Roboto"/>
                <a:sym typeface="Roboto"/>
              </a:rPr>
              <a:t>7</a:t>
            </a:r>
            <a:endParaRPr dirty="0"/>
          </a:p>
        </p:txBody>
      </p:sp>
      <p:sp>
        <p:nvSpPr>
          <p:cNvPr id="2163" name="Google Shape;2163;p52"/>
          <p:cNvSpPr txBox="1"/>
          <p:nvPr/>
        </p:nvSpPr>
        <p:spPr>
          <a:xfrm>
            <a:off x="4623025" y="4367675"/>
            <a:ext cx="377700" cy="37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b="1">
                <a:solidFill>
                  <a:schemeClr val="lt1"/>
                </a:solidFill>
                <a:latin typeface="Roboto"/>
                <a:ea typeface="Roboto"/>
                <a:cs typeface="Roboto"/>
                <a:sym typeface="Roboto"/>
              </a:rPr>
              <a:t>8</a:t>
            </a:r>
            <a:endParaRPr dirty="0"/>
          </a:p>
        </p:txBody>
      </p:sp>
      <p:sp>
        <p:nvSpPr>
          <p:cNvPr id="2164" name="Google Shape;2164;p52"/>
          <p:cNvSpPr txBox="1"/>
          <p:nvPr/>
        </p:nvSpPr>
        <p:spPr>
          <a:xfrm>
            <a:off x="5149350" y="1184300"/>
            <a:ext cx="3480600" cy="346500"/>
          </a:xfrm>
          <a:prstGeom prst="rect">
            <a:avLst/>
          </a:prstGeom>
          <a:noFill/>
          <a:ln>
            <a:noFill/>
          </a:ln>
        </p:spPr>
        <p:txBody>
          <a:bodyPr spcFirstLastPara="1" wrap="square" lIns="91425" tIns="91425" rIns="91425" bIns="91425" anchor="ctr" anchorCtr="0">
            <a:noAutofit/>
          </a:bodyPr>
          <a:lstStyle/>
          <a:p>
            <a:pPr marL="12700" lvl="0" indent="0" algn="r" rtl="0">
              <a:spcBef>
                <a:spcPts val="0"/>
              </a:spcBef>
              <a:spcAft>
                <a:spcPts val="0"/>
              </a:spcAft>
              <a:buNone/>
            </a:pPr>
            <a:r>
              <a:rPr lang="en" sz="1200">
                <a:solidFill>
                  <a:schemeClr val="dk1"/>
                </a:solidFill>
                <a:latin typeface="Roboto"/>
                <a:ea typeface="Roboto"/>
                <a:cs typeface="Roboto"/>
                <a:sym typeface="Roboto"/>
              </a:rPr>
              <a:t>Saturn is composed of hydrogen and helium</a:t>
            </a:r>
            <a:endParaRPr dirty="0"/>
          </a:p>
        </p:txBody>
      </p:sp>
      <p:sp>
        <p:nvSpPr>
          <p:cNvPr id="2165" name="Google Shape;2165;p52"/>
          <p:cNvSpPr txBox="1"/>
          <p:nvPr/>
        </p:nvSpPr>
        <p:spPr>
          <a:xfrm>
            <a:off x="5149350" y="1627925"/>
            <a:ext cx="3480600" cy="34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dirty="0"/>
          </a:p>
        </p:txBody>
      </p:sp>
      <p:sp>
        <p:nvSpPr>
          <p:cNvPr id="2166" name="Google Shape;2166;p52"/>
          <p:cNvSpPr txBox="1"/>
          <p:nvPr/>
        </p:nvSpPr>
        <p:spPr>
          <a:xfrm>
            <a:off x="5149350" y="2087150"/>
            <a:ext cx="3480600" cy="34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Despite being red, Mars is actually a cold place</a:t>
            </a:r>
            <a:endParaRPr sz="1200" dirty="0">
              <a:solidFill>
                <a:schemeClr val="dk1"/>
              </a:solidFill>
              <a:latin typeface="Roboto"/>
              <a:ea typeface="Roboto"/>
              <a:cs typeface="Roboto"/>
              <a:sym typeface="Roboto"/>
            </a:endParaRPr>
          </a:p>
        </p:txBody>
      </p:sp>
      <p:sp>
        <p:nvSpPr>
          <p:cNvPr id="2167" name="Google Shape;2167;p52"/>
          <p:cNvSpPr txBox="1"/>
          <p:nvPr/>
        </p:nvSpPr>
        <p:spPr>
          <a:xfrm>
            <a:off x="5149350" y="2538575"/>
            <a:ext cx="3480600" cy="34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in the Solar System</a:t>
            </a:r>
            <a:endParaRPr sz="1200" dirty="0">
              <a:solidFill>
                <a:schemeClr val="dk1"/>
              </a:solidFill>
              <a:latin typeface="Roboto"/>
              <a:ea typeface="Roboto"/>
              <a:cs typeface="Roboto"/>
              <a:sym typeface="Roboto"/>
            </a:endParaRPr>
          </a:p>
        </p:txBody>
      </p:sp>
      <p:sp>
        <p:nvSpPr>
          <p:cNvPr id="2168" name="Google Shape;2168;p52"/>
          <p:cNvSpPr txBox="1"/>
          <p:nvPr/>
        </p:nvSpPr>
        <p:spPr>
          <a:xfrm>
            <a:off x="5149350" y="3005600"/>
            <a:ext cx="3480600" cy="34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dirty="0">
              <a:solidFill>
                <a:schemeClr val="dk1"/>
              </a:solidFill>
              <a:latin typeface="Roboto"/>
              <a:ea typeface="Roboto"/>
              <a:cs typeface="Roboto"/>
              <a:sym typeface="Roboto"/>
            </a:endParaRPr>
          </a:p>
        </p:txBody>
      </p:sp>
      <p:sp>
        <p:nvSpPr>
          <p:cNvPr id="2169" name="Google Shape;2169;p52"/>
          <p:cNvSpPr txBox="1"/>
          <p:nvPr/>
        </p:nvSpPr>
        <p:spPr>
          <a:xfrm>
            <a:off x="5149350" y="3464825"/>
            <a:ext cx="3480600" cy="34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It’s a gas giant and the most beautiful planet</a:t>
            </a:r>
            <a:endParaRPr dirty="0"/>
          </a:p>
        </p:txBody>
      </p:sp>
      <p:sp>
        <p:nvSpPr>
          <p:cNvPr id="2170" name="Google Shape;2170;p52"/>
          <p:cNvSpPr txBox="1"/>
          <p:nvPr/>
        </p:nvSpPr>
        <p:spPr>
          <a:xfrm>
            <a:off x="5149350" y="3916250"/>
            <a:ext cx="3480600" cy="346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It’s the hottest planet in the Solar System</a:t>
            </a:r>
            <a:endParaRPr sz="1200" dirty="0">
              <a:solidFill>
                <a:schemeClr val="dk1"/>
              </a:solidFill>
              <a:latin typeface="Roboto"/>
              <a:ea typeface="Roboto"/>
              <a:cs typeface="Roboto"/>
              <a:sym typeface="Roboto"/>
            </a:endParaRPr>
          </a:p>
        </p:txBody>
      </p:sp>
      <p:sp>
        <p:nvSpPr>
          <p:cNvPr id="2171" name="Google Shape;2171;p52"/>
          <p:cNvSpPr txBox="1"/>
          <p:nvPr/>
        </p:nvSpPr>
        <p:spPr>
          <a:xfrm>
            <a:off x="5149350" y="4383275"/>
            <a:ext cx="3480600" cy="346500"/>
          </a:xfrm>
          <a:prstGeom prst="rect">
            <a:avLst/>
          </a:prstGeom>
          <a:noFill/>
          <a:ln>
            <a:noFill/>
          </a:ln>
        </p:spPr>
        <p:txBody>
          <a:bodyPr spcFirstLastPara="1" wrap="square" lIns="91425" tIns="91425" rIns="91425" bIns="91425" anchor="ctr" anchorCtr="0">
            <a:noAutofit/>
          </a:bodyPr>
          <a:lstStyle/>
          <a:p>
            <a:pPr marL="12700" lvl="0" indent="0" algn="r" rtl="0">
              <a:spcBef>
                <a:spcPts val="0"/>
              </a:spcBef>
              <a:spcAft>
                <a:spcPts val="0"/>
              </a:spcAft>
              <a:buNone/>
            </a:pPr>
            <a:r>
              <a:rPr lang="en" sz="1200">
                <a:solidFill>
                  <a:schemeClr val="dk1"/>
                </a:solidFill>
                <a:latin typeface="Roboto"/>
                <a:ea typeface="Roboto"/>
                <a:cs typeface="Roboto"/>
                <a:sym typeface="Roboto"/>
              </a:rPr>
              <a:t>It’s beautiful too, and it’s the ringed one</a:t>
            </a:r>
            <a:endParaRPr dirty="0"/>
          </a:p>
        </p:txBody>
      </p:sp>
      <p:sp>
        <p:nvSpPr>
          <p:cNvPr id="2172" name="Google Shape;2172;p52"/>
          <p:cNvSpPr/>
          <p:nvPr/>
        </p:nvSpPr>
        <p:spPr>
          <a:xfrm>
            <a:off x="1543749" y="2078740"/>
            <a:ext cx="1676842" cy="1251191"/>
          </a:xfrm>
          <a:custGeom>
            <a:avLst/>
            <a:gdLst/>
            <a:ahLst/>
            <a:cxnLst/>
            <a:rect l="l" t="t" r="r" b="b"/>
            <a:pathLst>
              <a:path w="56545" h="42188" extrusionOk="0">
                <a:moveTo>
                  <a:pt x="24532" y="1"/>
                </a:moveTo>
                <a:cubicBezTo>
                  <a:pt x="19302" y="1"/>
                  <a:pt x="14003" y="5047"/>
                  <a:pt x="14946" y="11101"/>
                </a:cubicBezTo>
                <a:cubicBezTo>
                  <a:pt x="13664" y="9789"/>
                  <a:pt x="12237" y="9243"/>
                  <a:pt x="10858" y="9243"/>
                </a:cubicBezTo>
                <a:cubicBezTo>
                  <a:pt x="4991" y="9243"/>
                  <a:pt x="1" y="19139"/>
                  <a:pt x="10777" y="21995"/>
                </a:cubicBezTo>
                <a:cubicBezTo>
                  <a:pt x="5213" y="28874"/>
                  <a:pt x="7271" y="34005"/>
                  <a:pt x="13997" y="34005"/>
                </a:cubicBezTo>
                <a:cubicBezTo>
                  <a:pt x="14642" y="34005"/>
                  <a:pt x="15330" y="33958"/>
                  <a:pt x="16059" y="33860"/>
                </a:cubicBezTo>
                <a:lnTo>
                  <a:pt x="16059" y="33860"/>
                </a:lnTo>
                <a:cubicBezTo>
                  <a:pt x="14707" y="38490"/>
                  <a:pt x="17473" y="41899"/>
                  <a:pt x="20788" y="41899"/>
                </a:cubicBezTo>
                <a:cubicBezTo>
                  <a:pt x="23085" y="41899"/>
                  <a:pt x="25646" y="40262"/>
                  <a:pt x="27282" y="36259"/>
                </a:cubicBezTo>
                <a:cubicBezTo>
                  <a:pt x="29251" y="40549"/>
                  <a:pt x="32018" y="42187"/>
                  <a:pt x="34558" y="42187"/>
                </a:cubicBezTo>
                <a:cubicBezTo>
                  <a:pt x="38486" y="42187"/>
                  <a:pt x="41870" y="38267"/>
                  <a:pt x="40918" y="34174"/>
                </a:cubicBezTo>
                <a:lnTo>
                  <a:pt x="40918" y="34174"/>
                </a:lnTo>
                <a:cubicBezTo>
                  <a:pt x="42515" y="35008"/>
                  <a:pt x="44148" y="35385"/>
                  <a:pt x="45680" y="35385"/>
                </a:cubicBezTo>
                <a:cubicBezTo>
                  <a:pt x="51515" y="35385"/>
                  <a:pt x="55895" y="29918"/>
                  <a:pt x="51326" y="23437"/>
                </a:cubicBezTo>
                <a:cubicBezTo>
                  <a:pt x="56544" y="18480"/>
                  <a:pt x="52889" y="13522"/>
                  <a:pt x="48112" y="13522"/>
                </a:cubicBezTo>
                <a:cubicBezTo>
                  <a:pt x="46863" y="13522"/>
                  <a:pt x="45537" y="13861"/>
                  <a:pt x="44273" y="14628"/>
                </a:cubicBezTo>
                <a:cubicBezTo>
                  <a:pt x="46572" y="10949"/>
                  <a:pt x="43943" y="5881"/>
                  <a:pt x="39384" y="5881"/>
                </a:cubicBezTo>
                <a:cubicBezTo>
                  <a:pt x="37572" y="5881"/>
                  <a:pt x="35455" y="6682"/>
                  <a:pt x="33222" y="8687"/>
                </a:cubicBezTo>
                <a:cubicBezTo>
                  <a:pt x="31775" y="2443"/>
                  <a:pt x="28170" y="1"/>
                  <a:pt x="24532"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52"/>
          <p:cNvSpPr txBox="1"/>
          <p:nvPr/>
        </p:nvSpPr>
        <p:spPr>
          <a:xfrm>
            <a:off x="1887100" y="2609688"/>
            <a:ext cx="1136700" cy="3081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Process</a:t>
            </a:r>
            <a:endParaRPr sz="1800" b="1" dirty="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53"/>
          <p:cNvSpPr/>
          <p:nvPr/>
        </p:nvSpPr>
        <p:spPr>
          <a:xfrm>
            <a:off x="6977663" y="3392875"/>
            <a:ext cx="1220100" cy="360000"/>
          </a:xfrm>
          <a:prstGeom prst="roundRect">
            <a:avLst>
              <a:gd name="adj" fmla="val 5000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53"/>
          <p:cNvSpPr/>
          <p:nvPr/>
        </p:nvSpPr>
        <p:spPr>
          <a:xfrm>
            <a:off x="4019300" y="3409013"/>
            <a:ext cx="1220100" cy="360000"/>
          </a:xfrm>
          <a:prstGeom prst="roundRect">
            <a:avLst>
              <a:gd name="adj" fmla="val 50000"/>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53"/>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grpSp>
        <p:nvGrpSpPr>
          <p:cNvPr id="2181" name="Google Shape;2181;p53"/>
          <p:cNvGrpSpPr/>
          <p:nvPr/>
        </p:nvGrpSpPr>
        <p:grpSpPr>
          <a:xfrm>
            <a:off x="6794465" y="1610635"/>
            <a:ext cx="1586472" cy="1299533"/>
            <a:chOff x="6146509" y="1693501"/>
            <a:chExt cx="2120385" cy="1736880"/>
          </a:xfrm>
        </p:grpSpPr>
        <p:sp>
          <p:nvSpPr>
            <p:cNvPr id="2182" name="Google Shape;2182;p53"/>
            <p:cNvSpPr/>
            <p:nvPr/>
          </p:nvSpPr>
          <p:spPr>
            <a:xfrm>
              <a:off x="7718091" y="1780474"/>
              <a:ext cx="449641" cy="186205"/>
            </a:xfrm>
            <a:custGeom>
              <a:avLst/>
              <a:gdLst/>
              <a:ahLst/>
              <a:cxnLst/>
              <a:rect l="l" t="t" r="r" b="b"/>
              <a:pathLst>
                <a:path w="22735" h="9415" extrusionOk="0">
                  <a:moveTo>
                    <a:pt x="13061" y="0"/>
                  </a:moveTo>
                  <a:cubicBezTo>
                    <a:pt x="10736" y="0"/>
                    <a:pt x="8112" y="757"/>
                    <a:pt x="5342" y="2361"/>
                  </a:cubicBezTo>
                  <a:cubicBezTo>
                    <a:pt x="3470" y="3434"/>
                    <a:pt x="1690" y="4826"/>
                    <a:pt x="1" y="6424"/>
                  </a:cubicBezTo>
                  <a:lnTo>
                    <a:pt x="5159" y="9414"/>
                  </a:lnTo>
                  <a:cubicBezTo>
                    <a:pt x="6849" y="7816"/>
                    <a:pt x="8652" y="6424"/>
                    <a:pt x="10501" y="5351"/>
                  </a:cubicBezTo>
                  <a:cubicBezTo>
                    <a:pt x="13276" y="3752"/>
                    <a:pt x="15890" y="2995"/>
                    <a:pt x="18207" y="2995"/>
                  </a:cubicBezTo>
                  <a:cubicBezTo>
                    <a:pt x="19891" y="2995"/>
                    <a:pt x="21418" y="3396"/>
                    <a:pt x="22735" y="4164"/>
                  </a:cubicBezTo>
                  <a:lnTo>
                    <a:pt x="17576" y="1151"/>
                  </a:lnTo>
                  <a:cubicBezTo>
                    <a:pt x="16265" y="395"/>
                    <a:pt x="14741" y="0"/>
                    <a:pt x="13061" y="0"/>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53"/>
            <p:cNvSpPr/>
            <p:nvPr/>
          </p:nvSpPr>
          <p:spPr>
            <a:xfrm>
              <a:off x="6146509" y="1693501"/>
              <a:ext cx="1543001" cy="1705651"/>
            </a:xfrm>
            <a:custGeom>
              <a:avLst/>
              <a:gdLst/>
              <a:ahLst/>
              <a:cxnLst/>
              <a:rect l="l" t="t" r="r" b="b"/>
              <a:pathLst>
                <a:path w="78018" h="86242" extrusionOk="0">
                  <a:moveTo>
                    <a:pt x="65964" y="1"/>
                  </a:moveTo>
                  <a:cubicBezTo>
                    <a:pt x="62428" y="1"/>
                    <a:pt x="58435" y="1155"/>
                    <a:pt x="54211" y="3591"/>
                  </a:cubicBezTo>
                  <a:cubicBezTo>
                    <a:pt x="46564" y="8019"/>
                    <a:pt x="39694" y="15780"/>
                    <a:pt x="34923" y="24545"/>
                  </a:cubicBezTo>
                  <a:cubicBezTo>
                    <a:pt x="34605" y="24523"/>
                    <a:pt x="34283" y="24512"/>
                    <a:pt x="33955" y="24512"/>
                  </a:cubicBezTo>
                  <a:cubicBezTo>
                    <a:pt x="30782" y="24512"/>
                    <a:pt x="27183" y="25524"/>
                    <a:pt x="23397" y="27717"/>
                  </a:cubicBezTo>
                  <a:cubicBezTo>
                    <a:pt x="10455" y="35204"/>
                    <a:pt x="1" y="53327"/>
                    <a:pt x="24" y="68209"/>
                  </a:cubicBezTo>
                  <a:cubicBezTo>
                    <a:pt x="46" y="75582"/>
                    <a:pt x="2671" y="80786"/>
                    <a:pt x="6871" y="83228"/>
                  </a:cubicBezTo>
                  <a:lnTo>
                    <a:pt x="11993" y="86220"/>
                  </a:lnTo>
                  <a:lnTo>
                    <a:pt x="11993" y="86220"/>
                  </a:lnTo>
                  <a:cubicBezTo>
                    <a:pt x="7815" y="83769"/>
                    <a:pt x="5228" y="78573"/>
                    <a:pt x="5205" y="71199"/>
                  </a:cubicBezTo>
                  <a:cubicBezTo>
                    <a:pt x="5159" y="56317"/>
                    <a:pt x="15613" y="38194"/>
                    <a:pt x="28555" y="30730"/>
                  </a:cubicBezTo>
                  <a:cubicBezTo>
                    <a:pt x="32338" y="28551"/>
                    <a:pt x="35898" y="27520"/>
                    <a:pt x="39053" y="27520"/>
                  </a:cubicBezTo>
                  <a:cubicBezTo>
                    <a:pt x="39401" y="27520"/>
                    <a:pt x="39744" y="27533"/>
                    <a:pt x="40082" y="27557"/>
                  </a:cubicBezTo>
                  <a:cubicBezTo>
                    <a:pt x="44852" y="18770"/>
                    <a:pt x="51723" y="11009"/>
                    <a:pt x="59392" y="6604"/>
                  </a:cubicBezTo>
                  <a:cubicBezTo>
                    <a:pt x="63603" y="4167"/>
                    <a:pt x="67591" y="3014"/>
                    <a:pt x="71129" y="3014"/>
                  </a:cubicBezTo>
                  <a:cubicBezTo>
                    <a:pt x="73690" y="3014"/>
                    <a:pt x="76015" y="3618"/>
                    <a:pt x="78018" y="4778"/>
                  </a:cubicBezTo>
                  <a:lnTo>
                    <a:pt x="72836" y="1765"/>
                  </a:lnTo>
                  <a:cubicBezTo>
                    <a:pt x="70843" y="605"/>
                    <a:pt x="68523" y="1"/>
                    <a:pt x="65964" y="1"/>
                  </a:cubicBezTo>
                  <a:close/>
                  <a:moveTo>
                    <a:pt x="11993" y="86220"/>
                  </a:moveTo>
                  <a:cubicBezTo>
                    <a:pt x="12006" y="86227"/>
                    <a:pt x="12018" y="86234"/>
                    <a:pt x="12030" y="86241"/>
                  </a:cubicBezTo>
                  <a:lnTo>
                    <a:pt x="11993" y="86220"/>
                  </a:ln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53"/>
            <p:cNvSpPr/>
            <p:nvPr/>
          </p:nvSpPr>
          <p:spPr>
            <a:xfrm>
              <a:off x="6248541" y="1752953"/>
              <a:ext cx="2018353" cy="1677429"/>
            </a:xfrm>
            <a:custGeom>
              <a:avLst/>
              <a:gdLst/>
              <a:ahLst/>
              <a:cxnLst/>
              <a:rect l="l" t="t" r="r" b="b"/>
              <a:pathLst>
                <a:path w="102053" h="84815" extrusionOk="0">
                  <a:moveTo>
                    <a:pt x="65975" y="1"/>
                  </a:moveTo>
                  <a:cubicBezTo>
                    <a:pt x="62441" y="1"/>
                    <a:pt x="58453" y="1156"/>
                    <a:pt x="54233" y="3598"/>
                  </a:cubicBezTo>
                  <a:cubicBezTo>
                    <a:pt x="46564" y="8003"/>
                    <a:pt x="39693" y="15764"/>
                    <a:pt x="34923" y="24551"/>
                  </a:cubicBezTo>
                  <a:cubicBezTo>
                    <a:pt x="34585" y="24527"/>
                    <a:pt x="34242" y="24514"/>
                    <a:pt x="33894" y="24514"/>
                  </a:cubicBezTo>
                  <a:cubicBezTo>
                    <a:pt x="30739" y="24514"/>
                    <a:pt x="27179" y="25545"/>
                    <a:pt x="23396" y="27724"/>
                  </a:cubicBezTo>
                  <a:cubicBezTo>
                    <a:pt x="10454" y="35188"/>
                    <a:pt x="0" y="53311"/>
                    <a:pt x="46" y="68193"/>
                  </a:cubicBezTo>
                  <a:cubicBezTo>
                    <a:pt x="62" y="78729"/>
                    <a:pt x="5352" y="84814"/>
                    <a:pt x="13032" y="84814"/>
                  </a:cubicBezTo>
                  <a:cubicBezTo>
                    <a:pt x="16200" y="84814"/>
                    <a:pt x="19776" y="83778"/>
                    <a:pt x="23556" y="81592"/>
                  </a:cubicBezTo>
                  <a:lnTo>
                    <a:pt x="84888" y="46190"/>
                  </a:lnTo>
                  <a:cubicBezTo>
                    <a:pt x="94383" y="40712"/>
                    <a:pt x="102052" y="27405"/>
                    <a:pt x="102029" y="16494"/>
                  </a:cubicBezTo>
                  <a:cubicBezTo>
                    <a:pt x="101997" y="8773"/>
                    <a:pt x="98124" y="4310"/>
                    <a:pt x="92497" y="4310"/>
                  </a:cubicBezTo>
                  <a:cubicBezTo>
                    <a:pt x="90173" y="4310"/>
                    <a:pt x="87549" y="5071"/>
                    <a:pt x="84773" y="6679"/>
                  </a:cubicBezTo>
                  <a:cubicBezTo>
                    <a:pt x="82902" y="7752"/>
                    <a:pt x="81099" y="9122"/>
                    <a:pt x="79432" y="10742"/>
                  </a:cubicBezTo>
                  <a:cubicBezTo>
                    <a:pt x="77354" y="3843"/>
                    <a:pt x="72419" y="1"/>
                    <a:pt x="65975"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5" name="Google Shape;2185;p53"/>
          <p:cNvGrpSpPr/>
          <p:nvPr/>
        </p:nvGrpSpPr>
        <p:grpSpPr>
          <a:xfrm>
            <a:off x="3835960" y="1610620"/>
            <a:ext cx="1586813" cy="1299312"/>
            <a:chOff x="3475875" y="1721038"/>
            <a:chExt cx="2120840" cy="1736583"/>
          </a:xfrm>
        </p:grpSpPr>
        <p:sp>
          <p:nvSpPr>
            <p:cNvPr id="2186" name="Google Shape;2186;p53"/>
            <p:cNvSpPr/>
            <p:nvPr/>
          </p:nvSpPr>
          <p:spPr>
            <a:xfrm>
              <a:off x="5046841" y="1806299"/>
              <a:ext cx="449641" cy="186205"/>
            </a:xfrm>
            <a:custGeom>
              <a:avLst/>
              <a:gdLst/>
              <a:ahLst/>
              <a:cxnLst/>
              <a:rect l="l" t="t" r="r" b="b"/>
              <a:pathLst>
                <a:path w="22735" h="9415" extrusionOk="0">
                  <a:moveTo>
                    <a:pt x="13061" y="0"/>
                  </a:moveTo>
                  <a:cubicBezTo>
                    <a:pt x="10736" y="0"/>
                    <a:pt x="8112" y="757"/>
                    <a:pt x="5342" y="2361"/>
                  </a:cubicBezTo>
                  <a:cubicBezTo>
                    <a:pt x="3470" y="3434"/>
                    <a:pt x="1690" y="4826"/>
                    <a:pt x="1" y="6424"/>
                  </a:cubicBezTo>
                  <a:lnTo>
                    <a:pt x="5159" y="9414"/>
                  </a:lnTo>
                  <a:cubicBezTo>
                    <a:pt x="6849" y="7816"/>
                    <a:pt x="8652" y="6424"/>
                    <a:pt x="10501" y="5351"/>
                  </a:cubicBezTo>
                  <a:cubicBezTo>
                    <a:pt x="13276" y="3752"/>
                    <a:pt x="15890" y="2995"/>
                    <a:pt x="18207" y="2995"/>
                  </a:cubicBezTo>
                  <a:cubicBezTo>
                    <a:pt x="19891" y="2995"/>
                    <a:pt x="21418" y="3396"/>
                    <a:pt x="22735" y="4164"/>
                  </a:cubicBezTo>
                  <a:lnTo>
                    <a:pt x="17576" y="1151"/>
                  </a:lnTo>
                  <a:cubicBezTo>
                    <a:pt x="16265" y="395"/>
                    <a:pt x="14741" y="0"/>
                    <a:pt x="13061" y="0"/>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53"/>
            <p:cNvSpPr/>
            <p:nvPr/>
          </p:nvSpPr>
          <p:spPr>
            <a:xfrm>
              <a:off x="3475875" y="1721038"/>
              <a:ext cx="1543001" cy="1705196"/>
            </a:xfrm>
            <a:custGeom>
              <a:avLst/>
              <a:gdLst/>
              <a:ahLst/>
              <a:cxnLst/>
              <a:rect l="l" t="t" r="r" b="b"/>
              <a:pathLst>
                <a:path w="78018" h="86219" extrusionOk="0">
                  <a:moveTo>
                    <a:pt x="77979" y="4755"/>
                  </a:moveTo>
                  <a:lnTo>
                    <a:pt x="78018" y="4778"/>
                  </a:lnTo>
                  <a:cubicBezTo>
                    <a:pt x="78005" y="4770"/>
                    <a:pt x="77992" y="4762"/>
                    <a:pt x="77979" y="4755"/>
                  </a:cubicBezTo>
                  <a:close/>
                  <a:moveTo>
                    <a:pt x="65987" y="1"/>
                  </a:moveTo>
                  <a:cubicBezTo>
                    <a:pt x="62451" y="1"/>
                    <a:pt x="58458" y="1154"/>
                    <a:pt x="54234" y="3591"/>
                  </a:cubicBezTo>
                  <a:cubicBezTo>
                    <a:pt x="46587" y="8019"/>
                    <a:pt x="39717" y="15757"/>
                    <a:pt x="34946" y="24544"/>
                  </a:cubicBezTo>
                  <a:cubicBezTo>
                    <a:pt x="34606" y="24519"/>
                    <a:pt x="34261" y="24507"/>
                    <a:pt x="33911" y="24507"/>
                  </a:cubicBezTo>
                  <a:cubicBezTo>
                    <a:pt x="30740" y="24507"/>
                    <a:pt x="27182" y="25538"/>
                    <a:pt x="23420" y="27717"/>
                  </a:cubicBezTo>
                  <a:cubicBezTo>
                    <a:pt x="10478" y="35181"/>
                    <a:pt x="1" y="53304"/>
                    <a:pt x="47" y="68186"/>
                  </a:cubicBezTo>
                  <a:cubicBezTo>
                    <a:pt x="69" y="75582"/>
                    <a:pt x="2671" y="80786"/>
                    <a:pt x="6894" y="83228"/>
                  </a:cubicBezTo>
                  <a:lnTo>
                    <a:pt x="12053" y="86218"/>
                  </a:lnTo>
                  <a:cubicBezTo>
                    <a:pt x="7853" y="83776"/>
                    <a:pt x="5228" y="78572"/>
                    <a:pt x="5205" y="71199"/>
                  </a:cubicBezTo>
                  <a:cubicBezTo>
                    <a:pt x="5159" y="56317"/>
                    <a:pt x="15636" y="38194"/>
                    <a:pt x="28578" y="30730"/>
                  </a:cubicBezTo>
                  <a:cubicBezTo>
                    <a:pt x="32371" y="28533"/>
                    <a:pt x="35976" y="27503"/>
                    <a:pt x="39153" y="27503"/>
                  </a:cubicBezTo>
                  <a:cubicBezTo>
                    <a:pt x="39475" y="27503"/>
                    <a:pt x="39792" y="27513"/>
                    <a:pt x="40105" y="27534"/>
                  </a:cubicBezTo>
                  <a:cubicBezTo>
                    <a:pt x="44875" y="18770"/>
                    <a:pt x="51746" y="11009"/>
                    <a:pt x="59392" y="6604"/>
                  </a:cubicBezTo>
                  <a:cubicBezTo>
                    <a:pt x="63613" y="4156"/>
                    <a:pt x="67603" y="2997"/>
                    <a:pt x="71136" y="2997"/>
                  </a:cubicBezTo>
                  <a:cubicBezTo>
                    <a:pt x="73682" y="2997"/>
                    <a:pt x="75991" y="3599"/>
                    <a:pt x="77979" y="4755"/>
                  </a:cubicBezTo>
                  <a:lnTo>
                    <a:pt x="77979" y="4755"/>
                  </a:lnTo>
                  <a:lnTo>
                    <a:pt x="72859" y="1765"/>
                  </a:lnTo>
                  <a:cubicBezTo>
                    <a:pt x="70866" y="605"/>
                    <a:pt x="68546" y="1"/>
                    <a:pt x="65987" y="1"/>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53"/>
            <p:cNvSpPr/>
            <p:nvPr/>
          </p:nvSpPr>
          <p:spPr>
            <a:xfrm>
              <a:off x="3577907" y="1780469"/>
              <a:ext cx="2018808" cy="1677152"/>
            </a:xfrm>
            <a:custGeom>
              <a:avLst/>
              <a:gdLst/>
              <a:ahLst/>
              <a:cxnLst/>
              <a:rect l="l" t="t" r="r" b="b"/>
              <a:pathLst>
                <a:path w="102076" h="84801" extrusionOk="0">
                  <a:moveTo>
                    <a:pt x="65986" y="0"/>
                  </a:moveTo>
                  <a:cubicBezTo>
                    <a:pt x="62448" y="0"/>
                    <a:pt x="58455" y="1156"/>
                    <a:pt x="54233" y="3599"/>
                  </a:cubicBezTo>
                  <a:cubicBezTo>
                    <a:pt x="46587" y="8004"/>
                    <a:pt x="39716" y="15765"/>
                    <a:pt x="34946" y="24529"/>
                  </a:cubicBezTo>
                  <a:cubicBezTo>
                    <a:pt x="34633" y="24508"/>
                    <a:pt x="34316" y="24498"/>
                    <a:pt x="33994" y="24498"/>
                  </a:cubicBezTo>
                  <a:cubicBezTo>
                    <a:pt x="30817" y="24498"/>
                    <a:pt x="27212" y="25528"/>
                    <a:pt x="23419" y="27725"/>
                  </a:cubicBezTo>
                  <a:cubicBezTo>
                    <a:pt x="10477" y="35189"/>
                    <a:pt x="0" y="53312"/>
                    <a:pt x="46" y="68194"/>
                  </a:cubicBezTo>
                  <a:cubicBezTo>
                    <a:pt x="78" y="78719"/>
                    <a:pt x="5367" y="84801"/>
                    <a:pt x="13057" y="84801"/>
                  </a:cubicBezTo>
                  <a:cubicBezTo>
                    <a:pt x="16224" y="84801"/>
                    <a:pt x="19797" y="83770"/>
                    <a:pt x="23579" y="81593"/>
                  </a:cubicBezTo>
                  <a:lnTo>
                    <a:pt x="84888" y="46191"/>
                  </a:lnTo>
                  <a:cubicBezTo>
                    <a:pt x="94383" y="40713"/>
                    <a:pt x="102075" y="27405"/>
                    <a:pt x="102030" y="16495"/>
                  </a:cubicBezTo>
                  <a:cubicBezTo>
                    <a:pt x="102013" y="8767"/>
                    <a:pt x="98126" y="4302"/>
                    <a:pt x="92486" y="4302"/>
                  </a:cubicBezTo>
                  <a:cubicBezTo>
                    <a:pt x="90163" y="4302"/>
                    <a:pt x="87543" y="5059"/>
                    <a:pt x="84774" y="6657"/>
                  </a:cubicBezTo>
                  <a:cubicBezTo>
                    <a:pt x="82925" y="7730"/>
                    <a:pt x="81122" y="9122"/>
                    <a:pt x="79432" y="10720"/>
                  </a:cubicBezTo>
                  <a:cubicBezTo>
                    <a:pt x="77369" y="3838"/>
                    <a:pt x="72432" y="0"/>
                    <a:pt x="65986"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89" name="Google Shape;2189;p53"/>
          <p:cNvSpPr txBox="1"/>
          <p:nvPr/>
        </p:nvSpPr>
        <p:spPr>
          <a:xfrm>
            <a:off x="4107800" y="3414575"/>
            <a:ext cx="1043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accent3"/>
                </a:solidFill>
                <a:latin typeface="Roboto"/>
                <a:ea typeface="Roboto"/>
                <a:cs typeface="Roboto"/>
                <a:sym typeface="Roboto"/>
              </a:rPr>
              <a:t>Mercury</a:t>
            </a:r>
            <a:endParaRPr sz="1600" b="1" dirty="0">
              <a:solidFill>
                <a:schemeClr val="accent3"/>
              </a:solidFill>
              <a:latin typeface="Roboto"/>
              <a:ea typeface="Roboto"/>
              <a:cs typeface="Roboto"/>
              <a:sym typeface="Roboto"/>
            </a:endParaRPr>
          </a:p>
        </p:txBody>
      </p:sp>
      <p:sp>
        <p:nvSpPr>
          <p:cNvPr id="2190" name="Google Shape;2190;p53"/>
          <p:cNvSpPr/>
          <p:nvPr/>
        </p:nvSpPr>
        <p:spPr>
          <a:xfrm>
            <a:off x="974963" y="3411788"/>
            <a:ext cx="1220100" cy="360000"/>
          </a:xfrm>
          <a:prstGeom prst="roundRect">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53"/>
          <p:cNvSpPr txBox="1"/>
          <p:nvPr/>
        </p:nvSpPr>
        <p:spPr>
          <a:xfrm>
            <a:off x="1058684" y="3411475"/>
            <a:ext cx="1043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accent6"/>
                </a:solidFill>
                <a:latin typeface="Roboto"/>
                <a:ea typeface="Roboto"/>
                <a:cs typeface="Roboto"/>
                <a:sym typeface="Roboto"/>
              </a:rPr>
              <a:t>Jupiter</a:t>
            </a:r>
            <a:endParaRPr sz="1600" b="1" dirty="0">
              <a:solidFill>
                <a:schemeClr val="accent6"/>
              </a:solidFill>
              <a:latin typeface="Roboto"/>
              <a:ea typeface="Roboto"/>
              <a:cs typeface="Roboto"/>
              <a:sym typeface="Roboto"/>
            </a:endParaRPr>
          </a:p>
        </p:txBody>
      </p:sp>
      <p:sp>
        <p:nvSpPr>
          <p:cNvPr id="2192" name="Google Shape;2192;p53"/>
          <p:cNvSpPr txBox="1"/>
          <p:nvPr/>
        </p:nvSpPr>
        <p:spPr>
          <a:xfrm>
            <a:off x="7066164" y="3392994"/>
            <a:ext cx="1043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accent2"/>
                </a:solidFill>
                <a:latin typeface="Roboto"/>
                <a:ea typeface="Roboto"/>
                <a:cs typeface="Roboto"/>
                <a:sym typeface="Roboto"/>
              </a:rPr>
              <a:t>Mars</a:t>
            </a:r>
            <a:endParaRPr sz="1600" b="1" dirty="0">
              <a:solidFill>
                <a:schemeClr val="accent2"/>
              </a:solidFill>
              <a:latin typeface="Roboto"/>
              <a:ea typeface="Roboto"/>
              <a:cs typeface="Roboto"/>
              <a:sym typeface="Roboto"/>
            </a:endParaRPr>
          </a:p>
        </p:txBody>
      </p:sp>
      <p:sp>
        <p:nvSpPr>
          <p:cNvPr id="2193" name="Google Shape;2193;p53"/>
          <p:cNvSpPr txBox="1"/>
          <p:nvPr/>
        </p:nvSpPr>
        <p:spPr>
          <a:xfrm>
            <a:off x="3709113" y="3918675"/>
            <a:ext cx="1840500" cy="711000"/>
          </a:xfrm>
          <a:prstGeom prst="rect">
            <a:avLst/>
          </a:prstGeom>
          <a:noFill/>
          <a:ln>
            <a:noFill/>
          </a:ln>
        </p:spPr>
        <p:txBody>
          <a:bodyPr spcFirstLastPara="1" wrap="square" lIns="45725" tIns="45725" rIns="45725" bIns="45725" anchor="ctr" anchorCtr="0">
            <a:noAutofit/>
          </a:bodyPr>
          <a:lstStyle/>
          <a:p>
            <a:pPr marL="12700" lvl="0" indent="0" algn="ctr" rtl="0">
              <a:spcBef>
                <a:spcPts val="0"/>
              </a:spcBef>
              <a:spcAft>
                <a:spcPts val="0"/>
              </a:spcAft>
              <a:buNone/>
            </a:pPr>
            <a:r>
              <a:rPr lang="en" sz="1200">
                <a:latin typeface="Roboto"/>
                <a:ea typeface="Roboto"/>
                <a:cs typeface="Roboto"/>
                <a:sym typeface="Roboto"/>
              </a:rPr>
              <a:t>Mercury is the closest planet to the Sun and the smallest of them all</a:t>
            </a:r>
            <a:endParaRPr sz="1200" dirty="0">
              <a:latin typeface="Roboto"/>
              <a:ea typeface="Roboto"/>
              <a:cs typeface="Roboto"/>
              <a:sym typeface="Roboto"/>
            </a:endParaRPr>
          </a:p>
        </p:txBody>
      </p:sp>
      <p:sp>
        <p:nvSpPr>
          <p:cNvPr id="2194" name="Google Shape;2194;p53"/>
          <p:cNvSpPr txBox="1"/>
          <p:nvPr/>
        </p:nvSpPr>
        <p:spPr>
          <a:xfrm>
            <a:off x="6667449" y="3918800"/>
            <a:ext cx="1840500" cy="7110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 sz="1200">
                <a:latin typeface="Roboto"/>
                <a:ea typeface="Roboto"/>
                <a:cs typeface="Roboto"/>
                <a:sym typeface="Roboto"/>
              </a:rPr>
              <a:t>Despite being red, Mars is a cold place. It’s full of iron oxide dust</a:t>
            </a:r>
            <a:endParaRPr sz="1200" dirty="0">
              <a:latin typeface="Roboto"/>
              <a:ea typeface="Roboto"/>
              <a:cs typeface="Roboto"/>
              <a:sym typeface="Roboto"/>
            </a:endParaRPr>
          </a:p>
        </p:txBody>
      </p:sp>
      <p:sp>
        <p:nvSpPr>
          <p:cNvPr id="2195" name="Google Shape;2195;p53"/>
          <p:cNvSpPr txBox="1"/>
          <p:nvPr/>
        </p:nvSpPr>
        <p:spPr>
          <a:xfrm>
            <a:off x="623752" y="3918687"/>
            <a:ext cx="1840500" cy="711000"/>
          </a:xfrm>
          <a:prstGeom prst="rect">
            <a:avLst/>
          </a:prstGeom>
          <a:noFill/>
          <a:ln>
            <a:noFill/>
          </a:ln>
        </p:spPr>
        <p:txBody>
          <a:bodyPr spcFirstLastPara="1" wrap="square" lIns="45725" tIns="45725" rIns="45725" bIns="45725" anchor="ctr" anchorCtr="0">
            <a:noAutofit/>
          </a:bodyPr>
          <a:lstStyle/>
          <a:p>
            <a:pPr marL="1270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It’s composed mostly of hydrogen and helium and it’s the ringed one</a:t>
            </a:r>
            <a:endParaRPr sz="1300" dirty="0">
              <a:latin typeface="Roboto"/>
              <a:ea typeface="Roboto"/>
              <a:cs typeface="Roboto"/>
              <a:sym typeface="Roboto"/>
            </a:endParaRPr>
          </a:p>
        </p:txBody>
      </p:sp>
      <p:grpSp>
        <p:nvGrpSpPr>
          <p:cNvPr id="2196" name="Google Shape;2196;p53"/>
          <p:cNvGrpSpPr/>
          <p:nvPr/>
        </p:nvGrpSpPr>
        <p:grpSpPr>
          <a:xfrm>
            <a:off x="791622" y="1610632"/>
            <a:ext cx="1586798" cy="1299312"/>
            <a:chOff x="877121" y="1616669"/>
            <a:chExt cx="2120820" cy="1736583"/>
          </a:xfrm>
        </p:grpSpPr>
        <p:sp>
          <p:nvSpPr>
            <p:cNvPr id="2197" name="Google Shape;2197;p53"/>
            <p:cNvSpPr/>
            <p:nvPr/>
          </p:nvSpPr>
          <p:spPr>
            <a:xfrm>
              <a:off x="2449591" y="1701924"/>
              <a:ext cx="449641" cy="186205"/>
            </a:xfrm>
            <a:custGeom>
              <a:avLst/>
              <a:gdLst/>
              <a:ahLst/>
              <a:cxnLst/>
              <a:rect l="l" t="t" r="r" b="b"/>
              <a:pathLst>
                <a:path w="22735" h="9415" extrusionOk="0">
                  <a:moveTo>
                    <a:pt x="13061" y="0"/>
                  </a:moveTo>
                  <a:cubicBezTo>
                    <a:pt x="10736" y="0"/>
                    <a:pt x="8112" y="757"/>
                    <a:pt x="5342" y="2361"/>
                  </a:cubicBezTo>
                  <a:cubicBezTo>
                    <a:pt x="3470" y="3434"/>
                    <a:pt x="1690" y="4826"/>
                    <a:pt x="1" y="6424"/>
                  </a:cubicBezTo>
                  <a:lnTo>
                    <a:pt x="5159" y="9414"/>
                  </a:lnTo>
                  <a:cubicBezTo>
                    <a:pt x="6849" y="7816"/>
                    <a:pt x="8652" y="6424"/>
                    <a:pt x="10501" y="5351"/>
                  </a:cubicBezTo>
                  <a:cubicBezTo>
                    <a:pt x="13276" y="3752"/>
                    <a:pt x="15890" y="2995"/>
                    <a:pt x="18207" y="2995"/>
                  </a:cubicBezTo>
                  <a:cubicBezTo>
                    <a:pt x="19891" y="2995"/>
                    <a:pt x="21418" y="3396"/>
                    <a:pt x="22735" y="4164"/>
                  </a:cubicBezTo>
                  <a:lnTo>
                    <a:pt x="17576" y="1151"/>
                  </a:lnTo>
                  <a:cubicBezTo>
                    <a:pt x="16265" y="395"/>
                    <a:pt x="14741" y="0"/>
                    <a:pt x="13061"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53"/>
            <p:cNvSpPr/>
            <p:nvPr/>
          </p:nvSpPr>
          <p:spPr>
            <a:xfrm>
              <a:off x="877121" y="1616669"/>
              <a:ext cx="1543001" cy="1705196"/>
            </a:xfrm>
            <a:custGeom>
              <a:avLst/>
              <a:gdLst/>
              <a:ahLst/>
              <a:cxnLst/>
              <a:rect l="l" t="t" r="r" b="b"/>
              <a:pathLst>
                <a:path w="78018" h="86219" extrusionOk="0">
                  <a:moveTo>
                    <a:pt x="77978" y="4755"/>
                  </a:moveTo>
                  <a:lnTo>
                    <a:pt x="78017" y="4778"/>
                  </a:lnTo>
                  <a:cubicBezTo>
                    <a:pt x="78004" y="4770"/>
                    <a:pt x="77991" y="4762"/>
                    <a:pt x="77978" y="4755"/>
                  </a:cubicBezTo>
                  <a:close/>
                  <a:moveTo>
                    <a:pt x="65987" y="1"/>
                  </a:moveTo>
                  <a:cubicBezTo>
                    <a:pt x="62451" y="1"/>
                    <a:pt x="58457" y="1154"/>
                    <a:pt x="54233" y="3591"/>
                  </a:cubicBezTo>
                  <a:cubicBezTo>
                    <a:pt x="46587" y="8019"/>
                    <a:pt x="39716" y="15757"/>
                    <a:pt x="34946" y="24544"/>
                  </a:cubicBezTo>
                  <a:cubicBezTo>
                    <a:pt x="34606" y="24519"/>
                    <a:pt x="34260" y="24507"/>
                    <a:pt x="33910" y="24507"/>
                  </a:cubicBezTo>
                  <a:cubicBezTo>
                    <a:pt x="30739" y="24507"/>
                    <a:pt x="27181" y="25538"/>
                    <a:pt x="23419" y="27717"/>
                  </a:cubicBezTo>
                  <a:cubicBezTo>
                    <a:pt x="10477" y="35181"/>
                    <a:pt x="0" y="53304"/>
                    <a:pt x="46" y="68186"/>
                  </a:cubicBezTo>
                  <a:cubicBezTo>
                    <a:pt x="69" y="75582"/>
                    <a:pt x="2671" y="80786"/>
                    <a:pt x="6893" y="83228"/>
                  </a:cubicBezTo>
                  <a:lnTo>
                    <a:pt x="12052" y="86218"/>
                  </a:lnTo>
                  <a:cubicBezTo>
                    <a:pt x="7852" y="83776"/>
                    <a:pt x="5227" y="78572"/>
                    <a:pt x="5204" y="71199"/>
                  </a:cubicBezTo>
                  <a:cubicBezTo>
                    <a:pt x="5159" y="56317"/>
                    <a:pt x="15636" y="38194"/>
                    <a:pt x="28578" y="30730"/>
                  </a:cubicBezTo>
                  <a:cubicBezTo>
                    <a:pt x="32370" y="28533"/>
                    <a:pt x="35975" y="27503"/>
                    <a:pt x="39152" y="27503"/>
                  </a:cubicBezTo>
                  <a:cubicBezTo>
                    <a:pt x="39474" y="27503"/>
                    <a:pt x="39792" y="27513"/>
                    <a:pt x="40104" y="27534"/>
                  </a:cubicBezTo>
                  <a:cubicBezTo>
                    <a:pt x="44875" y="18769"/>
                    <a:pt x="51745" y="11009"/>
                    <a:pt x="59392" y="6604"/>
                  </a:cubicBezTo>
                  <a:cubicBezTo>
                    <a:pt x="63612" y="4156"/>
                    <a:pt x="67602" y="2997"/>
                    <a:pt x="71135" y="2997"/>
                  </a:cubicBezTo>
                  <a:cubicBezTo>
                    <a:pt x="73682" y="2997"/>
                    <a:pt x="75991" y="3599"/>
                    <a:pt x="77978" y="4755"/>
                  </a:cubicBezTo>
                  <a:lnTo>
                    <a:pt x="77978" y="4755"/>
                  </a:lnTo>
                  <a:lnTo>
                    <a:pt x="72859" y="1765"/>
                  </a:lnTo>
                  <a:cubicBezTo>
                    <a:pt x="70865" y="605"/>
                    <a:pt x="68546" y="1"/>
                    <a:pt x="65987"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53"/>
            <p:cNvSpPr/>
            <p:nvPr/>
          </p:nvSpPr>
          <p:spPr>
            <a:xfrm>
              <a:off x="979134" y="1676101"/>
              <a:ext cx="2018808" cy="1677152"/>
            </a:xfrm>
            <a:custGeom>
              <a:avLst/>
              <a:gdLst/>
              <a:ahLst/>
              <a:cxnLst/>
              <a:rect l="l" t="t" r="r" b="b"/>
              <a:pathLst>
                <a:path w="102076" h="84801" extrusionOk="0">
                  <a:moveTo>
                    <a:pt x="65986" y="0"/>
                  </a:moveTo>
                  <a:cubicBezTo>
                    <a:pt x="62448" y="0"/>
                    <a:pt x="58456" y="1156"/>
                    <a:pt x="54234" y="3599"/>
                  </a:cubicBezTo>
                  <a:cubicBezTo>
                    <a:pt x="46587" y="8004"/>
                    <a:pt x="39717" y="15764"/>
                    <a:pt x="34946" y="24529"/>
                  </a:cubicBezTo>
                  <a:cubicBezTo>
                    <a:pt x="34634" y="24508"/>
                    <a:pt x="34316" y="24498"/>
                    <a:pt x="33994" y="24498"/>
                  </a:cubicBezTo>
                  <a:cubicBezTo>
                    <a:pt x="30817" y="24498"/>
                    <a:pt x="27212" y="25528"/>
                    <a:pt x="23420" y="27725"/>
                  </a:cubicBezTo>
                  <a:cubicBezTo>
                    <a:pt x="10478" y="35189"/>
                    <a:pt x="1" y="53312"/>
                    <a:pt x="46" y="68194"/>
                  </a:cubicBezTo>
                  <a:cubicBezTo>
                    <a:pt x="79" y="78719"/>
                    <a:pt x="5367" y="84801"/>
                    <a:pt x="13057" y="84801"/>
                  </a:cubicBezTo>
                  <a:cubicBezTo>
                    <a:pt x="16224" y="84801"/>
                    <a:pt x="19798" y="83770"/>
                    <a:pt x="23579" y="81592"/>
                  </a:cubicBezTo>
                  <a:lnTo>
                    <a:pt x="84888" y="46191"/>
                  </a:lnTo>
                  <a:cubicBezTo>
                    <a:pt x="94383" y="40712"/>
                    <a:pt x="102076" y="27405"/>
                    <a:pt x="102030" y="16495"/>
                  </a:cubicBezTo>
                  <a:cubicBezTo>
                    <a:pt x="102014" y="8767"/>
                    <a:pt x="98127" y="4302"/>
                    <a:pt x="92486" y="4302"/>
                  </a:cubicBezTo>
                  <a:cubicBezTo>
                    <a:pt x="90164" y="4302"/>
                    <a:pt x="87543" y="5059"/>
                    <a:pt x="84774" y="6657"/>
                  </a:cubicBezTo>
                  <a:cubicBezTo>
                    <a:pt x="82925" y="7730"/>
                    <a:pt x="81122" y="9122"/>
                    <a:pt x="79433" y="10720"/>
                  </a:cubicBezTo>
                  <a:cubicBezTo>
                    <a:pt x="77370" y="3838"/>
                    <a:pt x="72433" y="0"/>
                    <a:pt x="65986"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200" name="Google Shape;2200;p53"/>
          <p:cNvCxnSpPr/>
          <p:nvPr/>
        </p:nvCxnSpPr>
        <p:spPr>
          <a:xfrm>
            <a:off x="1589800" y="2376288"/>
            <a:ext cx="0" cy="850800"/>
          </a:xfrm>
          <a:prstGeom prst="straightConnector1">
            <a:avLst/>
          </a:prstGeom>
          <a:noFill/>
          <a:ln w="28575" cap="flat" cmpd="sng">
            <a:solidFill>
              <a:schemeClr val="accent6"/>
            </a:solidFill>
            <a:prstDash val="solid"/>
            <a:round/>
            <a:headEnd type="none" w="med" len="med"/>
            <a:tailEnd type="oval" w="med" len="med"/>
          </a:ln>
        </p:spPr>
      </p:cxnSp>
      <p:cxnSp>
        <p:nvCxnSpPr>
          <p:cNvPr id="2201" name="Google Shape;2201;p53"/>
          <p:cNvCxnSpPr/>
          <p:nvPr/>
        </p:nvCxnSpPr>
        <p:spPr>
          <a:xfrm>
            <a:off x="4629363" y="2388000"/>
            <a:ext cx="0" cy="850800"/>
          </a:xfrm>
          <a:prstGeom prst="straightConnector1">
            <a:avLst/>
          </a:prstGeom>
          <a:noFill/>
          <a:ln w="28575" cap="flat" cmpd="sng">
            <a:solidFill>
              <a:schemeClr val="accent3"/>
            </a:solidFill>
            <a:prstDash val="solid"/>
            <a:round/>
            <a:headEnd type="none" w="med" len="med"/>
            <a:tailEnd type="oval" w="med" len="med"/>
          </a:ln>
        </p:spPr>
      </p:cxnSp>
      <p:cxnSp>
        <p:nvCxnSpPr>
          <p:cNvPr id="2202" name="Google Shape;2202;p53"/>
          <p:cNvCxnSpPr/>
          <p:nvPr/>
        </p:nvCxnSpPr>
        <p:spPr>
          <a:xfrm>
            <a:off x="7587700" y="2376400"/>
            <a:ext cx="0" cy="850800"/>
          </a:xfrm>
          <a:prstGeom prst="straightConnector1">
            <a:avLst/>
          </a:prstGeom>
          <a:noFill/>
          <a:ln w="28575" cap="flat" cmpd="sng">
            <a:solidFill>
              <a:schemeClr val="accent2"/>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54"/>
          <p:cNvSpPr txBox="1"/>
          <p:nvPr/>
        </p:nvSpPr>
        <p:spPr>
          <a:xfrm>
            <a:off x="1109954" y="1265500"/>
            <a:ext cx="614400" cy="99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900">
                <a:solidFill>
                  <a:schemeClr val="accent2"/>
                </a:solidFill>
                <a:latin typeface="Roboto Black"/>
                <a:ea typeface="Roboto Black"/>
                <a:cs typeface="Roboto Black"/>
                <a:sym typeface="Roboto Black"/>
              </a:rPr>
              <a:t>1</a:t>
            </a:r>
            <a:endParaRPr sz="7900" dirty="0">
              <a:solidFill>
                <a:schemeClr val="accent2"/>
              </a:solidFill>
              <a:latin typeface="Roboto Black"/>
              <a:ea typeface="Roboto Black"/>
              <a:cs typeface="Roboto Black"/>
              <a:sym typeface="Roboto Black"/>
            </a:endParaRPr>
          </a:p>
        </p:txBody>
      </p:sp>
      <p:sp>
        <p:nvSpPr>
          <p:cNvPr id="2208" name="Google Shape;2208;p54"/>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2209" name="Google Shape;2209;p54"/>
          <p:cNvSpPr/>
          <p:nvPr/>
        </p:nvSpPr>
        <p:spPr>
          <a:xfrm>
            <a:off x="457199" y="2384590"/>
            <a:ext cx="1919909" cy="1033816"/>
          </a:xfrm>
          <a:custGeom>
            <a:avLst/>
            <a:gdLst/>
            <a:ahLst/>
            <a:cxnLst/>
            <a:rect l="l" t="t" r="r" b="b"/>
            <a:pathLst>
              <a:path w="66033" h="33024" extrusionOk="0">
                <a:moveTo>
                  <a:pt x="30966" y="1"/>
                </a:moveTo>
                <a:cubicBezTo>
                  <a:pt x="28671" y="1"/>
                  <a:pt x="26566" y="1441"/>
                  <a:pt x="26566" y="4146"/>
                </a:cubicBezTo>
                <a:cubicBezTo>
                  <a:pt x="25057" y="2056"/>
                  <a:pt x="23054" y="1132"/>
                  <a:pt x="21164" y="1132"/>
                </a:cubicBezTo>
                <a:cubicBezTo>
                  <a:pt x="18166" y="1132"/>
                  <a:pt x="15453" y="3458"/>
                  <a:pt x="15453" y="7140"/>
                </a:cubicBezTo>
                <a:cubicBezTo>
                  <a:pt x="13506" y="5919"/>
                  <a:pt x="11819" y="5422"/>
                  <a:pt x="10437" y="5422"/>
                </a:cubicBezTo>
                <a:cubicBezTo>
                  <a:pt x="6054" y="5422"/>
                  <a:pt x="4739" y="10418"/>
                  <a:pt x="7945" y="13159"/>
                </a:cubicBezTo>
                <a:cubicBezTo>
                  <a:pt x="0" y="15273"/>
                  <a:pt x="3955" y="23233"/>
                  <a:pt x="8911" y="23233"/>
                </a:cubicBezTo>
                <a:cubicBezTo>
                  <a:pt x="9578" y="23233"/>
                  <a:pt x="10262" y="23089"/>
                  <a:pt x="10939" y="22768"/>
                </a:cubicBezTo>
                <a:lnTo>
                  <a:pt x="10939" y="22768"/>
                </a:lnTo>
                <a:cubicBezTo>
                  <a:pt x="10009" y="26897"/>
                  <a:pt x="12818" y="29621"/>
                  <a:pt x="16009" y="29621"/>
                </a:cubicBezTo>
                <a:cubicBezTo>
                  <a:pt x="17930" y="29621"/>
                  <a:pt x="19990" y="28634"/>
                  <a:pt x="21456" y="26373"/>
                </a:cubicBezTo>
                <a:cubicBezTo>
                  <a:pt x="22798" y="31136"/>
                  <a:pt x="26566" y="33023"/>
                  <a:pt x="30249" y="33023"/>
                </a:cubicBezTo>
                <a:cubicBezTo>
                  <a:pt x="34008" y="33023"/>
                  <a:pt x="37678" y="31057"/>
                  <a:pt x="38588" y="28175"/>
                </a:cubicBezTo>
                <a:cubicBezTo>
                  <a:pt x="40166" y="30809"/>
                  <a:pt x="42666" y="31886"/>
                  <a:pt x="45078" y="31886"/>
                </a:cubicBezTo>
                <a:cubicBezTo>
                  <a:pt x="48177" y="31886"/>
                  <a:pt x="51132" y="30109"/>
                  <a:pt x="51802" y="27580"/>
                </a:cubicBezTo>
                <a:cubicBezTo>
                  <a:pt x="53180" y="28157"/>
                  <a:pt x="54479" y="28412"/>
                  <a:pt x="55675" y="28412"/>
                </a:cubicBezTo>
                <a:cubicBezTo>
                  <a:pt x="62562" y="28412"/>
                  <a:pt x="66033" y="19955"/>
                  <a:pt x="61426" y="15855"/>
                </a:cubicBezTo>
                <a:cubicBezTo>
                  <a:pt x="63257" y="13764"/>
                  <a:pt x="61203" y="6642"/>
                  <a:pt x="55865" y="6642"/>
                </a:cubicBezTo>
                <a:cubicBezTo>
                  <a:pt x="55082" y="6642"/>
                  <a:pt x="54229" y="6795"/>
                  <a:pt x="53306" y="7140"/>
                </a:cubicBezTo>
                <a:cubicBezTo>
                  <a:pt x="53306" y="3008"/>
                  <a:pt x="48242" y="167"/>
                  <a:pt x="43425" y="167"/>
                </a:cubicBezTo>
                <a:cubicBezTo>
                  <a:pt x="40549" y="167"/>
                  <a:pt x="37760" y="1180"/>
                  <a:pt x="36190" y="3535"/>
                </a:cubicBezTo>
                <a:cubicBezTo>
                  <a:pt x="35194" y="1138"/>
                  <a:pt x="33005" y="1"/>
                  <a:pt x="3096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54"/>
          <p:cNvSpPr txBox="1"/>
          <p:nvPr/>
        </p:nvSpPr>
        <p:spPr>
          <a:xfrm>
            <a:off x="3213187" y="1265500"/>
            <a:ext cx="614400" cy="9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900">
                <a:solidFill>
                  <a:schemeClr val="accent3"/>
                </a:solidFill>
                <a:latin typeface="Roboto Black"/>
                <a:ea typeface="Roboto Black"/>
                <a:cs typeface="Roboto Black"/>
                <a:sym typeface="Roboto Black"/>
              </a:rPr>
              <a:t>2</a:t>
            </a:r>
            <a:endParaRPr sz="7900" dirty="0">
              <a:solidFill>
                <a:schemeClr val="accent3"/>
              </a:solidFill>
              <a:latin typeface="Roboto Black"/>
              <a:ea typeface="Roboto Black"/>
              <a:cs typeface="Roboto Black"/>
              <a:sym typeface="Roboto Black"/>
            </a:endParaRPr>
          </a:p>
        </p:txBody>
      </p:sp>
      <p:sp>
        <p:nvSpPr>
          <p:cNvPr id="2211" name="Google Shape;2211;p54"/>
          <p:cNvSpPr txBox="1"/>
          <p:nvPr/>
        </p:nvSpPr>
        <p:spPr>
          <a:xfrm>
            <a:off x="5316421" y="1265500"/>
            <a:ext cx="614400" cy="9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900">
                <a:solidFill>
                  <a:schemeClr val="accent4"/>
                </a:solidFill>
                <a:latin typeface="Roboto Black"/>
                <a:ea typeface="Roboto Black"/>
                <a:cs typeface="Roboto Black"/>
                <a:sym typeface="Roboto Black"/>
              </a:rPr>
              <a:t>3</a:t>
            </a:r>
            <a:endParaRPr sz="7900" dirty="0">
              <a:solidFill>
                <a:schemeClr val="accent4"/>
              </a:solidFill>
              <a:latin typeface="Roboto Black"/>
              <a:ea typeface="Roboto Black"/>
              <a:cs typeface="Roboto Black"/>
              <a:sym typeface="Roboto Black"/>
            </a:endParaRPr>
          </a:p>
        </p:txBody>
      </p:sp>
      <p:sp>
        <p:nvSpPr>
          <p:cNvPr id="2212" name="Google Shape;2212;p54"/>
          <p:cNvSpPr txBox="1"/>
          <p:nvPr/>
        </p:nvSpPr>
        <p:spPr>
          <a:xfrm>
            <a:off x="7419679" y="1265500"/>
            <a:ext cx="614400" cy="9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900">
                <a:solidFill>
                  <a:schemeClr val="accent6"/>
                </a:solidFill>
                <a:latin typeface="Roboto Black"/>
                <a:ea typeface="Roboto Black"/>
                <a:cs typeface="Roboto Black"/>
                <a:sym typeface="Roboto Black"/>
              </a:rPr>
              <a:t>4</a:t>
            </a:r>
            <a:endParaRPr sz="7900" dirty="0">
              <a:solidFill>
                <a:schemeClr val="accent6"/>
              </a:solidFill>
              <a:latin typeface="Roboto Black"/>
              <a:ea typeface="Roboto Black"/>
              <a:cs typeface="Roboto Black"/>
              <a:sym typeface="Roboto Black"/>
            </a:endParaRPr>
          </a:p>
        </p:txBody>
      </p:sp>
      <p:sp>
        <p:nvSpPr>
          <p:cNvPr id="2213" name="Google Shape;2213;p54"/>
          <p:cNvSpPr txBox="1"/>
          <p:nvPr/>
        </p:nvSpPr>
        <p:spPr>
          <a:xfrm>
            <a:off x="585704" y="3698400"/>
            <a:ext cx="1662900" cy="762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rgbClr val="000000"/>
                </a:solidFill>
                <a:latin typeface="Roboto"/>
                <a:ea typeface="Roboto"/>
                <a:cs typeface="Roboto"/>
                <a:sym typeface="Roboto"/>
              </a:rPr>
              <a:t>It’s the cutest and smallest planet in </a:t>
            </a:r>
            <a:endParaRPr sz="1200" dirty="0">
              <a:solidFill>
                <a:srgbClr val="000000"/>
              </a:solidFill>
              <a:latin typeface="Roboto"/>
              <a:ea typeface="Roboto"/>
              <a:cs typeface="Roboto"/>
              <a:sym typeface="Roboto"/>
            </a:endParaRPr>
          </a:p>
          <a:p>
            <a:pPr marL="0" lvl="0" indent="0" algn="ctr" rtl="0">
              <a:lnSpc>
                <a:spcPct val="115000"/>
              </a:lnSpc>
              <a:spcBef>
                <a:spcPts val="0"/>
              </a:spcBef>
              <a:spcAft>
                <a:spcPts val="0"/>
              </a:spcAft>
              <a:buNone/>
            </a:pPr>
            <a:r>
              <a:rPr lang="en" sz="1200">
                <a:solidFill>
                  <a:srgbClr val="000000"/>
                </a:solidFill>
                <a:latin typeface="Roboto"/>
                <a:ea typeface="Roboto"/>
                <a:cs typeface="Roboto"/>
                <a:sym typeface="Roboto"/>
              </a:rPr>
              <a:t>the Solar System</a:t>
            </a:r>
            <a:endParaRPr sz="1400" dirty="0"/>
          </a:p>
        </p:txBody>
      </p:sp>
      <p:sp>
        <p:nvSpPr>
          <p:cNvPr id="2214" name="Google Shape;2214;p54"/>
          <p:cNvSpPr txBox="1"/>
          <p:nvPr/>
        </p:nvSpPr>
        <p:spPr>
          <a:xfrm>
            <a:off x="6895404" y="3698400"/>
            <a:ext cx="1662900" cy="762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latin typeface="Roboto"/>
                <a:ea typeface="Roboto"/>
                <a:cs typeface="Roboto"/>
                <a:sym typeface="Roboto"/>
              </a:rPr>
              <a:t>Jupiter is the biggest planet in the entire Solar System</a:t>
            </a:r>
            <a:endParaRPr sz="1400" dirty="0"/>
          </a:p>
        </p:txBody>
      </p:sp>
      <p:sp>
        <p:nvSpPr>
          <p:cNvPr id="2215" name="Google Shape;2215;p54"/>
          <p:cNvSpPr txBox="1"/>
          <p:nvPr/>
        </p:nvSpPr>
        <p:spPr>
          <a:xfrm>
            <a:off x="2688937" y="3698400"/>
            <a:ext cx="1662900" cy="762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rgbClr val="000000"/>
                </a:solidFill>
                <a:latin typeface="Roboto"/>
                <a:ea typeface="Roboto"/>
                <a:cs typeface="Roboto"/>
                <a:sym typeface="Roboto"/>
              </a:rPr>
              <a:t>It</a:t>
            </a:r>
            <a:r>
              <a:rPr lang="en" sz="1200">
                <a:latin typeface="Roboto"/>
                <a:ea typeface="Roboto"/>
                <a:cs typeface="Roboto"/>
                <a:sym typeface="Roboto"/>
              </a:rPr>
              <a:t>’</a:t>
            </a:r>
            <a:r>
              <a:rPr lang="en" sz="1200">
                <a:solidFill>
                  <a:srgbClr val="000000"/>
                </a:solidFill>
                <a:latin typeface="Roboto"/>
                <a:ea typeface="Roboto"/>
                <a:cs typeface="Roboto"/>
                <a:sym typeface="Roboto"/>
              </a:rPr>
              <a:t>s a gas giant. It’s composed mostly of </a:t>
            </a:r>
            <a:endParaRPr sz="1200" dirty="0">
              <a:solidFill>
                <a:srgbClr val="000000"/>
              </a:solidFill>
              <a:latin typeface="Roboto"/>
              <a:ea typeface="Roboto"/>
              <a:cs typeface="Roboto"/>
              <a:sym typeface="Roboto"/>
            </a:endParaRPr>
          </a:p>
          <a:p>
            <a:pPr marL="0" lvl="0" indent="0" algn="ctr" rtl="0">
              <a:lnSpc>
                <a:spcPct val="115000"/>
              </a:lnSpc>
              <a:spcBef>
                <a:spcPts val="0"/>
              </a:spcBef>
              <a:spcAft>
                <a:spcPts val="0"/>
              </a:spcAft>
              <a:buNone/>
            </a:pPr>
            <a:r>
              <a:rPr lang="en" sz="1200">
                <a:solidFill>
                  <a:srgbClr val="000000"/>
                </a:solidFill>
                <a:latin typeface="Roboto"/>
                <a:ea typeface="Roboto"/>
                <a:cs typeface="Roboto"/>
                <a:sym typeface="Roboto"/>
              </a:rPr>
              <a:t>hydrogen and helium</a:t>
            </a:r>
            <a:endParaRPr sz="1400" dirty="0"/>
          </a:p>
        </p:txBody>
      </p:sp>
      <p:sp>
        <p:nvSpPr>
          <p:cNvPr id="2216" name="Google Shape;2216;p54"/>
          <p:cNvSpPr txBox="1"/>
          <p:nvPr/>
        </p:nvSpPr>
        <p:spPr>
          <a:xfrm>
            <a:off x="4792171" y="3698400"/>
            <a:ext cx="1662900" cy="762900"/>
          </a:xfrm>
          <a:prstGeom prst="rect">
            <a:avLst/>
          </a:prstGeom>
          <a:noFill/>
          <a:ln>
            <a:noFill/>
          </a:ln>
        </p:spPr>
        <p:txBody>
          <a:bodyPr spcFirstLastPara="1" wrap="square" lIns="91425" tIns="91425" rIns="91425" bIns="91425" anchor="ctr" anchorCtr="0">
            <a:noAutofit/>
          </a:bodyPr>
          <a:lstStyle/>
          <a:p>
            <a:pPr marL="12700" lvl="0" indent="0" algn="ctr" rtl="0">
              <a:lnSpc>
                <a:spcPct val="115000"/>
              </a:lnSpc>
              <a:spcBef>
                <a:spcPts val="0"/>
              </a:spcBef>
              <a:spcAft>
                <a:spcPts val="0"/>
              </a:spcAft>
              <a:buNone/>
            </a:pPr>
            <a:r>
              <a:rPr lang="en" sz="1200">
                <a:latin typeface="Roboto"/>
                <a:ea typeface="Roboto"/>
                <a:cs typeface="Roboto"/>
                <a:sym typeface="Roboto"/>
              </a:rPr>
              <a:t>Venus is the second planet from the Sun. It’s terribly hot</a:t>
            </a:r>
            <a:endParaRPr sz="1200" dirty="0">
              <a:solidFill>
                <a:srgbClr val="000000"/>
              </a:solidFill>
              <a:latin typeface="Roboto"/>
              <a:ea typeface="Roboto"/>
              <a:cs typeface="Roboto"/>
              <a:sym typeface="Roboto"/>
            </a:endParaRPr>
          </a:p>
        </p:txBody>
      </p:sp>
      <p:sp>
        <p:nvSpPr>
          <p:cNvPr id="2217" name="Google Shape;2217;p54"/>
          <p:cNvSpPr/>
          <p:nvPr/>
        </p:nvSpPr>
        <p:spPr>
          <a:xfrm>
            <a:off x="2560432" y="2384590"/>
            <a:ext cx="1919909" cy="1033816"/>
          </a:xfrm>
          <a:custGeom>
            <a:avLst/>
            <a:gdLst/>
            <a:ahLst/>
            <a:cxnLst/>
            <a:rect l="l" t="t" r="r" b="b"/>
            <a:pathLst>
              <a:path w="66033" h="33024" extrusionOk="0">
                <a:moveTo>
                  <a:pt x="30966" y="1"/>
                </a:moveTo>
                <a:cubicBezTo>
                  <a:pt x="28671" y="1"/>
                  <a:pt x="26566" y="1441"/>
                  <a:pt x="26566" y="4146"/>
                </a:cubicBezTo>
                <a:cubicBezTo>
                  <a:pt x="25057" y="2056"/>
                  <a:pt x="23054" y="1132"/>
                  <a:pt x="21164" y="1132"/>
                </a:cubicBezTo>
                <a:cubicBezTo>
                  <a:pt x="18166" y="1132"/>
                  <a:pt x="15453" y="3458"/>
                  <a:pt x="15453" y="7140"/>
                </a:cubicBezTo>
                <a:cubicBezTo>
                  <a:pt x="13506" y="5919"/>
                  <a:pt x="11819" y="5422"/>
                  <a:pt x="10437" y="5422"/>
                </a:cubicBezTo>
                <a:cubicBezTo>
                  <a:pt x="6054" y="5422"/>
                  <a:pt x="4739" y="10418"/>
                  <a:pt x="7945" y="13159"/>
                </a:cubicBezTo>
                <a:cubicBezTo>
                  <a:pt x="0" y="15273"/>
                  <a:pt x="3955" y="23233"/>
                  <a:pt x="8911" y="23233"/>
                </a:cubicBezTo>
                <a:cubicBezTo>
                  <a:pt x="9578" y="23233"/>
                  <a:pt x="10262" y="23089"/>
                  <a:pt x="10939" y="22768"/>
                </a:cubicBezTo>
                <a:lnTo>
                  <a:pt x="10939" y="22768"/>
                </a:lnTo>
                <a:cubicBezTo>
                  <a:pt x="10009" y="26897"/>
                  <a:pt x="12818" y="29621"/>
                  <a:pt x="16009" y="29621"/>
                </a:cubicBezTo>
                <a:cubicBezTo>
                  <a:pt x="17930" y="29621"/>
                  <a:pt x="19990" y="28634"/>
                  <a:pt x="21456" y="26373"/>
                </a:cubicBezTo>
                <a:cubicBezTo>
                  <a:pt x="22798" y="31136"/>
                  <a:pt x="26566" y="33023"/>
                  <a:pt x="30249" y="33023"/>
                </a:cubicBezTo>
                <a:cubicBezTo>
                  <a:pt x="34008" y="33023"/>
                  <a:pt x="37678" y="31057"/>
                  <a:pt x="38588" y="28175"/>
                </a:cubicBezTo>
                <a:cubicBezTo>
                  <a:pt x="40166" y="30809"/>
                  <a:pt x="42666" y="31886"/>
                  <a:pt x="45078" y="31886"/>
                </a:cubicBezTo>
                <a:cubicBezTo>
                  <a:pt x="48177" y="31886"/>
                  <a:pt x="51132" y="30109"/>
                  <a:pt x="51802" y="27580"/>
                </a:cubicBezTo>
                <a:cubicBezTo>
                  <a:pt x="53180" y="28157"/>
                  <a:pt x="54479" y="28412"/>
                  <a:pt x="55675" y="28412"/>
                </a:cubicBezTo>
                <a:cubicBezTo>
                  <a:pt x="62562" y="28412"/>
                  <a:pt x="66033" y="19955"/>
                  <a:pt x="61426" y="15855"/>
                </a:cubicBezTo>
                <a:cubicBezTo>
                  <a:pt x="63257" y="13764"/>
                  <a:pt x="61203" y="6642"/>
                  <a:pt x="55865" y="6642"/>
                </a:cubicBezTo>
                <a:cubicBezTo>
                  <a:pt x="55082" y="6642"/>
                  <a:pt x="54229" y="6795"/>
                  <a:pt x="53306" y="7140"/>
                </a:cubicBezTo>
                <a:cubicBezTo>
                  <a:pt x="53306" y="3008"/>
                  <a:pt x="48242" y="167"/>
                  <a:pt x="43425" y="167"/>
                </a:cubicBezTo>
                <a:cubicBezTo>
                  <a:pt x="40549" y="167"/>
                  <a:pt x="37760" y="1180"/>
                  <a:pt x="36190" y="3535"/>
                </a:cubicBezTo>
                <a:cubicBezTo>
                  <a:pt x="35194" y="1138"/>
                  <a:pt x="33005" y="1"/>
                  <a:pt x="30966"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54"/>
          <p:cNvSpPr/>
          <p:nvPr/>
        </p:nvSpPr>
        <p:spPr>
          <a:xfrm>
            <a:off x="4663666" y="2384590"/>
            <a:ext cx="1919909" cy="1033816"/>
          </a:xfrm>
          <a:custGeom>
            <a:avLst/>
            <a:gdLst/>
            <a:ahLst/>
            <a:cxnLst/>
            <a:rect l="l" t="t" r="r" b="b"/>
            <a:pathLst>
              <a:path w="66033" h="33024" extrusionOk="0">
                <a:moveTo>
                  <a:pt x="30966" y="1"/>
                </a:moveTo>
                <a:cubicBezTo>
                  <a:pt x="28671" y="1"/>
                  <a:pt x="26566" y="1441"/>
                  <a:pt x="26566" y="4146"/>
                </a:cubicBezTo>
                <a:cubicBezTo>
                  <a:pt x="25057" y="2056"/>
                  <a:pt x="23054" y="1132"/>
                  <a:pt x="21164" y="1132"/>
                </a:cubicBezTo>
                <a:cubicBezTo>
                  <a:pt x="18166" y="1132"/>
                  <a:pt x="15453" y="3458"/>
                  <a:pt x="15453" y="7140"/>
                </a:cubicBezTo>
                <a:cubicBezTo>
                  <a:pt x="13506" y="5919"/>
                  <a:pt x="11819" y="5422"/>
                  <a:pt x="10437" y="5422"/>
                </a:cubicBezTo>
                <a:cubicBezTo>
                  <a:pt x="6054" y="5422"/>
                  <a:pt x="4739" y="10418"/>
                  <a:pt x="7945" y="13159"/>
                </a:cubicBezTo>
                <a:cubicBezTo>
                  <a:pt x="0" y="15273"/>
                  <a:pt x="3955" y="23233"/>
                  <a:pt x="8911" y="23233"/>
                </a:cubicBezTo>
                <a:cubicBezTo>
                  <a:pt x="9578" y="23233"/>
                  <a:pt x="10262" y="23089"/>
                  <a:pt x="10939" y="22768"/>
                </a:cubicBezTo>
                <a:lnTo>
                  <a:pt x="10939" y="22768"/>
                </a:lnTo>
                <a:cubicBezTo>
                  <a:pt x="10009" y="26897"/>
                  <a:pt x="12818" y="29621"/>
                  <a:pt x="16009" y="29621"/>
                </a:cubicBezTo>
                <a:cubicBezTo>
                  <a:pt x="17930" y="29621"/>
                  <a:pt x="19990" y="28634"/>
                  <a:pt x="21456" y="26373"/>
                </a:cubicBezTo>
                <a:cubicBezTo>
                  <a:pt x="22798" y="31136"/>
                  <a:pt x="26566" y="33023"/>
                  <a:pt x="30249" y="33023"/>
                </a:cubicBezTo>
                <a:cubicBezTo>
                  <a:pt x="34008" y="33023"/>
                  <a:pt x="37678" y="31057"/>
                  <a:pt x="38588" y="28175"/>
                </a:cubicBezTo>
                <a:cubicBezTo>
                  <a:pt x="40166" y="30809"/>
                  <a:pt x="42666" y="31886"/>
                  <a:pt x="45078" y="31886"/>
                </a:cubicBezTo>
                <a:cubicBezTo>
                  <a:pt x="48177" y="31886"/>
                  <a:pt x="51132" y="30109"/>
                  <a:pt x="51802" y="27580"/>
                </a:cubicBezTo>
                <a:cubicBezTo>
                  <a:pt x="53180" y="28157"/>
                  <a:pt x="54479" y="28412"/>
                  <a:pt x="55675" y="28412"/>
                </a:cubicBezTo>
                <a:cubicBezTo>
                  <a:pt x="62562" y="28412"/>
                  <a:pt x="66033" y="19955"/>
                  <a:pt x="61426" y="15855"/>
                </a:cubicBezTo>
                <a:cubicBezTo>
                  <a:pt x="63257" y="13764"/>
                  <a:pt x="61203" y="6642"/>
                  <a:pt x="55865" y="6642"/>
                </a:cubicBezTo>
                <a:cubicBezTo>
                  <a:pt x="55082" y="6642"/>
                  <a:pt x="54229" y="6795"/>
                  <a:pt x="53306" y="7140"/>
                </a:cubicBezTo>
                <a:cubicBezTo>
                  <a:pt x="53306" y="3008"/>
                  <a:pt x="48242" y="167"/>
                  <a:pt x="43425" y="167"/>
                </a:cubicBezTo>
                <a:cubicBezTo>
                  <a:pt x="40549" y="167"/>
                  <a:pt x="37760" y="1180"/>
                  <a:pt x="36190" y="3535"/>
                </a:cubicBezTo>
                <a:cubicBezTo>
                  <a:pt x="35194" y="1138"/>
                  <a:pt x="33005" y="1"/>
                  <a:pt x="30966"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54"/>
          <p:cNvSpPr/>
          <p:nvPr/>
        </p:nvSpPr>
        <p:spPr>
          <a:xfrm>
            <a:off x="6766899" y="2384590"/>
            <a:ext cx="1919909" cy="1033816"/>
          </a:xfrm>
          <a:custGeom>
            <a:avLst/>
            <a:gdLst/>
            <a:ahLst/>
            <a:cxnLst/>
            <a:rect l="l" t="t" r="r" b="b"/>
            <a:pathLst>
              <a:path w="66033" h="33024" extrusionOk="0">
                <a:moveTo>
                  <a:pt x="30966" y="1"/>
                </a:moveTo>
                <a:cubicBezTo>
                  <a:pt x="28671" y="1"/>
                  <a:pt x="26566" y="1441"/>
                  <a:pt x="26566" y="4146"/>
                </a:cubicBezTo>
                <a:cubicBezTo>
                  <a:pt x="25057" y="2056"/>
                  <a:pt x="23054" y="1132"/>
                  <a:pt x="21164" y="1132"/>
                </a:cubicBezTo>
                <a:cubicBezTo>
                  <a:pt x="18166" y="1132"/>
                  <a:pt x="15453" y="3458"/>
                  <a:pt x="15453" y="7140"/>
                </a:cubicBezTo>
                <a:cubicBezTo>
                  <a:pt x="13506" y="5919"/>
                  <a:pt x="11819" y="5422"/>
                  <a:pt x="10437" y="5422"/>
                </a:cubicBezTo>
                <a:cubicBezTo>
                  <a:pt x="6054" y="5422"/>
                  <a:pt x="4739" y="10418"/>
                  <a:pt x="7945" y="13159"/>
                </a:cubicBezTo>
                <a:cubicBezTo>
                  <a:pt x="0" y="15273"/>
                  <a:pt x="3955" y="23233"/>
                  <a:pt x="8911" y="23233"/>
                </a:cubicBezTo>
                <a:cubicBezTo>
                  <a:pt x="9578" y="23233"/>
                  <a:pt x="10262" y="23089"/>
                  <a:pt x="10939" y="22768"/>
                </a:cubicBezTo>
                <a:lnTo>
                  <a:pt x="10939" y="22768"/>
                </a:lnTo>
                <a:cubicBezTo>
                  <a:pt x="10009" y="26897"/>
                  <a:pt x="12818" y="29621"/>
                  <a:pt x="16009" y="29621"/>
                </a:cubicBezTo>
                <a:cubicBezTo>
                  <a:pt x="17930" y="29621"/>
                  <a:pt x="19990" y="28634"/>
                  <a:pt x="21456" y="26373"/>
                </a:cubicBezTo>
                <a:cubicBezTo>
                  <a:pt x="22798" y="31136"/>
                  <a:pt x="26566" y="33023"/>
                  <a:pt x="30249" y="33023"/>
                </a:cubicBezTo>
                <a:cubicBezTo>
                  <a:pt x="34008" y="33023"/>
                  <a:pt x="37678" y="31057"/>
                  <a:pt x="38588" y="28175"/>
                </a:cubicBezTo>
                <a:cubicBezTo>
                  <a:pt x="40166" y="30809"/>
                  <a:pt x="42666" y="31886"/>
                  <a:pt x="45078" y="31886"/>
                </a:cubicBezTo>
                <a:cubicBezTo>
                  <a:pt x="48177" y="31886"/>
                  <a:pt x="51132" y="30109"/>
                  <a:pt x="51802" y="27580"/>
                </a:cubicBezTo>
                <a:cubicBezTo>
                  <a:pt x="53180" y="28157"/>
                  <a:pt x="54479" y="28412"/>
                  <a:pt x="55675" y="28412"/>
                </a:cubicBezTo>
                <a:cubicBezTo>
                  <a:pt x="62562" y="28412"/>
                  <a:pt x="66033" y="19955"/>
                  <a:pt x="61426" y="15855"/>
                </a:cubicBezTo>
                <a:cubicBezTo>
                  <a:pt x="63257" y="13764"/>
                  <a:pt x="61203" y="6642"/>
                  <a:pt x="55865" y="6642"/>
                </a:cubicBezTo>
                <a:cubicBezTo>
                  <a:pt x="55082" y="6642"/>
                  <a:pt x="54229" y="6795"/>
                  <a:pt x="53306" y="7140"/>
                </a:cubicBezTo>
                <a:cubicBezTo>
                  <a:pt x="53306" y="3008"/>
                  <a:pt x="48242" y="167"/>
                  <a:pt x="43425" y="167"/>
                </a:cubicBezTo>
                <a:cubicBezTo>
                  <a:pt x="40549" y="167"/>
                  <a:pt x="37760" y="1180"/>
                  <a:pt x="36190" y="3535"/>
                </a:cubicBezTo>
                <a:cubicBezTo>
                  <a:pt x="35194" y="1138"/>
                  <a:pt x="33005" y="1"/>
                  <a:pt x="30966"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20" name="Google Shape;2220;p54"/>
          <p:cNvGrpSpPr/>
          <p:nvPr/>
        </p:nvGrpSpPr>
        <p:grpSpPr>
          <a:xfrm>
            <a:off x="1266580" y="2761407"/>
            <a:ext cx="301147" cy="280199"/>
            <a:chOff x="2627058" y="2475328"/>
            <a:chExt cx="301147" cy="280199"/>
          </a:xfrm>
        </p:grpSpPr>
        <p:sp>
          <p:nvSpPr>
            <p:cNvPr id="2221" name="Google Shape;2221;p54"/>
            <p:cNvSpPr/>
            <p:nvPr/>
          </p:nvSpPr>
          <p:spPr>
            <a:xfrm>
              <a:off x="2627058" y="2555259"/>
              <a:ext cx="93693" cy="79998"/>
            </a:xfrm>
            <a:custGeom>
              <a:avLst/>
              <a:gdLst/>
              <a:ahLst/>
              <a:cxnLst/>
              <a:rect l="l" t="t" r="r" b="b"/>
              <a:pathLst>
                <a:path w="1382" h="1180" extrusionOk="0">
                  <a:moveTo>
                    <a:pt x="298" y="0"/>
                  </a:moveTo>
                  <a:cubicBezTo>
                    <a:pt x="96" y="0"/>
                    <a:pt x="0" y="274"/>
                    <a:pt x="0" y="822"/>
                  </a:cubicBezTo>
                  <a:lnTo>
                    <a:pt x="762" y="1179"/>
                  </a:lnTo>
                  <a:cubicBezTo>
                    <a:pt x="917" y="989"/>
                    <a:pt x="1131" y="893"/>
                    <a:pt x="1381" y="893"/>
                  </a:cubicBezTo>
                  <a:cubicBezTo>
                    <a:pt x="1251" y="703"/>
                    <a:pt x="1191" y="512"/>
                    <a:pt x="1191" y="298"/>
                  </a:cubicBezTo>
                  <a:cubicBezTo>
                    <a:pt x="1191" y="250"/>
                    <a:pt x="1191" y="203"/>
                    <a:pt x="1203" y="143"/>
                  </a:cubicBezTo>
                  <a:lnTo>
                    <a:pt x="1203" y="143"/>
                  </a:lnTo>
                  <a:cubicBezTo>
                    <a:pt x="1096" y="179"/>
                    <a:pt x="1000" y="203"/>
                    <a:pt x="893" y="203"/>
                  </a:cubicBezTo>
                  <a:cubicBezTo>
                    <a:pt x="798" y="203"/>
                    <a:pt x="715" y="179"/>
                    <a:pt x="619" y="143"/>
                  </a:cubicBezTo>
                  <a:cubicBezTo>
                    <a:pt x="524" y="119"/>
                    <a:pt x="453" y="84"/>
                    <a:pt x="393" y="48"/>
                  </a:cubicBezTo>
                  <a:cubicBezTo>
                    <a:pt x="334" y="12"/>
                    <a:pt x="298"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54"/>
            <p:cNvSpPr/>
            <p:nvPr/>
          </p:nvSpPr>
          <p:spPr>
            <a:xfrm>
              <a:off x="2647261" y="2475328"/>
              <a:ext cx="80744" cy="79998"/>
            </a:xfrm>
            <a:custGeom>
              <a:avLst/>
              <a:gdLst/>
              <a:ahLst/>
              <a:cxnLst/>
              <a:rect l="l" t="t" r="r" b="b"/>
              <a:pathLst>
                <a:path w="1191" h="1180" extrusionOk="0">
                  <a:moveTo>
                    <a:pt x="595" y="1"/>
                  </a:moveTo>
                  <a:cubicBezTo>
                    <a:pt x="429" y="1"/>
                    <a:pt x="286" y="48"/>
                    <a:pt x="179" y="167"/>
                  </a:cubicBezTo>
                  <a:cubicBezTo>
                    <a:pt x="60" y="286"/>
                    <a:pt x="0" y="429"/>
                    <a:pt x="0" y="584"/>
                  </a:cubicBezTo>
                  <a:cubicBezTo>
                    <a:pt x="0" y="751"/>
                    <a:pt x="60" y="894"/>
                    <a:pt x="179" y="1001"/>
                  </a:cubicBezTo>
                  <a:cubicBezTo>
                    <a:pt x="298" y="1120"/>
                    <a:pt x="429" y="1179"/>
                    <a:pt x="595" y="1179"/>
                  </a:cubicBezTo>
                  <a:cubicBezTo>
                    <a:pt x="762" y="1179"/>
                    <a:pt x="893" y="1120"/>
                    <a:pt x="1012" y="1001"/>
                  </a:cubicBezTo>
                  <a:cubicBezTo>
                    <a:pt x="1131" y="894"/>
                    <a:pt x="1191" y="751"/>
                    <a:pt x="1191" y="584"/>
                  </a:cubicBezTo>
                  <a:cubicBezTo>
                    <a:pt x="1191" y="429"/>
                    <a:pt x="1131" y="286"/>
                    <a:pt x="1012" y="167"/>
                  </a:cubicBezTo>
                  <a:cubicBezTo>
                    <a:pt x="893" y="48"/>
                    <a:pt x="762"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54"/>
            <p:cNvSpPr/>
            <p:nvPr/>
          </p:nvSpPr>
          <p:spPr>
            <a:xfrm>
              <a:off x="2668210" y="2625496"/>
              <a:ext cx="219588" cy="130031"/>
            </a:xfrm>
            <a:custGeom>
              <a:avLst/>
              <a:gdLst/>
              <a:ahLst/>
              <a:cxnLst/>
              <a:rect l="l" t="t" r="r" b="b"/>
              <a:pathLst>
                <a:path w="3239" h="1918" extrusionOk="0">
                  <a:moveTo>
                    <a:pt x="786" y="0"/>
                  </a:moveTo>
                  <a:cubicBezTo>
                    <a:pt x="691" y="0"/>
                    <a:pt x="608" y="12"/>
                    <a:pt x="536" y="48"/>
                  </a:cubicBezTo>
                  <a:cubicBezTo>
                    <a:pt x="453" y="83"/>
                    <a:pt x="393" y="119"/>
                    <a:pt x="334" y="167"/>
                  </a:cubicBezTo>
                  <a:cubicBezTo>
                    <a:pt x="286" y="226"/>
                    <a:pt x="239" y="286"/>
                    <a:pt x="191" y="357"/>
                  </a:cubicBezTo>
                  <a:cubicBezTo>
                    <a:pt x="155" y="429"/>
                    <a:pt x="120" y="500"/>
                    <a:pt x="96" y="584"/>
                  </a:cubicBezTo>
                  <a:cubicBezTo>
                    <a:pt x="72" y="655"/>
                    <a:pt x="48" y="738"/>
                    <a:pt x="36" y="834"/>
                  </a:cubicBezTo>
                  <a:cubicBezTo>
                    <a:pt x="12" y="929"/>
                    <a:pt x="1" y="1012"/>
                    <a:pt x="1" y="1084"/>
                  </a:cubicBezTo>
                  <a:cubicBezTo>
                    <a:pt x="1" y="1084"/>
                    <a:pt x="608" y="1917"/>
                    <a:pt x="798" y="1917"/>
                  </a:cubicBezTo>
                  <a:lnTo>
                    <a:pt x="2441" y="1917"/>
                  </a:lnTo>
                  <a:cubicBezTo>
                    <a:pt x="2620" y="1917"/>
                    <a:pt x="3239" y="1084"/>
                    <a:pt x="3239" y="1084"/>
                  </a:cubicBezTo>
                  <a:cubicBezTo>
                    <a:pt x="3227" y="1012"/>
                    <a:pt x="3215" y="929"/>
                    <a:pt x="3203" y="834"/>
                  </a:cubicBezTo>
                  <a:cubicBezTo>
                    <a:pt x="3191" y="738"/>
                    <a:pt x="3168" y="655"/>
                    <a:pt x="3144" y="584"/>
                  </a:cubicBezTo>
                  <a:cubicBezTo>
                    <a:pt x="3120" y="512"/>
                    <a:pt x="3084" y="429"/>
                    <a:pt x="3049" y="357"/>
                  </a:cubicBezTo>
                  <a:cubicBezTo>
                    <a:pt x="3001" y="286"/>
                    <a:pt x="2953" y="226"/>
                    <a:pt x="2906" y="167"/>
                  </a:cubicBezTo>
                  <a:cubicBezTo>
                    <a:pt x="2846" y="119"/>
                    <a:pt x="2775" y="83"/>
                    <a:pt x="2703" y="48"/>
                  </a:cubicBezTo>
                  <a:cubicBezTo>
                    <a:pt x="2620" y="12"/>
                    <a:pt x="2537" y="0"/>
                    <a:pt x="2441" y="0"/>
                  </a:cubicBezTo>
                  <a:cubicBezTo>
                    <a:pt x="2429" y="0"/>
                    <a:pt x="2394" y="12"/>
                    <a:pt x="2346" y="48"/>
                  </a:cubicBezTo>
                  <a:cubicBezTo>
                    <a:pt x="2298" y="83"/>
                    <a:pt x="2239" y="119"/>
                    <a:pt x="2179" y="167"/>
                  </a:cubicBezTo>
                  <a:cubicBezTo>
                    <a:pt x="2120" y="203"/>
                    <a:pt x="2037" y="238"/>
                    <a:pt x="1929" y="274"/>
                  </a:cubicBezTo>
                  <a:cubicBezTo>
                    <a:pt x="1822" y="310"/>
                    <a:pt x="1727" y="322"/>
                    <a:pt x="1620" y="322"/>
                  </a:cubicBezTo>
                  <a:cubicBezTo>
                    <a:pt x="1513" y="322"/>
                    <a:pt x="1406" y="310"/>
                    <a:pt x="1310" y="274"/>
                  </a:cubicBezTo>
                  <a:cubicBezTo>
                    <a:pt x="1203" y="238"/>
                    <a:pt x="1120" y="203"/>
                    <a:pt x="1060" y="167"/>
                  </a:cubicBezTo>
                  <a:cubicBezTo>
                    <a:pt x="1001" y="119"/>
                    <a:pt x="941" y="83"/>
                    <a:pt x="894" y="48"/>
                  </a:cubicBezTo>
                  <a:cubicBezTo>
                    <a:pt x="834" y="24"/>
                    <a:pt x="810"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54"/>
            <p:cNvSpPr/>
            <p:nvPr/>
          </p:nvSpPr>
          <p:spPr>
            <a:xfrm>
              <a:off x="2717430" y="2514853"/>
              <a:ext cx="120336" cy="121150"/>
            </a:xfrm>
            <a:custGeom>
              <a:avLst/>
              <a:gdLst/>
              <a:ahLst/>
              <a:cxnLst/>
              <a:rect l="l" t="t" r="r" b="b"/>
              <a:pathLst>
                <a:path w="1775" h="1787" extrusionOk="0">
                  <a:moveTo>
                    <a:pt x="894" y="1"/>
                  </a:moveTo>
                  <a:cubicBezTo>
                    <a:pt x="644" y="1"/>
                    <a:pt x="429" y="96"/>
                    <a:pt x="263" y="263"/>
                  </a:cubicBezTo>
                  <a:cubicBezTo>
                    <a:pt x="84" y="442"/>
                    <a:pt x="1" y="644"/>
                    <a:pt x="1" y="894"/>
                  </a:cubicBezTo>
                  <a:cubicBezTo>
                    <a:pt x="1" y="1144"/>
                    <a:pt x="84" y="1346"/>
                    <a:pt x="263" y="1525"/>
                  </a:cubicBezTo>
                  <a:cubicBezTo>
                    <a:pt x="441" y="1692"/>
                    <a:pt x="644" y="1787"/>
                    <a:pt x="894" y="1787"/>
                  </a:cubicBezTo>
                  <a:cubicBezTo>
                    <a:pt x="1132" y="1787"/>
                    <a:pt x="1346" y="1692"/>
                    <a:pt x="1513" y="1525"/>
                  </a:cubicBezTo>
                  <a:cubicBezTo>
                    <a:pt x="1692" y="1346"/>
                    <a:pt x="1775" y="1144"/>
                    <a:pt x="1775" y="894"/>
                  </a:cubicBezTo>
                  <a:cubicBezTo>
                    <a:pt x="1775" y="644"/>
                    <a:pt x="1692" y="442"/>
                    <a:pt x="1513" y="263"/>
                  </a:cubicBezTo>
                  <a:cubicBezTo>
                    <a:pt x="1346" y="96"/>
                    <a:pt x="1132" y="1"/>
                    <a:pt x="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54"/>
            <p:cNvSpPr/>
            <p:nvPr/>
          </p:nvSpPr>
          <p:spPr>
            <a:xfrm>
              <a:off x="2828072" y="2475328"/>
              <a:ext cx="79930" cy="79998"/>
            </a:xfrm>
            <a:custGeom>
              <a:avLst/>
              <a:gdLst/>
              <a:ahLst/>
              <a:cxnLst/>
              <a:rect l="l" t="t" r="r" b="b"/>
              <a:pathLst>
                <a:path w="1179" h="1180" extrusionOk="0">
                  <a:moveTo>
                    <a:pt x="595" y="1"/>
                  </a:moveTo>
                  <a:cubicBezTo>
                    <a:pt x="429" y="1"/>
                    <a:pt x="286" y="48"/>
                    <a:pt x="167" y="167"/>
                  </a:cubicBezTo>
                  <a:cubicBezTo>
                    <a:pt x="60" y="286"/>
                    <a:pt x="0" y="429"/>
                    <a:pt x="0" y="584"/>
                  </a:cubicBezTo>
                  <a:cubicBezTo>
                    <a:pt x="0" y="751"/>
                    <a:pt x="60" y="894"/>
                    <a:pt x="167" y="1001"/>
                  </a:cubicBezTo>
                  <a:cubicBezTo>
                    <a:pt x="286" y="1120"/>
                    <a:pt x="429" y="1179"/>
                    <a:pt x="595" y="1179"/>
                  </a:cubicBezTo>
                  <a:cubicBezTo>
                    <a:pt x="750" y="1179"/>
                    <a:pt x="893" y="1120"/>
                    <a:pt x="1012" y="1001"/>
                  </a:cubicBezTo>
                  <a:cubicBezTo>
                    <a:pt x="1119" y="894"/>
                    <a:pt x="1179" y="751"/>
                    <a:pt x="1179" y="584"/>
                  </a:cubicBezTo>
                  <a:cubicBezTo>
                    <a:pt x="1179" y="429"/>
                    <a:pt x="1119" y="286"/>
                    <a:pt x="1012" y="167"/>
                  </a:cubicBezTo>
                  <a:cubicBezTo>
                    <a:pt x="893" y="48"/>
                    <a:pt x="750" y="1"/>
                    <a:pt x="5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54"/>
            <p:cNvSpPr/>
            <p:nvPr/>
          </p:nvSpPr>
          <p:spPr>
            <a:xfrm>
              <a:off x="2835326" y="2555259"/>
              <a:ext cx="92879" cy="79998"/>
            </a:xfrm>
            <a:custGeom>
              <a:avLst/>
              <a:gdLst/>
              <a:ahLst/>
              <a:cxnLst/>
              <a:rect l="l" t="t" r="r" b="b"/>
              <a:pathLst>
                <a:path w="1370" h="1180" extrusionOk="0">
                  <a:moveTo>
                    <a:pt x="1084" y="0"/>
                  </a:moveTo>
                  <a:cubicBezTo>
                    <a:pt x="1072" y="0"/>
                    <a:pt x="1036" y="12"/>
                    <a:pt x="988" y="48"/>
                  </a:cubicBezTo>
                  <a:cubicBezTo>
                    <a:pt x="929" y="84"/>
                    <a:pt x="846" y="119"/>
                    <a:pt x="762" y="143"/>
                  </a:cubicBezTo>
                  <a:cubicBezTo>
                    <a:pt x="667" y="179"/>
                    <a:pt x="572" y="203"/>
                    <a:pt x="488" y="203"/>
                  </a:cubicBezTo>
                  <a:cubicBezTo>
                    <a:pt x="381" y="203"/>
                    <a:pt x="274" y="179"/>
                    <a:pt x="179" y="143"/>
                  </a:cubicBezTo>
                  <a:lnTo>
                    <a:pt x="179" y="143"/>
                  </a:lnTo>
                  <a:cubicBezTo>
                    <a:pt x="179" y="203"/>
                    <a:pt x="191" y="250"/>
                    <a:pt x="191" y="298"/>
                  </a:cubicBezTo>
                  <a:cubicBezTo>
                    <a:pt x="191" y="512"/>
                    <a:pt x="131" y="703"/>
                    <a:pt x="0" y="893"/>
                  </a:cubicBezTo>
                  <a:cubicBezTo>
                    <a:pt x="250" y="893"/>
                    <a:pt x="453" y="1000"/>
                    <a:pt x="607" y="1179"/>
                  </a:cubicBezTo>
                  <a:lnTo>
                    <a:pt x="1369" y="822"/>
                  </a:lnTo>
                  <a:cubicBezTo>
                    <a:pt x="1369" y="274"/>
                    <a:pt x="1274" y="0"/>
                    <a:pt x="10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27" name="Google Shape;2227;p54"/>
          <p:cNvSpPr/>
          <p:nvPr/>
        </p:nvSpPr>
        <p:spPr>
          <a:xfrm>
            <a:off x="3379098" y="2684234"/>
            <a:ext cx="282578" cy="434545"/>
          </a:xfrm>
          <a:custGeom>
            <a:avLst/>
            <a:gdLst/>
            <a:ahLst/>
            <a:cxnLst/>
            <a:rect l="l" t="t" r="r" b="b"/>
            <a:pathLst>
              <a:path w="2858" h="4395" extrusionOk="0">
                <a:moveTo>
                  <a:pt x="2096" y="796"/>
                </a:moveTo>
                <a:cubicBezTo>
                  <a:pt x="2146" y="796"/>
                  <a:pt x="2197" y="805"/>
                  <a:pt x="2251" y="822"/>
                </a:cubicBezTo>
                <a:cubicBezTo>
                  <a:pt x="2358" y="870"/>
                  <a:pt x="2429" y="941"/>
                  <a:pt x="2477" y="1049"/>
                </a:cubicBezTo>
                <a:cubicBezTo>
                  <a:pt x="2524" y="1156"/>
                  <a:pt x="2524" y="1251"/>
                  <a:pt x="2477" y="1358"/>
                </a:cubicBezTo>
                <a:cubicBezTo>
                  <a:pt x="2429" y="1465"/>
                  <a:pt x="2358" y="1537"/>
                  <a:pt x="2251" y="1584"/>
                </a:cubicBezTo>
                <a:cubicBezTo>
                  <a:pt x="2203" y="1608"/>
                  <a:pt x="2152" y="1620"/>
                  <a:pt x="2100" y="1620"/>
                </a:cubicBezTo>
                <a:cubicBezTo>
                  <a:pt x="2048" y="1620"/>
                  <a:pt x="1995" y="1608"/>
                  <a:pt x="1941" y="1584"/>
                </a:cubicBezTo>
                <a:cubicBezTo>
                  <a:pt x="1834" y="1537"/>
                  <a:pt x="1762" y="1465"/>
                  <a:pt x="1715" y="1358"/>
                </a:cubicBezTo>
                <a:cubicBezTo>
                  <a:pt x="1679" y="1263"/>
                  <a:pt x="1679" y="1156"/>
                  <a:pt x="1715" y="1049"/>
                </a:cubicBezTo>
                <a:cubicBezTo>
                  <a:pt x="1762" y="941"/>
                  <a:pt x="1834" y="870"/>
                  <a:pt x="1941" y="822"/>
                </a:cubicBezTo>
                <a:cubicBezTo>
                  <a:pt x="1995" y="805"/>
                  <a:pt x="2045" y="796"/>
                  <a:pt x="2096" y="796"/>
                </a:cubicBezTo>
                <a:close/>
                <a:moveTo>
                  <a:pt x="2596" y="1"/>
                </a:moveTo>
                <a:cubicBezTo>
                  <a:pt x="2560" y="1"/>
                  <a:pt x="1870" y="334"/>
                  <a:pt x="1679" y="537"/>
                </a:cubicBezTo>
                <a:cubicBezTo>
                  <a:pt x="1477" y="739"/>
                  <a:pt x="1298" y="1025"/>
                  <a:pt x="1143" y="1406"/>
                </a:cubicBezTo>
                <a:lnTo>
                  <a:pt x="905" y="1989"/>
                </a:lnTo>
                <a:cubicBezTo>
                  <a:pt x="346" y="2204"/>
                  <a:pt x="0" y="2763"/>
                  <a:pt x="84" y="3358"/>
                </a:cubicBezTo>
                <a:lnTo>
                  <a:pt x="131" y="3751"/>
                </a:lnTo>
                <a:lnTo>
                  <a:pt x="584" y="3335"/>
                </a:lnTo>
                <a:cubicBezTo>
                  <a:pt x="703" y="3293"/>
                  <a:pt x="816" y="3272"/>
                  <a:pt x="922" y="3272"/>
                </a:cubicBezTo>
                <a:cubicBezTo>
                  <a:pt x="1027" y="3272"/>
                  <a:pt x="1125" y="3293"/>
                  <a:pt x="1215" y="3335"/>
                </a:cubicBezTo>
                <a:cubicBezTo>
                  <a:pt x="1393" y="3406"/>
                  <a:pt x="1548" y="3549"/>
                  <a:pt x="1655" y="3787"/>
                </a:cubicBezTo>
                <a:lnTo>
                  <a:pt x="1679" y="4394"/>
                </a:lnTo>
                <a:lnTo>
                  <a:pt x="2001" y="4144"/>
                </a:lnTo>
                <a:cubicBezTo>
                  <a:pt x="2477" y="3787"/>
                  <a:pt x="2632" y="3144"/>
                  <a:pt x="2382" y="2608"/>
                </a:cubicBezTo>
                <a:lnTo>
                  <a:pt x="2632" y="2025"/>
                </a:lnTo>
                <a:cubicBezTo>
                  <a:pt x="2786" y="1644"/>
                  <a:pt x="2858" y="1311"/>
                  <a:pt x="2858" y="1025"/>
                </a:cubicBezTo>
                <a:cubicBezTo>
                  <a:pt x="2858" y="751"/>
                  <a:pt x="2608" y="25"/>
                  <a:pt x="2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28" name="Google Shape;2228;p54"/>
          <p:cNvGrpSpPr/>
          <p:nvPr/>
        </p:nvGrpSpPr>
        <p:grpSpPr>
          <a:xfrm>
            <a:off x="7530783" y="2754329"/>
            <a:ext cx="392142" cy="294355"/>
            <a:chOff x="6604121" y="2195179"/>
            <a:chExt cx="320535" cy="240604"/>
          </a:xfrm>
        </p:grpSpPr>
        <p:sp>
          <p:nvSpPr>
            <p:cNvPr id="2229" name="Google Shape;2229;p54"/>
            <p:cNvSpPr/>
            <p:nvPr/>
          </p:nvSpPr>
          <p:spPr>
            <a:xfrm>
              <a:off x="6604121" y="2195179"/>
              <a:ext cx="320535" cy="240604"/>
            </a:xfrm>
            <a:custGeom>
              <a:avLst/>
              <a:gdLst/>
              <a:ahLst/>
              <a:cxnLst/>
              <a:rect l="l" t="t" r="r" b="b"/>
              <a:pathLst>
                <a:path w="4728" h="3549" extrusionOk="0">
                  <a:moveTo>
                    <a:pt x="4441" y="0"/>
                  </a:moveTo>
                  <a:lnTo>
                    <a:pt x="4441" y="3263"/>
                  </a:lnTo>
                  <a:lnTo>
                    <a:pt x="0" y="3263"/>
                  </a:lnTo>
                  <a:lnTo>
                    <a:pt x="0" y="3548"/>
                  </a:lnTo>
                  <a:lnTo>
                    <a:pt x="4727" y="3548"/>
                  </a:lnTo>
                  <a:lnTo>
                    <a:pt x="47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54"/>
            <p:cNvSpPr/>
            <p:nvPr/>
          </p:nvSpPr>
          <p:spPr>
            <a:xfrm>
              <a:off x="6824456" y="2195179"/>
              <a:ext cx="40474" cy="201080"/>
            </a:xfrm>
            <a:custGeom>
              <a:avLst/>
              <a:gdLst/>
              <a:ahLst/>
              <a:cxnLst/>
              <a:rect l="l" t="t" r="r" b="b"/>
              <a:pathLst>
                <a:path w="597" h="2966" extrusionOk="0">
                  <a:moveTo>
                    <a:pt x="596" y="0"/>
                  </a:moveTo>
                  <a:lnTo>
                    <a:pt x="1" y="477"/>
                  </a:lnTo>
                  <a:lnTo>
                    <a:pt x="1" y="2965"/>
                  </a:lnTo>
                  <a:lnTo>
                    <a:pt x="596" y="2965"/>
                  </a:lnTo>
                  <a:lnTo>
                    <a:pt x="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54"/>
            <p:cNvSpPr/>
            <p:nvPr/>
          </p:nvSpPr>
          <p:spPr>
            <a:xfrm>
              <a:off x="6764728" y="2235517"/>
              <a:ext cx="39660" cy="160742"/>
            </a:xfrm>
            <a:custGeom>
              <a:avLst/>
              <a:gdLst/>
              <a:ahLst/>
              <a:cxnLst/>
              <a:rect l="l" t="t" r="r" b="b"/>
              <a:pathLst>
                <a:path w="585" h="2371" extrusionOk="0">
                  <a:moveTo>
                    <a:pt x="584" y="1"/>
                  </a:moveTo>
                  <a:lnTo>
                    <a:pt x="1" y="477"/>
                  </a:lnTo>
                  <a:lnTo>
                    <a:pt x="1" y="2370"/>
                  </a:lnTo>
                  <a:lnTo>
                    <a:pt x="584" y="2370"/>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54"/>
            <p:cNvSpPr/>
            <p:nvPr/>
          </p:nvSpPr>
          <p:spPr>
            <a:xfrm>
              <a:off x="6704187" y="2275856"/>
              <a:ext cx="40406" cy="120404"/>
            </a:xfrm>
            <a:custGeom>
              <a:avLst/>
              <a:gdLst/>
              <a:ahLst/>
              <a:cxnLst/>
              <a:rect l="l" t="t" r="r" b="b"/>
              <a:pathLst>
                <a:path w="596" h="1776" extrusionOk="0">
                  <a:moveTo>
                    <a:pt x="596" y="1"/>
                  </a:moveTo>
                  <a:lnTo>
                    <a:pt x="1" y="477"/>
                  </a:lnTo>
                  <a:lnTo>
                    <a:pt x="1" y="1775"/>
                  </a:lnTo>
                  <a:lnTo>
                    <a:pt x="596" y="1775"/>
                  </a:lnTo>
                  <a:lnTo>
                    <a:pt x="5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54"/>
            <p:cNvSpPr/>
            <p:nvPr/>
          </p:nvSpPr>
          <p:spPr>
            <a:xfrm>
              <a:off x="6644459" y="2315449"/>
              <a:ext cx="39660" cy="80812"/>
            </a:xfrm>
            <a:custGeom>
              <a:avLst/>
              <a:gdLst/>
              <a:ahLst/>
              <a:cxnLst/>
              <a:rect l="l" t="t" r="r" b="b"/>
              <a:pathLst>
                <a:path w="585" h="1192" extrusionOk="0">
                  <a:moveTo>
                    <a:pt x="584" y="0"/>
                  </a:moveTo>
                  <a:lnTo>
                    <a:pt x="1" y="477"/>
                  </a:lnTo>
                  <a:lnTo>
                    <a:pt x="1" y="1191"/>
                  </a:lnTo>
                  <a:lnTo>
                    <a:pt x="584" y="1191"/>
                  </a:lnTo>
                  <a:lnTo>
                    <a:pt x="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4" name="Google Shape;2234;p54"/>
          <p:cNvGrpSpPr/>
          <p:nvPr/>
        </p:nvGrpSpPr>
        <p:grpSpPr>
          <a:xfrm>
            <a:off x="5437594" y="2719434"/>
            <a:ext cx="372053" cy="364144"/>
            <a:chOff x="4265484" y="2158840"/>
            <a:chExt cx="285011" cy="280197"/>
          </a:xfrm>
        </p:grpSpPr>
        <p:sp>
          <p:nvSpPr>
            <p:cNvPr id="2235" name="Google Shape;2235;p54"/>
            <p:cNvSpPr/>
            <p:nvPr/>
          </p:nvSpPr>
          <p:spPr>
            <a:xfrm>
              <a:off x="4309890" y="2158840"/>
              <a:ext cx="240604" cy="280197"/>
            </a:xfrm>
            <a:custGeom>
              <a:avLst/>
              <a:gdLst/>
              <a:ahLst/>
              <a:cxnLst/>
              <a:rect l="l" t="t" r="r" b="b"/>
              <a:pathLst>
                <a:path w="3549" h="4133" extrusionOk="0">
                  <a:moveTo>
                    <a:pt x="215" y="1"/>
                  </a:moveTo>
                  <a:cubicBezTo>
                    <a:pt x="155" y="1"/>
                    <a:pt x="108" y="12"/>
                    <a:pt x="60" y="60"/>
                  </a:cubicBezTo>
                  <a:cubicBezTo>
                    <a:pt x="13" y="108"/>
                    <a:pt x="1" y="155"/>
                    <a:pt x="1" y="215"/>
                  </a:cubicBezTo>
                  <a:lnTo>
                    <a:pt x="1" y="1036"/>
                  </a:lnTo>
                  <a:cubicBezTo>
                    <a:pt x="60" y="1025"/>
                    <a:pt x="120" y="1025"/>
                    <a:pt x="179" y="1025"/>
                  </a:cubicBezTo>
                  <a:lnTo>
                    <a:pt x="286" y="1025"/>
                  </a:lnTo>
                  <a:lnTo>
                    <a:pt x="286" y="286"/>
                  </a:lnTo>
                  <a:lnTo>
                    <a:pt x="2072" y="286"/>
                  </a:lnTo>
                  <a:lnTo>
                    <a:pt x="2072" y="1251"/>
                  </a:lnTo>
                  <a:cubicBezTo>
                    <a:pt x="2072" y="1310"/>
                    <a:pt x="2084" y="1370"/>
                    <a:pt x="2132" y="1406"/>
                  </a:cubicBezTo>
                  <a:cubicBezTo>
                    <a:pt x="2179" y="1453"/>
                    <a:pt x="2227" y="1477"/>
                    <a:pt x="2287" y="1477"/>
                  </a:cubicBezTo>
                  <a:lnTo>
                    <a:pt x="3251" y="1477"/>
                  </a:lnTo>
                  <a:lnTo>
                    <a:pt x="3251" y="3846"/>
                  </a:lnTo>
                  <a:lnTo>
                    <a:pt x="298" y="3846"/>
                  </a:lnTo>
                  <a:lnTo>
                    <a:pt x="298" y="3049"/>
                  </a:lnTo>
                  <a:cubicBezTo>
                    <a:pt x="263" y="3049"/>
                    <a:pt x="227" y="3060"/>
                    <a:pt x="179" y="3060"/>
                  </a:cubicBezTo>
                  <a:cubicBezTo>
                    <a:pt x="120" y="3060"/>
                    <a:pt x="60" y="3049"/>
                    <a:pt x="1" y="3037"/>
                  </a:cubicBezTo>
                  <a:lnTo>
                    <a:pt x="1" y="3918"/>
                  </a:lnTo>
                  <a:cubicBezTo>
                    <a:pt x="1" y="3977"/>
                    <a:pt x="13" y="4025"/>
                    <a:pt x="60" y="4073"/>
                  </a:cubicBezTo>
                  <a:cubicBezTo>
                    <a:pt x="108" y="4120"/>
                    <a:pt x="155" y="4132"/>
                    <a:pt x="215" y="4132"/>
                  </a:cubicBezTo>
                  <a:lnTo>
                    <a:pt x="3322" y="4132"/>
                  </a:lnTo>
                  <a:cubicBezTo>
                    <a:pt x="3382" y="4132"/>
                    <a:pt x="3442" y="4108"/>
                    <a:pt x="3477" y="4073"/>
                  </a:cubicBezTo>
                  <a:cubicBezTo>
                    <a:pt x="3525" y="4025"/>
                    <a:pt x="3549" y="3977"/>
                    <a:pt x="3549" y="3918"/>
                  </a:cubicBezTo>
                  <a:lnTo>
                    <a:pt x="3549" y="1251"/>
                  </a:lnTo>
                  <a:cubicBezTo>
                    <a:pt x="3549" y="1191"/>
                    <a:pt x="3525" y="1120"/>
                    <a:pt x="3501" y="1048"/>
                  </a:cubicBezTo>
                  <a:cubicBezTo>
                    <a:pt x="3465" y="977"/>
                    <a:pt x="3430" y="917"/>
                    <a:pt x="3394" y="870"/>
                  </a:cubicBezTo>
                  <a:lnTo>
                    <a:pt x="2668" y="155"/>
                  </a:lnTo>
                  <a:cubicBezTo>
                    <a:pt x="2620" y="108"/>
                    <a:pt x="2560" y="72"/>
                    <a:pt x="2489" y="48"/>
                  </a:cubicBezTo>
                  <a:cubicBezTo>
                    <a:pt x="2418" y="12"/>
                    <a:pt x="2346" y="1"/>
                    <a:pt x="2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54"/>
            <p:cNvSpPr/>
            <p:nvPr/>
          </p:nvSpPr>
          <p:spPr>
            <a:xfrm>
              <a:off x="4265484" y="2240399"/>
              <a:ext cx="113896" cy="113828"/>
            </a:xfrm>
            <a:custGeom>
              <a:avLst/>
              <a:gdLst/>
              <a:ahLst/>
              <a:cxnLst/>
              <a:rect l="l" t="t" r="r" b="b"/>
              <a:pathLst>
                <a:path w="1680" h="1679" extrusionOk="0">
                  <a:moveTo>
                    <a:pt x="834" y="262"/>
                  </a:moveTo>
                  <a:cubicBezTo>
                    <a:pt x="1001" y="262"/>
                    <a:pt x="1132" y="322"/>
                    <a:pt x="1239" y="429"/>
                  </a:cubicBezTo>
                  <a:cubicBezTo>
                    <a:pt x="1358" y="548"/>
                    <a:pt x="1418" y="679"/>
                    <a:pt x="1418" y="834"/>
                  </a:cubicBezTo>
                  <a:cubicBezTo>
                    <a:pt x="1418" y="988"/>
                    <a:pt x="1358" y="1131"/>
                    <a:pt x="1239" y="1238"/>
                  </a:cubicBezTo>
                  <a:cubicBezTo>
                    <a:pt x="1132" y="1357"/>
                    <a:pt x="1001" y="1417"/>
                    <a:pt x="834" y="1417"/>
                  </a:cubicBezTo>
                  <a:cubicBezTo>
                    <a:pt x="679" y="1417"/>
                    <a:pt x="537" y="1357"/>
                    <a:pt x="429" y="1250"/>
                  </a:cubicBezTo>
                  <a:cubicBezTo>
                    <a:pt x="310" y="1131"/>
                    <a:pt x="263" y="1000"/>
                    <a:pt x="263" y="834"/>
                  </a:cubicBezTo>
                  <a:cubicBezTo>
                    <a:pt x="263" y="679"/>
                    <a:pt x="310" y="536"/>
                    <a:pt x="429" y="429"/>
                  </a:cubicBezTo>
                  <a:cubicBezTo>
                    <a:pt x="537" y="322"/>
                    <a:pt x="679" y="262"/>
                    <a:pt x="834" y="262"/>
                  </a:cubicBezTo>
                  <a:close/>
                  <a:moveTo>
                    <a:pt x="834" y="0"/>
                  </a:moveTo>
                  <a:cubicBezTo>
                    <a:pt x="608" y="0"/>
                    <a:pt x="406" y="83"/>
                    <a:pt x="239" y="238"/>
                  </a:cubicBezTo>
                  <a:cubicBezTo>
                    <a:pt x="84" y="405"/>
                    <a:pt x="1" y="607"/>
                    <a:pt x="1" y="834"/>
                  </a:cubicBezTo>
                  <a:cubicBezTo>
                    <a:pt x="1" y="1072"/>
                    <a:pt x="84" y="1262"/>
                    <a:pt x="239" y="1429"/>
                  </a:cubicBezTo>
                  <a:cubicBezTo>
                    <a:pt x="406" y="1596"/>
                    <a:pt x="608" y="1679"/>
                    <a:pt x="834" y="1679"/>
                  </a:cubicBezTo>
                  <a:cubicBezTo>
                    <a:pt x="1072" y="1679"/>
                    <a:pt x="1263" y="1596"/>
                    <a:pt x="1430" y="1429"/>
                  </a:cubicBezTo>
                  <a:cubicBezTo>
                    <a:pt x="1596" y="1262"/>
                    <a:pt x="1680" y="1072"/>
                    <a:pt x="1680" y="834"/>
                  </a:cubicBezTo>
                  <a:cubicBezTo>
                    <a:pt x="1680" y="607"/>
                    <a:pt x="1596" y="405"/>
                    <a:pt x="1430" y="238"/>
                  </a:cubicBezTo>
                  <a:cubicBezTo>
                    <a:pt x="1263" y="83"/>
                    <a:pt x="1072"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54"/>
            <p:cNvSpPr/>
            <p:nvPr/>
          </p:nvSpPr>
          <p:spPr>
            <a:xfrm>
              <a:off x="4355923" y="2330771"/>
              <a:ext cx="74303" cy="74303"/>
            </a:xfrm>
            <a:custGeom>
              <a:avLst/>
              <a:gdLst/>
              <a:ahLst/>
              <a:cxnLst/>
              <a:rect l="l" t="t" r="r" b="b"/>
              <a:pathLst>
                <a:path w="1096" h="1096" extrusionOk="0">
                  <a:moveTo>
                    <a:pt x="298" y="1"/>
                  </a:moveTo>
                  <a:cubicBezTo>
                    <a:pt x="262" y="60"/>
                    <a:pt x="226" y="120"/>
                    <a:pt x="167" y="167"/>
                  </a:cubicBezTo>
                  <a:cubicBezTo>
                    <a:pt x="119" y="215"/>
                    <a:pt x="60" y="263"/>
                    <a:pt x="0" y="298"/>
                  </a:cubicBezTo>
                  <a:lnTo>
                    <a:pt x="762" y="1060"/>
                  </a:lnTo>
                  <a:cubicBezTo>
                    <a:pt x="786" y="1084"/>
                    <a:pt x="810" y="1096"/>
                    <a:pt x="834" y="1096"/>
                  </a:cubicBezTo>
                  <a:cubicBezTo>
                    <a:pt x="869" y="1096"/>
                    <a:pt x="893" y="1084"/>
                    <a:pt x="917" y="1060"/>
                  </a:cubicBezTo>
                  <a:lnTo>
                    <a:pt x="1060" y="917"/>
                  </a:lnTo>
                  <a:cubicBezTo>
                    <a:pt x="1084" y="894"/>
                    <a:pt x="1096" y="870"/>
                    <a:pt x="1096" y="834"/>
                  </a:cubicBezTo>
                  <a:cubicBezTo>
                    <a:pt x="1096" y="810"/>
                    <a:pt x="1084" y="786"/>
                    <a:pt x="1060" y="763"/>
                  </a:cubicBezTo>
                  <a:lnTo>
                    <a:pt x="2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55"/>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2243" name="Google Shape;2243;p55"/>
          <p:cNvSpPr txBox="1"/>
          <p:nvPr/>
        </p:nvSpPr>
        <p:spPr>
          <a:xfrm>
            <a:off x="769950" y="2222325"/>
            <a:ext cx="1248000" cy="635700"/>
          </a:xfrm>
          <a:prstGeom prst="rect">
            <a:avLst/>
          </a:prstGeom>
          <a:noFill/>
          <a:ln>
            <a:noFill/>
          </a:ln>
        </p:spPr>
        <p:txBody>
          <a:bodyPr spcFirstLastPara="1" wrap="square" lIns="45725" tIns="45725" rIns="45725" bIns="45725" anchor="ctr" anchorCtr="0">
            <a:noAutofit/>
          </a:bodyPr>
          <a:lstStyle/>
          <a:p>
            <a:pPr marL="1270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Mercury is the closest planet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to the Sun</a:t>
            </a:r>
            <a:endParaRPr sz="1200" dirty="0">
              <a:solidFill>
                <a:schemeClr val="dk1"/>
              </a:solidFill>
            </a:endParaRPr>
          </a:p>
        </p:txBody>
      </p:sp>
      <p:sp>
        <p:nvSpPr>
          <p:cNvPr id="2244" name="Google Shape;2244;p55"/>
          <p:cNvSpPr txBox="1"/>
          <p:nvPr/>
        </p:nvSpPr>
        <p:spPr>
          <a:xfrm>
            <a:off x="2776475" y="2222325"/>
            <a:ext cx="1248000" cy="635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Mars is red,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but it is actually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 cold place</a:t>
            </a:r>
            <a:endParaRPr sz="1200" dirty="0">
              <a:solidFill>
                <a:schemeClr val="dk1"/>
              </a:solidFill>
            </a:endParaRPr>
          </a:p>
        </p:txBody>
      </p:sp>
      <p:sp>
        <p:nvSpPr>
          <p:cNvPr id="2245" name="Google Shape;2245;p55"/>
          <p:cNvSpPr txBox="1"/>
          <p:nvPr/>
        </p:nvSpPr>
        <p:spPr>
          <a:xfrm>
            <a:off x="6929875" y="2222325"/>
            <a:ext cx="1248000" cy="635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Venus is the second planet from the Sun</a:t>
            </a:r>
            <a:endParaRPr sz="1200" dirty="0">
              <a:solidFill>
                <a:schemeClr val="dk1"/>
              </a:solidFill>
            </a:endParaRPr>
          </a:p>
        </p:txBody>
      </p:sp>
      <p:sp>
        <p:nvSpPr>
          <p:cNvPr id="2246" name="Google Shape;2246;p55"/>
          <p:cNvSpPr txBox="1"/>
          <p:nvPr/>
        </p:nvSpPr>
        <p:spPr>
          <a:xfrm>
            <a:off x="4848424" y="2222325"/>
            <a:ext cx="1248000" cy="635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Saturn is the</a:t>
            </a:r>
            <a:endParaRPr sz="1200" dirty="0">
              <a:solidFill>
                <a:schemeClr val="dk1"/>
              </a:solidFill>
              <a:latin typeface="Roboto"/>
              <a:ea typeface="Roboto"/>
              <a:cs typeface="Roboto"/>
              <a:sym typeface="Roboto"/>
            </a:endParaRPr>
          </a:p>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ringed one and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 gas giant</a:t>
            </a:r>
            <a:endParaRPr sz="1200" dirty="0">
              <a:solidFill>
                <a:schemeClr val="dk1"/>
              </a:solidFill>
              <a:latin typeface="Roboto"/>
              <a:ea typeface="Roboto"/>
              <a:cs typeface="Roboto"/>
              <a:sym typeface="Roboto"/>
            </a:endParaRPr>
          </a:p>
        </p:txBody>
      </p:sp>
      <p:sp>
        <p:nvSpPr>
          <p:cNvPr id="2247" name="Google Shape;2247;p55"/>
          <p:cNvSpPr txBox="1"/>
          <p:nvPr/>
        </p:nvSpPr>
        <p:spPr>
          <a:xfrm>
            <a:off x="4848424" y="4128264"/>
            <a:ext cx="1248000" cy="628200"/>
          </a:xfrm>
          <a:prstGeom prst="rect">
            <a:avLst/>
          </a:prstGeom>
          <a:noFill/>
          <a:ln>
            <a:noFill/>
          </a:ln>
        </p:spPr>
        <p:txBody>
          <a:bodyPr spcFirstLastPara="1" wrap="square" lIns="45725" tIns="45725" rIns="45725" bIns="45725" anchor="ctr"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dirty="0">
              <a:solidFill>
                <a:schemeClr val="dk1"/>
              </a:solidFill>
              <a:latin typeface="Roboto"/>
              <a:ea typeface="Roboto"/>
              <a:cs typeface="Roboto"/>
              <a:sym typeface="Roboto"/>
            </a:endParaRPr>
          </a:p>
        </p:txBody>
      </p:sp>
      <p:sp>
        <p:nvSpPr>
          <p:cNvPr id="2248" name="Google Shape;2248;p55"/>
          <p:cNvSpPr txBox="1"/>
          <p:nvPr/>
        </p:nvSpPr>
        <p:spPr>
          <a:xfrm>
            <a:off x="6929875" y="4128264"/>
            <a:ext cx="1248000" cy="628200"/>
          </a:xfrm>
          <a:prstGeom prst="rect">
            <a:avLst/>
          </a:prstGeom>
          <a:noFill/>
          <a:ln>
            <a:noFill/>
          </a:ln>
        </p:spPr>
        <p:txBody>
          <a:bodyPr spcFirstLastPara="1" wrap="square" lIns="45725" tIns="45725" rIns="45725" bIns="45725" anchor="ctr"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dirty="0">
              <a:solidFill>
                <a:schemeClr val="dk1"/>
              </a:solidFill>
              <a:latin typeface="Roboto"/>
              <a:ea typeface="Roboto"/>
              <a:cs typeface="Roboto"/>
              <a:sym typeface="Roboto"/>
            </a:endParaRPr>
          </a:p>
        </p:txBody>
      </p:sp>
      <p:sp>
        <p:nvSpPr>
          <p:cNvPr id="2249" name="Google Shape;2249;p55"/>
          <p:cNvSpPr txBox="1"/>
          <p:nvPr/>
        </p:nvSpPr>
        <p:spPr>
          <a:xfrm>
            <a:off x="2776475" y="4128264"/>
            <a:ext cx="1248000" cy="628200"/>
          </a:xfrm>
          <a:prstGeom prst="rect">
            <a:avLst/>
          </a:prstGeom>
          <a:noFill/>
          <a:ln>
            <a:noFill/>
          </a:ln>
        </p:spPr>
        <p:txBody>
          <a:bodyPr spcFirstLastPara="1" wrap="square" lIns="45725" tIns="45725" rIns="45725" bIns="45725" anchor="ctr" anchorCtr="0">
            <a:noAutofit/>
          </a:bodyPr>
          <a:lstStyle/>
          <a:p>
            <a:pPr marL="1270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Ceres is located in the main asteroid belt</a:t>
            </a:r>
            <a:endParaRPr sz="1200" dirty="0">
              <a:solidFill>
                <a:schemeClr val="dk1"/>
              </a:solidFill>
            </a:endParaRPr>
          </a:p>
        </p:txBody>
      </p:sp>
      <p:sp>
        <p:nvSpPr>
          <p:cNvPr id="2250" name="Google Shape;2250;p55"/>
          <p:cNvSpPr txBox="1"/>
          <p:nvPr/>
        </p:nvSpPr>
        <p:spPr>
          <a:xfrm>
            <a:off x="769950" y="4128264"/>
            <a:ext cx="1248000" cy="6282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Earth is the planet where we live on</a:t>
            </a:r>
            <a:endParaRPr sz="1200" dirty="0">
              <a:solidFill>
                <a:schemeClr val="dk1"/>
              </a:solidFill>
            </a:endParaRPr>
          </a:p>
        </p:txBody>
      </p:sp>
      <p:sp>
        <p:nvSpPr>
          <p:cNvPr id="2251" name="Google Shape;2251;p55"/>
          <p:cNvSpPr/>
          <p:nvPr/>
        </p:nvSpPr>
        <p:spPr>
          <a:xfrm>
            <a:off x="862177" y="1155699"/>
            <a:ext cx="1063547" cy="635780"/>
          </a:xfrm>
          <a:custGeom>
            <a:avLst/>
            <a:gdLst/>
            <a:ahLst/>
            <a:cxnLst/>
            <a:rect l="l" t="t" r="r" b="b"/>
            <a:pathLst>
              <a:path w="129346" h="77322" extrusionOk="0">
                <a:moveTo>
                  <a:pt x="58319" y="0"/>
                </a:moveTo>
                <a:cubicBezTo>
                  <a:pt x="58295" y="0"/>
                  <a:pt x="58271" y="0"/>
                  <a:pt x="58247" y="1"/>
                </a:cubicBezTo>
                <a:cubicBezTo>
                  <a:pt x="44312" y="32"/>
                  <a:pt x="33042" y="11349"/>
                  <a:pt x="33074" y="25283"/>
                </a:cubicBezTo>
                <a:cubicBezTo>
                  <a:pt x="33074" y="25518"/>
                  <a:pt x="33089" y="25769"/>
                  <a:pt x="33105" y="26004"/>
                </a:cubicBezTo>
                <a:cubicBezTo>
                  <a:pt x="30864" y="25393"/>
                  <a:pt x="28528" y="25064"/>
                  <a:pt x="26099" y="25064"/>
                </a:cubicBezTo>
                <a:cubicBezTo>
                  <a:pt x="11663" y="25111"/>
                  <a:pt x="1" y="36819"/>
                  <a:pt x="32" y="51256"/>
                </a:cubicBezTo>
                <a:cubicBezTo>
                  <a:pt x="64" y="65657"/>
                  <a:pt x="11757" y="77322"/>
                  <a:pt x="26166" y="77322"/>
                </a:cubicBezTo>
                <a:cubicBezTo>
                  <a:pt x="26185" y="77322"/>
                  <a:pt x="26205" y="77322"/>
                  <a:pt x="26224" y="77322"/>
                </a:cubicBezTo>
                <a:lnTo>
                  <a:pt x="110003" y="77118"/>
                </a:lnTo>
                <a:lnTo>
                  <a:pt x="109988" y="77055"/>
                </a:lnTo>
                <a:cubicBezTo>
                  <a:pt x="120333" y="76225"/>
                  <a:pt x="129345" y="67635"/>
                  <a:pt x="129314" y="57086"/>
                </a:cubicBezTo>
                <a:cubicBezTo>
                  <a:pt x="129298" y="48418"/>
                  <a:pt x="123875" y="40550"/>
                  <a:pt x="114079" y="39390"/>
                </a:cubicBezTo>
                <a:cubicBezTo>
                  <a:pt x="117393" y="25714"/>
                  <a:pt x="107829" y="13252"/>
                  <a:pt x="94910" y="13252"/>
                </a:cubicBezTo>
                <a:cubicBezTo>
                  <a:pt x="90905" y="13252"/>
                  <a:pt x="86578" y="14450"/>
                  <a:pt x="82213" y="17180"/>
                </a:cubicBezTo>
                <a:cubicBezTo>
                  <a:pt x="78850" y="7185"/>
                  <a:pt x="69417" y="0"/>
                  <a:pt x="58319" y="0"/>
                </a:cubicBezTo>
                <a:close/>
              </a:path>
            </a:pathLst>
          </a:custGeom>
          <a:gradFill>
            <a:gsLst>
              <a:gs pos="0">
                <a:srgbClr val="D4E5F5"/>
              </a:gs>
              <a:gs pos="100000">
                <a:srgbClr val="70A4D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55"/>
          <p:cNvSpPr/>
          <p:nvPr/>
        </p:nvSpPr>
        <p:spPr>
          <a:xfrm>
            <a:off x="2868702" y="1155699"/>
            <a:ext cx="1063547" cy="635780"/>
          </a:xfrm>
          <a:custGeom>
            <a:avLst/>
            <a:gdLst/>
            <a:ahLst/>
            <a:cxnLst/>
            <a:rect l="l" t="t" r="r" b="b"/>
            <a:pathLst>
              <a:path w="129346" h="77322" extrusionOk="0">
                <a:moveTo>
                  <a:pt x="58319" y="0"/>
                </a:moveTo>
                <a:cubicBezTo>
                  <a:pt x="58295" y="0"/>
                  <a:pt x="58271" y="0"/>
                  <a:pt x="58247" y="1"/>
                </a:cubicBezTo>
                <a:cubicBezTo>
                  <a:pt x="44312" y="32"/>
                  <a:pt x="33042" y="11349"/>
                  <a:pt x="33074" y="25283"/>
                </a:cubicBezTo>
                <a:cubicBezTo>
                  <a:pt x="33074" y="25518"/>
                  <a:pt x="33089" y="25769"/>
                  <a:pt x="33105" y="26004"/>
                </a:cubicBezTo>
                <a:cubicBezTo>
                  <a:pt x="30864" y="25393"/>
                  <a:pt x="28528" y="25064"/>
                  <a:pt x="26099" y="25064"/>
                </a:cubicBezTo>
                <a:cubicBezTo>
                  <a:pt x="11663" y="25111"/>
                  <a:pt x="1" y="36819"/>
                  <a:pt x="32" y="51256"/>
                </a:cubicBezTo>
                <a:cubicBezTo>
                  <a:pt x="64" y="65657"/>
                  <a:pt x="11757" y="77322"/>
                  <a:pt x="26166" y="77322"/>
                </a:cubicBezTo>
                <a:cubicBezTo>
                  <a:pt x="26185" y="77322"/>
                  <a:pt x="26205" y="77322"/>
                  <a:pt x="26224" y="77322"/>
                </a:cubicBezTo>
                <a:lnTo>
                  <a:pt x="110003" y="77118"/>
                </a:lnTo>
                <a:lnTo>
                  <a:pt x="109988" y="77055"/>
                </a:lnTo>
                <a:cubicBezTo>
                  <a:pt x="120333" y="76225"/>
                  <a:pt x="129345" y="67635"/>
                  <a:pt x="129314" y="57086"/>
                </a:cubicBezTo>
                <a:cubicBezTo>
                  <a:pt x="129298" y="48418"/>
                  <a:pt x="123875" y="40550"/>
                  <a:pt x="114079" y="39390"/>
                </a:cubicBezTo>
                <a:cubicBezTo>
                  <a:pt x="117393" y="25714"/>
                  <a:pt x="107829" y="13252"/>
                  <a:pt x="94910" y="13252"/>
                </a:cubicBezTo>
                <a:cubicBezTo>
                  <a:pt x="90905" y="13252"/>
                  <a:pt x="86578" y="14450"/>
                  <a:pt x="82213" y="17180"/>
                </a:cubicBezTo>
                <a:cubicBezTo>
                  <a:pt x="78850" y="7185"/>
                  <a:pt x="69417" y="0"/>
                  <a:pt x="58319"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55"/>
          <p:cNvSpPr/>
          <p:nvPr/>
        </p:nvSpPr>
        <p:spPr>
          <a:xfrm>
            <a:off x="4940651" y="1155699"/>
            <a:ext cx="1063547" cy="635780"/>
          </a:xfrm>
          <a:custGeom>
            <a:avLst/>
            <a:gdLst/>
            <a:ahLst/>
            <a:cxnLst/>
            <a:rect l="l" t="t" r="r" b="b"/>
            <a:pathLst>
              <a:path w="129346" h="77322" extrusionOk="0">
                <a:moveTo>
                  <a:pt x="58319" y="0"/>
                </a:moveTo>
                <a:cubicBezTo>
                  <a:pt x="58295" y="0"/>
                  <a:pt x="58271" y="0"/>
                  <a:pt x="58247" y="1"/>
                </a:cubicBezTo>
                <a:cubicBezTo>
                  <a:pt x="44312" y="32"/>
                  <a:pt x="33042" y="11349"/>
                  <a:pt x="33074" y="25283"/>
                </a:cubicBezTo>
                <a:cubicBezTo>
                  <a:pt x="33074" y="25518"/>
                  <a:pt x="33089" y="25769"/>
                  <a:pt x="33105" y="26004"/>
                </a:cubicBezTo>
                <a:cubicBezTo>
                  <a:pt x="30864" y="25393"/>
                  <a:pt x="28528" y="25064"/>
                  <a:pt x="26099" y="25064"/>
                </a:cubicBezTo>
                <a:cubicBezTo>
                  <a:pt x="11663" y="25111"/>
                  <a:pt x="1" y="36819"/>
                  <a:pt x="32" y="51256"/>
                </a:cubicBezTo>
                <a:cubicBezTo>
                  <a:pt x="64" y="65657"/>
                  <a:pt x="11757" y="77322"/>
                  <a:pt x="26166" y="77322"/>
                </a:cubicBezTo>
                <a:cubicBezTo>
                  <a:pt x="26185" y="77322"/>
                  <a:pt x="26205" y="77322"/>
                  <a:pt x="26224" y="77322"/>
                </a:cubicBezTo>
                <a:lnTo>
                  <a:pt x="110003" y="77118"/>
                </a:lnTo>
                <a:lnTo>
                  <a:pt x="109988" y="77055"/>
                </a:lnTo>
                <a:cubicBezTo>
                  <a:pt x="120333" y="76225"/>
                  <a:pt x="129345" y="67635"/>
                  <a:pt x="129314" y="57086"/>
                </a:cubicBezTo>
                <a:cubicBezTo>
                  <a:pt x="129298" y="48418"/>
                  <a:pt x="123875" y="40550"/>
                  <a:pt x="114079" y="39390"/>
                </a:cubicBezTo>
                <a:cubicBezTo>
                  <a:pt x="117393" y="25714"/>
                  <a:pt x="107829" y="13252"/>
                  <a:pt x="94910" y="13252"/>
                </a:cubicBezTo>
                <a:cubicBezTo>
                  <a:pt x="90905" y="13252"/>
                  <a:pt x="86578" y="14450"/>
                  <a:pt x="82213" y="17180"/>
                </a:cubicBezTo>
                <a:cubicBezTo>
                  <a:pt x="78850" y="7185"/>
                  <a:pt x="69417" y="0"/>
                  <a:pt x="58319"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55"/>
          <p:cNvSpPr/>
          <p:nvPr/>
        </p:nvSpPr>
        <p:spPr>
          <a:xfrm>
            <a:off x="7022102" y="1155699"/>
            <a:ext cx="1063547" cy="635780"/>
          </a:xfrm>
          <a:custGeom>
            <a:avLst/>
            <a:gdLst/>
            <a:ahLst/>
            <a:cxnLst/>
            <a:rect l="l" t="t" r="r" b="b"/>
            <a:pathLst>
              <a:path w="129346" h="77322" extrusionOk="0">
                <a:moveTo>
                  <a:pt x="58319" y="0"/>
                </a:moveTo>
                <a:cubicBezTo>
                  <a:pt x="58295" y="0"/>
                  <a:pt x="58271" y="0"/>
                  <a:pt x="58247" y="1"/>
                </a:cubicBezTo>
                <a:cubicBezTo>
                  <a:pt x="44312" y="32"/>
                  <a:pt x="33042" y="11349"/>
                  <a:pt x="33074" y="25283"/>
                </a:cubicBezTo>
                <a:cubicBezTo>
                  <a:pt x="33074" y="25518"/>
                  <a:pt x="33089" y="25769"/>
                  <a:pt x="33105" y="26004"/>
                </a:cubicBezTo>
                <a:cubicBezTo>
                  <a:pt x="30864" y="25393"/>
                  <a:pt x="28528" y="25064"/>
                  <a:pt x="26099" y="25064"/>
                </a:cubicBezTo>
                <a:cubicBezTo>
                  <a:pt x="11663" y="25111"/>
                  <a:pt x="1" y="36819"/>
                  <a:pt x="32" y="51256"/>
                </a:cubicBezTo>
                <a:cubicBezTo>
                  <a:pt x="64" y="65657"/>
                  <a:pt x="11757" y="77322"/>
                  <a:pt x="26166" y="77322"/>
                </a:cubicBezTo>
                <a:cubicBezTo>
                  <a:pt x="26185" y="77322"/>
                  <a:pt x="26205" y="77322"/>
                  <a:pt x="26224" y="77322"/>
                </a:cubicBezTo>
                <a:lnTo>
                  <a:pt x="110003" y="77118"/>
                </a:lnTo>
                <a:lnTo>
                  <a:pt x="109988" y="77055"/>
                </a:lnTo>
                <a:cubicBezTo>
                  <a:pt x="120333" y="76225"/>
                  <a:pt x="129345" y="67635"/>
                  <a:pt x="129314" y="57086"/>
                </a:cubicBezTo>
                <a:cubicBezTo>
                  <a:pt x="129298" y="48418"/>
                  <a:pt x="123875" y="40550"/>
                  <a:pt x="114079" y="39390"/>
                </a:cubicBezTo>
                <a:cubicBezTo>
                  <a:pt x="117393" y="25714"/>
                  <a:pt x="107829" y="13252"/>
                  <a:pt x="94910" y="13252"/>
                </a:cubicBezTo>
                <a:cubicBezTo>
                  <a:pt x="90905" y="13252"/>
                  <a:pt x="86578" y="14450"/>
                  <a:pt x="82213" y="17180"/>
                </a:cubicBezTo>
                <a:cubicBezTo>
                  <a:pt x="78850" y="7185"/>
                  <a:pt x="69417" y="0"/>
                  <a:pt x="58319"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55"/>
          <p:cNvSpPr/>
          <p:nvPr/>
        </p:nvSpPr>
        <p:spPr>
          <a:xfrm>
            <a:off x="862177" y="3086023"/>
            <a:ext cx="1063547" cy="635780"/>
          </a:xfrm>
          <a:custGeom>
            <a:avLst/>
            <a:gdLst/>
            <a:ahLst/>
            <a:cxnLst/>
            <a:rect l="l" t="t" r="r" b="b"/>
            <a:pathLst>
              <a:path w="129346" h="77322" extrusionOk="0">
                <a:moveTo>
                  <a:pt x="58319" y="0"/>
                </a:moveTo>
                <a:cubicBezTo>
                  <a:pt x="58295" y="0"/>
                  <a:pt x="58271" y="0"/>
                  <a:pt x="58247" y="1"/>
                </a:cubicBezTo>
                <a:cubicBezTo>
                  <a:pt x="44312" y="32"/>
                  <a:pt x="33042" y="11349"/>
                  <a:pt x="33074" y="25283"/>
                </a:cubicBezTo>
                <a:cubicBezTo>
                  <a:pt x="33074" y="25518"/>
                  <a:pt x="33089" y="25769"/>
                  <a:pt x="33105" y="26004"/>
                </a:cubicBezTo>
                <a:cubicBezTo>
                  <a:pt x="30864" y="25393"/>
                  <a:pt x="28528" y="25064"/>
                  <a:pt x="26099" y="25064"/>
                </a:cubicBezTo>
                <a:cubicBezTo>
                  <a:pt x="11663" y="25111"/>
                  <a:pt x="1" y="36819"/>
                  <a:pt x="32" y="51256"/>
                </a:cubicBezTo>
                <a:cubicBezTo>
                  <a:pt x="64" y="65657"/>
                  <a:pt x="11757" y="77322"/>
                  <a:pt x="26166" y="77322"/>
                </a:cubicBezTo>
                <a:cubicBezTo>
                  <a:pt x="26185" y="77322"/>
                  <a:pt x="26205" y="77322"/>
                  <a:pt x="26224" y="77322"/>
                </a:cubicBezTo>
                <a:lnTo>
                  <a:pt x="110003" y="77118"/>
                </a:lnTo>
                <a:lnTo>
                  <a:pt x="109988" y="77055"/>
                </a:lnTo>
                <a:cubicBezTo>
                  <a:pt x="120333" y="76225"/>
                  <a:pt x="129345" y="67635"/>
                  <a:pt x="129314" y="57086"/>
                </a:cubicBezTo>
                <a:cubicBezTo>
                  <a:pt x="129298" y="48418"/>
                  <a:pt x="123875" y="40550"/>
                  <a:pt x="114079" y="39390"/>
                </a:cubicBezTo>
                <a:cubicBezTo>
                  <a:pt x="117393" y="25714"/>
                  <a:pt x="107829" y="13252"/>
                  <a:pt x="94910" y="13252"/>
                </a:cubicBezTo>
                <a:cubicBezTo>
                  <a:pt x="90905" y="13252"/>
                  <a:pt x="86578" y="14450"/>
                  <a:pt x="82213" y="17180"/>
                </a:cubicBezTo>
                <a:cubicBezTo>
                  <a:pt x="78850" y="7185"/>
                  <a:pt x="69417" y="0"/>
                  <a:pt x="58319"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55"/>
          <p:cNvSpPr/>
          <p:nvPr/>
        </p:nvSpPr>
        <p:spPr>
          <a:xfrm>
            <a:off x="2868702" y="3086023"/>
            <a:ext cx="1063547" cy="635780"/>
          </a:xfrm>
          <a:custGeom>
            <a:avLst/>
            <a:gdLst/>
            <a:ahLst/>
            <a:cxnLst/>
            <a:rect l="l" t="t" r="r" b="b"/>
            <a:pathLst>
              <a:path w="129346" h="77322" extrusionOk="0">
                <a:moveTo>
                  <a:pt x="58319" y="0"/>
                </a:moveTo>
                <a:cubicBezTo>
                  <a:pt x="58295" y="0"/>
                  <a:pt x="58271" y="0"/>
                  <a:pt x="58247" y="1"/>
                </a:cubicBezTo>
                <a:cubicBezTo>
                  <a:pt x="44312" y="32"/>
                  <a:pt x="33042" y="11349"/>
                  <a:pt x="33074" y="25283"/>
                </a:cubicBezTo>
                <a:cubicBezTo>
                  <a:pt x="33074" y="25518"/>
                  <a:pt x="33089" y="25769"/>
                  <a:pt x="33105" y="26004"/>
                </a:cubicBezTo>
                <a:cubicBezTo>
                  <a:pt x="30864" y="25393"/>
                  <a:pt x="28528" y="25064"/>
                  <a:pt x="26099" y="25064"/>
                </a:cubicBezTo>
                <a:cubicBezTo>
                  <a:pt x="11663" y="25111"/>
                  <a:pt x="1" y="36819"/>
                  <a:pt x="32" y="51256"/>
                </a:cubicBezTo>
                <a:cubicBezTo>
                  <a:pt x="64" y="65657"/>
                  <a:pt x="11757" y="77322"/>
                  <a:pt x="26166" y="77322"/>
                </a:cubicBezTo>
                <a:cubicBezTo>
                  <a:pt x="26185" y="77322"/>
                  <a:pt x="26205" y="77322"/>
                  <a:pt x="26224" y="77322"/>
                </a:cubicBezTo>
                <a:lnTo>
                  <a:pt x="110003" y="77118"/>
                </a:lnTo>
                <a:lnTo>
                  <a:pt x="109988" y="77055"/>
                </a:lnTo>
                <a:cubicBezTo>
                  <a:pt x="120333" y="76225"/>
                  <a:pt x="129345" y="67635"/>
                  <a:pt x="129314" y="57086"/>
                </a:cubicBezTo>
                <a:cubicBezTo>
                  <a:pt x="129298" y="48418"/>
                  <a:pt x="123875" y="40550"/>
                  <a:pt x="114079" y="39390"/>
                </a:cubicBezTo>
                <a:cubicBezTo>
                  <a:pt x="117393" y="25714"/>
                  <a:pt x="107829" y="13252"/>
                  <a:pt x="94910" y="13252"/>
                </a:cubicBezTo>
                <a:cubicBezTo>
                  <a:pt x="90905" y="13252"/>
                  <a:pt x="86578" y="14450"/>
                  <a:pt x="82213" y="17180"/>
                </a:cubicBezTo>
                <a:cubicBezTo>
                  <a:pt x="78850" y="7185"/>
                  <a:pt x="69417" y="0"/>
                  <a:pt x="58319"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55"/>
          <p:cNvSpPr/>
          <p:nvPr/>
        </p:nvSpPr>
        <p:spPr>
          <a:xfrm>
            <a:off x="4940651" y="3086023"/>
            <a:ext cx="1063547" cy="635780"/>
          </a:xfrm>
          <a:custGeom>
            <a:avLst/>
            <a:gdLst/>
            <a:ahLst/>
            <a:cxnLst/>
            <a:rect l="l" t="t" r="r" b="b"/>
            <a:pathLst>
              <a:path w="129346" h="77322" extrusionOk="0">
                <a:moveTo>
                  <a:pt x="58319" y="0"/>
                </a:moveTo>
                <a:cubicBezTo>
                  <a:pt x="58295" y="0"/>
                  <a:pt x="58271" y="0"/>
                  <a:pt x="58247" y="1"/>
                </a:cubicBezTo>
                <a:cubicBezTo>
                  <a:pt x="44312" y="32"/>
                  <a:pt x="33042" y="11349"/>
                  <a:pt x="33074" y="25283"/>
                </a:cubicBezTo>
                <a:cubicBezTo>
                  <a:pt x="33074" y="25518"/>
                  <a:pt x="33089" y="25769"/>
                  <a:pt x="33105" y="26004"/>
                </a:cubicBezTo>
                <a:cubicBezTo>
                  <a:pt x="30864" y="25393"/>
                  <a:pt x="28528" y="25064"/>
                  <a:pt x="26099" y="25064"/>
                </a:cubicBezTo>
                <a:cubicBezTo>
                  <a:pt x="11663" y="25111"/>
                  <a:pt x="1" y="36819"/>
                  <a:pt x="32" y="51256"/>
                </a:cubicBezTo>
                <a:cubicBezTo>
                  <a:pt x="64" y="65657"/>
                  <a:pt x="11757" y="77322"/>
                  <a:pt x="26166" y="77322"/>
                </a:cubicBezTo>
                <a:cubicBezTo>
                  <a:pt x="26185" y="77322"/>
                  <a:pt x="26205" y="77322"/>
                  <a:pt x="26224" y="77322"/>
                </a:cubicBezTo>
                <a:lnTo>
                  <a:pt x="110003" y="77118"/>
                </a:lnTo>
                <a:lnTo>
                  <a:pt x="109988" y="77055"/>
                </a:lnTo>
                <a:cubicBezTo>
                  <a:pt x="120333" y="76225"/>
                  <a:pt x="129345" y="67635"/>
                  <a:pt x="129314" y="57086"/>
                </a:cubicBezTo>
                <a:cubicBezTo>
                  <a:pt x="129298" y="48418"/>
                  <a:pt x="123875" y="40550"/>
                  <a:pt x="114079" y="39390"/>
                </a:cubicBezTo>
                <a:cubicBezTo>
                  <a:pt x="117393" y="25714"/>
                  <a:pt x="107829" y="13252"/>
                  <a:pt x="94910" y="13252"/>
                </a:cubicBezTo>
                <a:cubicBezTo>
                  <a:pt x="90905" y="13252"/>
                  <a:pt x="86578" y="14450"/>
                  <a:pt x="82213" y="17180"/>
                </a:cubicBezTo>
                <a:cubicBezTo>
                  <a:pt x="78850" y="7185"/>
                  <a:pt x="69417" y="0"/>
                  <a:pt x="58319" y="0"/>
                </a:cubicBezTo>
                <a:close/>
              </a:path>
            </a:pathLst>
          </a:cu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55"/>
          <p:cNvSpPr/>
          <p:nvPr/>
        </p:nvSpPr>
        <p:spPr>
          <a:xfrm>
            <a:off x="7022102" y="3086023"/>
            <a:ext cx="1063547" cy="635780"/>
          </a:xfrm>
          <a:custGeom>
            <a:avLst/>
            <a:gdLst/>
            <a:ahLst/>
            <a:cxnLst/>
            <a:rect l="l" t="t" r="r" b="b"/>
            <a:pathLst>
              <a:path w="129346" h="77322" extrusionOk="0">
                <a:moveTo>
                  <a:pt x="58319" y="0"/>
                </a:moveTo>
                <a:cubicBezTo>
                  <a:pt x="58295" y="0"/>
                  <a:pt x="58271" y="0"/>
                  <a:pt x="58247" y="1"/>
                </a:cubicBezTo>
                <a:cubicBezTo>
                  <a:pt x="44312" y="32"/>
                  <a:pt x="33042" y="11349"/>
                  <a:pt x="33074" y="25283"/>
                </a:cubicBezTo>
                <a:cubicBezTo>
                  <a:pt x="33074" y="25518"/>
                  <a:pt x="33089" y="25769"/>
                  <a:pt x="33105" y="26004"/>
                </a:cubicBezTo>
                <a:cubicBezTo>
                  <a:pt x="30864" y="25393"/>
                  <a:pt x="28528" y="25064"/>
                  <a:pt x="26099" y="25064"/>
                </a:cubicBezTo>
                <a:cubicBezTo>
                  <a:pt x="11663" y="25111"/>
                  <a:pt x="1" y="36819"/>
                  <a:pt x="32" y="51256"/>
                </a:cubicBezTo>
                <a:cubicBezTo>
                  <a:pt x="64" y="65657"/>
                  <a:pt x="11757" y="77322"/>
                  <a:pt x="26166" y="77322"/>
                </a:cubicBezTo>
                <a:cubicBezTo>
                  <a:pt x="26185" y="77322"/>
                  <a:pt x="26205" y="77322"/>
                  <a:pt x="26224" y="77322"/>
                </a:cubicBezTo>
                <a:lnTo>
                  <a:pt x="110003" y="77118"/>
                </a:lnTo>
                <a:lnTo>
                  <a:pt x="109988" y="77055"/>
                </a:lnTo>
                <a:cubicBezTo>
                  <a:pt x="120333" y="76225"/>
                  <a:pt x="129345" y="67635"/>
                  <a:pt x="129314" y="57086"/>
                </a:cubicBezTo>
                <a:cubicBezTo>
                  <a:pt x="129298" y="48418"/>
                  <a:pt x="123875" y="40550"/>
                  <a:pt x="114079" y="39390"/>
                </a:cubicBezTo>
                <a:cubicBezTo>
                  <a:pt x="117393" y="25714"/>
                  <a:pt x="107829" y="13252"/>
                  <a:pt x="94910" y="13252"/>
                </a:cubicBezTo>
                <a:cubicBezTo>
                  <a:pt x="90905" y="13252"/>
                  <a:pt x="86578" y="14450"/>
                  <a:pt x="82213" y="17180"/>
                </a:cubicBezTo>
                <a:cubicBezTo>
                  <a:pt x="78850" y="7185"/>
                  <a:pt x="69417" y="0"/>
                  <a:pt x="58319" y="0"/>
                </a:cubicBezTo>
                <a:close/>
              </a:path>
            </a:pathLst>
          </a:custGeom>
          <a:gradFill>
            <a:gsLst>
              <a:gs pos="0">
                <a:srgbClr val="4E29AA"/>
              </a:gs>
              <a:gs pos="100000">
                <a:srgbClr val="1E123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59" name="Google Shape;2259;p55"/>
          <p:cNvGrpSpPr/>
          <p:nvPr/>
        </p:nvGrpSpPr>
        <p:grpSpPr>
          <a:xfrm>
            <a:off x="1210320" y="1355905"/>
            <a:ext cx="367261" cy="364686"/>
            <a:chOff x="-64781025" y="3361050"/>
            <a:chExt cx="317425" cy="315200"/>
          </a:xfrm>
        </p:grpSpPr>
        <p:sp>
          <p:nvSpPr>
            <p:cNvPr id="2260" name="Google Shape;2260;p5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5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5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5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64" name="Google Shape;2264;p55"/>
          <p:cNvSpPr/>
          <p:nvPr/>
        </p:nvSpPr>
        <p:spPr>
          <a:xfrm>
            <a:off x="3279714" y="135461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65" name="Google Shape;2265;p55"/>
          <p:cNvGrpSpPr/>
          <p:nvPr/>
        </p:nvGrpSpPr>
        <p:grpSpPr>
          <a:xfrm>
            <a:off x="5289691" y="1354054"/>
            <a:ext cx="365467" cy="368389"/>
            <a:chOff x="-62516625" y="3743175"/>
            <a:chExt cx="315875" cy="318400"/>
          </a:xfrm>
        </p:grpSpPr>
        <p:sp>
          <p:nvSpPr>
            <p:cNvPr id="2266" name="Google Shape;2266;p5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5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68" name="Google Shape;2268;p55"/>
          <p:cNvGrpSpPr/>
          <p:nvPr/>
        </p:nvGrpSpPr>
        <p:grpSpPr>
          <a:xfrm>
            <a:off x="7369797" y="1354607"/>
            <a:ext cx="368157" cy="367290"/>
            <a:chOff x="-62154300" y="3743950"/>
            <a:chExt cx="318200" cy="317450"/>
          </a:xfrm>
        </p:grpSpPr>
        <p:sp>
          <p:nvSpPr>
            <p:cNvPr id="2269" name="Google Shape;2269;p5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5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1" name="Google Shape;2271;p55"/>
          <p:cNvGrpSpPr/>
          <p:nvPr/>
        </p:nvGrpSpPr>
        <p:grpSpPr>
          <a:xfrm>
            <a:off x="1234277" y="3253435"/>
            <a:ext cx="319347" cy="349133"/>
            <a:chOff x="1687350" y="3618725"/>
            <a:chExt cx="270175" cy="295375"/>
          </a:xfrm>
        </p:grpSpPr>
        <p:sp>
          <p:nvSpPr>
            <p:cNvPr id="2272" name="Google Shape;2272;p5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2273;p5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5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5" name="Google Shape;2275;p55"/>
          <p:cNvGrpSpPr/>
          <p:nvPr/>
        </p:nvGrpSpPr>
        <p:grpSpPr>
          <a:xfrm>
            <a:off x="3225894" y="3253438"/>
            <a:ext cx="349163" cy="349133"/>
            <a:chOff x="4628325" y="3599825"/>
            <a:chExt cx="295400" cy="295375"/>
          </a:xfrm>
        </p:grpSpPr>
        <p:sp>
          <p:nvSpPr>
            <p:cNvPr id="2276" name="Google Shape;2276;p5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5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5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5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5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2281;p5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2282;p5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5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5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5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5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5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88" name="Google Shape;2288;p55"/>
          <p:cNvGrpSpPr/>
          <p:nvPr/>
        </p:nvGrpSpPr>
        <p:grpSpPr>
          <a:xfrm>
            <a:off x="5339272" y="3253433"/>
            <a:ext cx="266305" cy="349133"/>
            <a:chOff x="3167275" y="3227275"/>
            <a:chExt cx="225300" cy="295375"/>
          </a:xfrm>
        </p:grpSpPr>
        <p:sp>
          <p:nvSpPr>
            <p:cNvPr id="2289" name="Google Shape;2289;p5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2290;p5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2291;p5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2292;p5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2293;p5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4" name="Google Shape;2294;p55"/>
          <p:cNvGrpSpPr/>
          <p:nvPr/>
        </p:nvGrpSpPr>
        <p:grpSpPr>
          <a:xfrm>
            <a:off x="7378378" y="3252999"/>
            <a:ext cx="350995" cy="350049"/>
            <a:chOff x="1310075" y="3253275"/>
            <a:chExt cx="296950" cy="296150"/>
          </a:xfrm>
        </p:grpSpPr>
        <p:sp>
          <p:nvSpPr>
            <p:cNvPr id="2295" name="Google Shape;2295;p5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5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5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98" name="Google Shape;2298;p55"/>
          <p:cNvSpPr txBox="1"/>
          <p:nvPr/>
        </p:nvSpPr>
        <p:spPr>
          <a:xfrm>
            <a:off x="919500" y="1858925"/>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rgbClr val="A4C2F4"/>
                </a:solidFill>
                <a:latin typeface="Roboto"/>
                <a:ea typeface="Roboto"/>
                <a:cs typeface="Roboto"/>
                <a:sym typeface="Roboto"/>
              </a:rPr>
              <a:t>Mercury</a:t>
            </a:r>
            <a:endParaRPr sz="1500" b="1" dirty="0">
              <a:solidFill>
                <a:srgbClr val="A4C2F4"/>
              </a:solidFill>
              <a:latin typeface="Roboto"/>
              <a:ea typeface="Roboto"/>
              <a:cs typeface="Roboto"/>
              <a:sym typeface="Roboto"/>
            </a:endParaRPr>
          </a:p>
        </p:txBody>
      </p:sp>
      <p:sp>
        <p:nvSpPr>
          <p:cNvPr id="2299" name="Google Shape;2299;p55"/>
          <p:cNvSpPr txBox="1"/>
          <p:nvPr/>
        </p:nvSpPr>
        <p:spPr>
          <a:xfrm>
            <a:off x="2926025" y="1858925"/>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rgbClr val="AAAAEB"/>
                </a:solidFill>
                <a:latin typeface="Roboto"/>
                <a:ea typeface="Roboto"/>
                <a:cs typeface="Roboto"/>
                <a:sym typeface="Roboto"/>
              </a:rPr>
              <a:t>Mars</a:t>
            </a:r>
            <a:endParaRPr sz="1500" b="1" dirty="0">
              <a:solidFill>
                <a:srgbClr val="AAAAEB"/>
              </a:solidFill>
              <a:latin typeface="Roboto"/>
              <a:ea typeface="Roboto"/>
              <a:cs typeface="Roboto"/>
              <a:sym typeface="Roboto"/>
            </a:endParaRPr>
          </a:p>
        </p:txBody>
      </p:sp>
      <p:sp>
        <p:nvSpPr>
          <p:cNvPr id="2300" name="Google Shape;2300;p55"/>
          <p:cNvSpPr txBox="1"/>
          <p:nvPr/>
        </p:nvSpPr>
        <p:spPr>
          <a:xfrm>
            <a:off x="4997974" y="1858925"/>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chemeClr val="accent2"/>
                </a:solidFill>
                <a:latin typeface="Roboto"/>
                <a:ea typeface="Roboto"/>
                <a:cs typeface="Roboto"/>
                <a:sym typeface="Roboto"/>
              </a:rPr>
              <a:t>Saturn</a:t>
            </a:r>
            <a:endParaRPr sz="1500" b="1" dirty="0">
              <a:solidFill>
                <a:schemeClr val="accent2"/>
              </a:solidFill>
              <a:latin typeface="Roboto"/>
              <a:ea typeface="Roboto"/>
              <a:cs typeface="Roboto"/>
              <a:sym typeface="Roboto"/>
            </a:endParaRPr>
          </a:p>
        </p:txBody>
      </p:sp>
      <p:sp>
        <p:nvSpPr>
          <p:cNvPr id="2301" name="Google Shape;2301;p55"/>
          <p:cNvSpPr txBox="1"/>
          <p:nvPr/>
        </p:nvSpPr>
        <p:spPr>
          <a:xfrm>
            <a:off x="7079425" y="1858925"/>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chemeClr val="accent3"/>
                </a:solidFill>
                <a:latin typeface="Roboto"/>
                <a:ea typeface="Roboto"/>
                <a:cs typeface="Roboto"/>
                <a:sym typeface="Roboto"/>
              </a:rPr>
              <a:t>Venus</a:t>
            </a:r>
            <a:endParaRPr sz="1500" b="1" dirty="0">
              <a:solidFill>
                <a:schemeClr val="accent3"/>
              </a:solidFill>
              <a:latin typeface="Roboto"/>
              <a:ea typeface="Roboto"/>
              <a:cs typeface="Roboto"/>
              <a:sym typeface="Roboto"/>
            </a:endParaRPr>
          </a:p>
        </p:txBody>
      </p:sp>
      <p:sp>
        <p:nvSpPr>
          <p:cNvPr id="2302" name="Google Shape;2302;p55"/>
          <p:cNvSpPr txBox="1"/>
          <p:nvPr/>
        </p:nvSpPr>
        <p:spPr>
          <a:xfrm>
            <a:off x="919500" y="3789263"/>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chemeClr val="accent4"/>
                </a:solidFill>
                <a:latin typeface="Roboto"/>
                <a:ea typeface="Roboto"/>
                <a:cs typeface="Roboto"/>
                <a:sym typeface="Roboto"/>
              </a:rPr>
              <a:t>Earth</a:t>
            </a:r>
            <a:endParaRPr sz="1500" b="1" dirty="0">
              <a:solidFill>
                <a:schemeClr val="accent4"/>
              </a:solidFill>
              <a:latin typeface="Roboto"/>
              <a:ea typeface="Roboto"/>
              <a:cs typeface="Roboto"/>
              <a:sym typeface="Roboto"/>
            </a:endParaRPr>
          </a:p>
        </p:txBody>
      </p:sp>
      <p:sp>
        <p:nvSpPr>
          <p:cNvPr id="2303" name="Google Shape;2303;p55"/>
          <p:cNvSpPr txBox="1"/>
          <p:nvPr/>
        </p:nvSpPr>
        <p:spPr>
          <a:xfrm>
            <a:off x="2926025" y="3789263"/>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chemeClr val="accent6"/>
                </a:solidFill>
                <a:latin typeface="Roboto"/>
                <a:ea typeface="Roboto"/>
                <a:cs typeface="Roboto"/>
                <a:sym typeface="Roboto"/>
              </a:rPr>
              <a:t>Ceres</a:t>
            </a:r>
            <a:endParaRPr sz="1500" b="1" dirty="0">
              <a:solidFill>
                <a:schemeClr val="accent6"/>
              </a:solidFill>
              <a:latin typeface="Roboto"/>
              <a:ea typeface="Roboto"/>
              <a:cs typeface="Roboto"/>
              <a:sym typeface="Roboto"/>
            </a:endParaRPr>
          </a:p>
        </p:txBody>
      </p:sp>
      <p:sp>
        <p:nvSpPr>
          <p:cNvPr id="2304" name="Google Shape;2304;p55"/>
          <p:cNvSpPr txBox="1"/>
          <p:nvPr/>
        </p:nvSpPr>
        <p:spPr>
          <a:xfrm>
            <a:off x="4997974" y="3789263"/>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rgbClr val="1155CC"/>
                </a:solidFill>
                <a:latin typeface="Roboto"/>
                <a:ea typeface="Roboto"/>
                <a:cs typeface="Roboto"/>
                <a:sym typeface="Roboto"/>
              </a:rPr>
              <a:t>Jupiter</a:t>
            </a:r>
            <a:endParaRPr sz="1500" b="1" dirty="0">
              <a:solidFill>
                <a:srgbClr val="1155CC"/>
              </a:solidFill>
              <a:latin typeface="Roboto"/>
              <a:ea typeface="Roboto"/>
              <a:cs typeface="Roboto"/>
              <a:sym typeface="Roboto"/>
            </a:endParaRPr>
          </a:p>
        </p:txBody>
      </p:sp>
      <p:sp>
        <p:nvSpPr>
          <p:cNvPr id="2305" name="Google Shape;2305;p55"/>
          <p:cNvSpPr txBox="1"/>
          <p:nvPr/>
        </p:nvSpPr>
        <p:spPr>
          <a:xfrm>
            <a:off x="7079425" y="3789263"/>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rgbClr val="674EA7"/>
                </a:solidFill>
                <a:latin typeface="Roboto"/>
                <a:ea typeface="Roboto"/>
                <a:cs typeface="Roboto"/>
                <a:sym typeface="Roboto"/>
              </a:rPr>
              <a:t>Neptune</a:t>
            </a:r>
            <a:endParaRPr sz="1500" b="1" dirty="0">
              <a:solidFill>
                <a:srgbClr val="674EA7"/>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56"/>
          <p:cNvSpPr/>
          <p:nvPr/>
        </p:nvSpPr>
        <p:spPr>
          <a:xfrm rot="-5400000">
            <a:off x="1910610" y="3055198"/>
            <a:ext cx="1379668" cy="1169388"/>
          </a:xfrm>
          <a:custGeom>
            <a:avLst/>
            <a:gdLst/>
            <a:ahLst/>
            <a:cxnLst/>
            <a:rect l="l" t="t" r="r" b="b"/>
            <a:pathLst>
              <a:path w="83075" h="58889" fill="none" extrusionOk="0">
                <a:moveTo>
                  <a:pt x="83075" y="0"/>
                </a:moveTo>
                <a:lnTo>
                  <a:pt x="83075" y="46067"/>
                </a:lnTo>
                <a:lnTo>
                  <a:pt x="1" y="46067"/>
                </a:lnTo>
                <a:lnTo>
                  <a:pt x="1" y="58888"/>
                </a:lnTo>
              </a:path>
            </a:pathLst>
          </a:custGeom>
          <a:gradFill>
            <a:gsLst>
              <a:gs pos="0">
                <a:srgbClr val="1A85C8"/>
              </a:gs>
              <a:gs pos="100000">
                <a:srgbClr val="0F3750"/>
              </a:gs>
            </a:gsLst>
            <a:lin ang="5400012" scaled="0"/>
          </a:gradFill>
          <a:ln w="196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56"/>
          <p:cNvSpPr/>
          <p:nvPr/>
        </p:nvSpPr>
        <p:spPr>
          <a:xfrm rot="-5400000">
            <a:off x="2358758" y="2123625"/>
            <a:ext cx="1398167" cy="254633"/>
          </a:xfrm>
          <a:custGeom>
            <a:avLst/>
            <a:gdLst/>
            <a:ahLst/>
            <a:cxnLst/>
            <a:rect l="l" t="t" r="r" b="b"/>
            <a:pathLst>
              <a:path w="82793" h="12823" fill="none" extrusionOk="0">
                <a:moveTo>
                  <a:pt x="82792" y="12822"/>
                </a:moveTo>
                <a:lnTo>
                  <a:pt x="82792" y="1"/>
                </a:lnTo>
                <a:lnTo>
                  <a:pt x="1" y="1"/>
                </a:lnTo>
                <a:lnTo>
                  <a:pt x="1" y="12556"/>
                </a:lnTo>
              </a:path>
            </a:pathLst>
          </a:custGeom>
          <a:gradFill>
            <a:gsLst>
              <a:gs pos="0">
                <a:srgbClr val="1A85C8"/>
              </a:gs>
              <a:gs pos="100000">
                <a:srgbClr val="0F3750"/>
              </a:gs>
            </a:gsLst>
            <a:lin ang="5400012" scaled="0"/>
          </a:gradFill>
          <a:ln w="196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56"/>
          <p:cNvSpPr txBox="1">
            <a:spLocks noGrp="1"/>
          </p:cNvSpPr>
          <p:nvPr>
            <p:ph type="title"/>
          </p:nvPr>
        </p:nvSpPr>
        <p:spPr>
          <a:xfrm>
            <a:off x="442200" y="398125"/>
            <a:ext cx="824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2313" name="Google Shape;2313;p56"/>
          <p:cNvSpPr/>
          <p:nvPr/>
        </p:nvSpPr>
        <p:spPr>
          <a:xfrm>
            <a:off x="-153350" y="0"/>
            <a:ext cx="2163900" cy="10266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sz="1200" dirty="0">
              <a:solidFill>
                <a:srgbClr val="000000"/>
              </a:solidFill>
              <a:latin typeface="Roboto"/>
              <a:ea typeface="Roboto"/>
              <a:cs typeface="Roboto"/>
              <a:sym typeface="Roboto"/>
            </a:endParaRPr>
          </a:p>
        </p:txBody>
      </p:sp>
      <p:sp>
        <p:nvSpPr>
          <p:cNvPr id="2314" name="Google Shape;2314;p56"/>
          <p:cNvSpPr txBox="1"/>
          <p:nvPr/>
        </p:nvSpPr>
        <p:spPr>
          <a:xfrm>
            <a:off x="4725000" y="1457600"/>
            <a:ext cx="3961800" cy="50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Venus has a beautiful name, but it’s the hottest and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the second planet from the Sun</a:t>
            </a:r>
            <a:endParaRPr dirty="0">
              <a:latin typeface="Roboto"/>
              <a:ea typeface="Roboto"/>
              <a:cs typeface="Roboto"/>
              <a:sym typeface="Roboto"/>
            </a:endParaRPr>
          </a:p>
        </p:txBody>
      </p:sp>
      <p:sp>
        <p:nvSpPr>
          <p:cNvPr id="2315" name="Google Shape;2315;p56"/>
          <p:cNvSpPr txBox="1"/>
          <p:nvPr/>
        </p:nvSpPr>
        <p:spPr>
          <a:xfrm>
            <a:off x="4725000" y="2762913"/>
            <a:ext cx="3961800" cy="50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Jupiter is a gas giant and also the biggest planet in the entire Solar System</a:t>
            </a:r>
            <a:endParaRPr sz="1200" dirty="0">
              <a:solidFill>
                <a:schemeClr val="dk1"/>
              </a:solidFill>
              <a:latin typeface="Roboto"/>
              <a:ea typeface="Roboto"/>
              <a:cs typeface="Roboto"/>
              <a:sym typeface="Roboto"/>
            </a:endParaRPr>
          </a:p>
        </p:txBody>
      </p:sp>
      <p:sp>
        <p:nvSpPr>
          <p:cNvPr id="2316" name="Google Shape;2316;p56"/>
          <p:cNvSpPr txBox="1"/>
          <p:nvPr/>
        </p:nvSpPr>
        <p:spPr>
          <a:xfrm>
            <a:off x="4724997" y="4106663"/>
            <a:ext cx="3961800" cy="50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solidFill>
                  <a:schemeClr val="dk1"/>
                </a:solidFill>
                <a:latin typeface="Roboto"/>
                <a:ea typeface="Roboto"/>
                <a:cs typeface="Roboto"/>
                <a:sym typeface="Roboto"/>
              </a:rPr>
              <a:t>Saturn is a gas giant and has rings It’s composed mostly of hydrogen and helium</a:t>
            </a:r>
            <a:endParaRPr sz="1200" dirty="0">
              <a:solidFill>
                <a:schemeClr val="dk1"/>
              </a:solidFill>
              <a:latin typeface="Roboto"/>
              <a:ea typeface="Roboto"/>
              <a:cs typeface="Roboto"/>
              <a:sym typeface="Roboto"/>
            </a:endParaRPr>
          </a:p>
        </p:txBody>
      </p:sp>
      <p:sp>
        <p:nvSpPr>
          <p:cNvPr id="2317" name="Google Shape;2317;p56"/>
          <p:cNvSpPr/>
          <p:nvPr/>
        </p:nvSpPr>
        <p:spPr>
          <a:xfrm rot="-5400000">
            <a:off x="4114328" y="139860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56"/>
          <p:cNvSpPr/>
          <p:nvPr/>
        </p:nvSpPr>
        <p:spPr>
          <a:xfrm rot="-5400000">
            <a:off x="3836200" y="139860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56"/>
          <p:cNvSpPr/>
          <p:nvPr/>
        </p:nvSpPr>
        <p:spPr>
          <a:xfrm rot="-5400000">
            <a:off x="3558072" y="139860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56"/>
          <p:cNvSpPr/>
          <p:nvPr/>
        </p:nvSpPr>
        <p:spPr>
          <a:xfrm>
            <a:off x="677300" y="2008913"/>
            <a:ext cx="1226150" cy="673625"/>
          </a:xfrm>
          <a:custGeom>
            <a:avLst/>
            <a:gdLst/>
            <a:ahLst/>
            <a:cxnLst/>
            <a:rect l="l" t="t" r="r" b="b"/>
            <a:pathLst>
              <a:path w="49046" h="26945" extrusionOk="0">
                <a:moveTo>
                  <a:pt x="27948" y="1"/>
                </a:moveTo>
                <a:cubicBezTo>
                  <a:pt x="22807" y="1"/>
                  <a:pt x="18324" y="2900"/>
                  <a:pt x="16051" y="7148"/>
                </a:cubicBezTo>
                <a:cubicBezTo>
                  <a:pt x="15784" y="7132"/>
                  <a:pt x="15518" y="7117"/>
                  <a:pt x="15252" y="7117"/>
                </a:cubicBezTo>
                <a:cubicBezTo>
                  <a:pt x="9860" y="7117"/>
                  <a:pt x="5471" y="11427"/>
                  <a:pt x="5345" y="16788"/>
                </a:cubicBezTo>
                <a:cubicBezTo>
                  <a:pt x="5251" y="16788"/>
                  <a:pt x="5173" y="16772"/>
                  <a:pt x="5079" y="16772"/>
                </a:cubicBezTo>
                <a:cubicBezTo>
                  <a:pt x="2273" y="16772"/>
                  <a:pt x="0" y="19045"/>
                  <a:pt x="0" y="21851"/>
                </a:cubicBezTo>
                <a:cubicBezTo>
                  <a:pt x="0" y="24656"/>
                  <a:pt x="2273" y="26945"/>
                  <a:pt x="5079" y="26945"/>
                </a:cubicBezTo>
                <a:lnTo>
                  <a:pt x="39139" y="26945"/>
                </a:lnTo>
                <a:cubicBezTo>
                  <a:pt x="44610" y="26945"/>
                  <a:pt x="49045" y="22509"/>
                  <a:pt x="49045" y="17023"/>
                </a:cubicBezTo>
                <a:cubicBezTo>
                  <a:pt x="49045" y="11788"/>
                  <a:pt x="44986" y="7509"/>
                  <a:pt x="39845" y="7148"/>
                </a:cubicBezTo>
                <a:cubicBezTo>
                  <a:pt x="37587" y="2900"/>
                  <a:pt x="33105" y="1"/>
                  <a:pt x="27948" y="1"/>
                </a:cubicBezTo>
                <a:close/>
              </a:path>
            </a:pathLst>
          </a:custGeom>
          <a:gradFill>
            <a:gsLst>
              <a:gs pos="0">
                <a:schemeClr val="accent1"/>
              </a:gs>
              <a:gs pos="66000">
                <a:schemeClr val="accent3"/>
              </a:gs>
              <a:gs pos="100000">
                <a:schemeClr val="accent4"/>
              </a:gs>
            </a:gsLst>
            <a:lin ang="8099331" scaled="0"/>
          </a:gra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56"/>
          <p:cNvSpPr/>
          <p:nvPr/>
        </p:nvSpPr>
        <p:spPr>
          <a:xfrm rot="-5400000">
            <a:off x="4114328" y="2725253"/>
            <a:ext cx="504725" cy="308943"/>
          </a:xfrm>
          <a:prstGeom prst="flowChartMagneticDisk">
            <a:avLst/>
          </a:prstGeom>
          <a:gradFill>
            <a:gsLst>
              <a:gs pos="0">
                <a:srgbClr val="31AFDD"/>
              </a:gs>
              <a:gs pos="100000">
                <a:srgbClr val="195B73"/>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56"/>
          <p:cNvSpPr/>
          <p:nvPr/>
        </p:nvSpPr>
        <p:spPr>
          <a:xfrm rot="-5400000">
            <a:off x="3836200" y="272525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56"/>
          <p:cNvSpPr/>
          <p:nvPr/>
        </p:nvSpPr>
        <p:spPr>
          <a:xfrm rot="-5400000">
            <a:off x="3558072" y="272525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56"/>
          <p:cNvSpPr/>
          <p:nvPr/>
        </p:nvSpPr>
        <p:spPr>
          <a:xfrm rot="-5400000">
            <a:off x="4114328" y="4113178"/>
            <a:ext cx="504725" cy="308943"/>
          </a:xfrm>
          <a:prstGeom prst="flowChartMagneticDisk">
            <a:avLst/>
          </a:prstGeom>
          <a:gradFill>
            <a:gsLst>
              <a:gs pos="0">
                <a:srgbClr val="58CBDF"/>
              </a:gs>
              <a:gs pos="100000">
                <a:srgbClr val="238191"/>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56"/>
          <p:cNvSpPr/>
          <p:nvPr/>
        </p:nvSpPr>
        <p:spPr>
          <a:xfrm rot="-5400000">
            <a:off x="3836200" y="4113178"/>
            <a:ext cx="504725" cy="308943"/>
          </a:xfrm>
          <a:prstGeom prst="flowChartMagneticDisk">
            <a:avLst/>
          </a:prstGeom>
          <a:gradFill>
            <a:gsLst>
              <a:gs pos="0">
                <a:srgbClr val="58CBDF"/>
              </a:gs>
              <a:gs pos="100000">
                <a:srgbClr val="238191"/>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56"/>
          <p:cNvSpPr/>
          <p:nvPr/>
        </p:nvSpPr>
        <p:spPr>
          <a:xfrm rot="-5400000">
            <a:off x="3558072" y="4113178"/>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56"/>
          <p:cNvSpPr/>
          <p:nvPr/>
        </p:nvSpPr>
        <p:spPr>
          <a:xfrm>
            <a:off x="3122850" y="1466375"/>
            <a:ext cx="173400" cy="173400"/>
          </a:xfrm>
          <a:prstGeom prst="ellipse">
            <a:avLst/>
          </a:prstGeom>
          <a:gradFill>
            <a:gsLst>
              <a:gs pos="0">
                <a:srgbClr val="DBD4EB"/>
              </a:gs>
              <a:gs pos="100000">
                <a:srgbClr val="9180BB"/>
              </a:gs>
            </a:gsLst>
            <a:path path="circle">
              <a:fillToRect l="50000" t="50000" r="50000" b="50000"/>
            </a:path>
            <a:tileRect/>
          </a:gra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56"/>
          <p:cNvSpPr/>
          <p:nvPr/>
        </p:nvSpPr>
        <p:spPr>
          <a:xfrm>
            <a:off x="3122850" y="2848150"/>
            <a:ext cx="173400" cy="173400"/>
          </a:xfrm>
          <a:prstGeom prst="ellipse">
            <a:avLst/>
          </a:prstGeom>
          <a:gradFill>
            <a:gsLst>
              <a:gs pos="0">
                <a:srgbClr val="DBD4EB"/>
              </a:gs>
              <a:gs pos="100000">
                <a:srgbClr val="9180BB"/>
              </a:gs>
            </a:gsLst>
            <a:path path="circle">
              <a:fillToRect l="50000" t="50000" r="50000" b="50000"/>
            </a:path>
            <a:tileRect/>
          </a:gra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56"/>
          <p:cNvSpPr/>
          <p:nvPr/>
        </p:nvSpPr>
        <p:spPr>
          <a:xfrm>
            <a:off x="3122850" y="4229925"/>
            <a:ext cx="173400" cy="173400"/>
          </a:xfrm>
          <a:prstGeom prst="ellipse">
            <a:avLst/>
          </a:prstGeom>
          <a:gradFill>
            <a:gsLst>
              <a:gs pos="0">
                <a:srgbClr val="DBD4EB"/>
              </a:gs>
              <a:gs pos="100000">
                <a:srgbClr val="9180BB"/>
              </a:gs>
            </a:gsLst>
            <a:path path="circle">
              <a:fillToRect l="50000" t="50000" r="50000" b="50000"/>
            </a:path>
            <a:tileRect/>
          </a:gra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56"/>
          <p:cNvSpPr txBox="1"/>
          <p:nvPr/>
        </p:nvSpPr>
        <p:spPr>
          <a:xfrm>
            <a:off x="633225" y="2765350"/>
            <a:ext cx="13143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chemeClr val="accent6"/>
                </a:solidFill>
                <a:latin typeface="Roboto"/>
                <a:ea typeface="Roboto"/>
                <a:cs typeface="Roboto"/>
                <a:sym typeface="Roboto"/>
              </a:rPr>
              <a:t>The planets</a:t>
            </a:r>
            <a:endParaRPr sz="1500" b="1" dirty="0">
              <a:solidFill>
                <a:schemeClr val="accent6"/>
              </a:solidFill>
              <a:latin typeface="Roboto"/>
              <a:ea typeface="Roboto"/>
              <a:cs typeface="Roboto"/>
              <a:sym typeface="Roboto"/>
            </a:endParaRPr>
          </a:p>
        </p:txBody>
      </p:sp>
      <p:sp>
        <p:nvSpPr>
          <p:cNvPr id="2331" name="Google Shape;2331;p56"/>
          <p:cNvSpPr txBox="1"/>
          <p:nvPr/>
        </p:nvSpPr>
        <p:spPr>
          <a:xfrm>
            <a:off x="4725000" y="1127375"/>
            <a:ext cx="3961800" cy="339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500" b="1">
                <a:solidFill>
                  <a:srgbClr val="AAAAEB"/>
                </a:solidFill>
                <a:latin typeface="Roboto"/>
                <a:ea typeface="Roboto"/>
                <a:cs typeface="Roboto"/>
                <a:sym typeface="Roboto"/>
              </a:rPr>
              <a:t>Venus</a:t>
            </a:r>
            <a:endParaRPr sz="1500" b="1" dirty="0">
              <a:solidFill>
                <a:srgbClr val="AAAAEB"/>
              </a:solidFill>
              <a:latin typeface="Roboto"/>
              <a:ea typeface="Roboto"/>
              <a:cs typeface="Roboto"/>
              <a:sym typeface="Roboto"/>
            </a:endParaRPr>
          </a:p>
        </p:txBody>
      </p:sp>
      <p:sp>
        <p:nvSpPr>
          <p:cNvPr id="2332" name="Google Shape;2332;p56"/>
          <p:cNvSpPr txBox="1"/>
          <p:nvPr/>
        </p:nvSpPr>
        <p:spPr>
          <a:xfrm>
            <a:off x="4725000" y="2427863"/>
            <a:ext cx="3961800" cy="339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500" b="1">
                <a:solidFill>
                  <a:schemeClr val="accent5"/>
                </a:solidFill>
                <a:latin typeface="Roboto"/>
                <a:ea typeface="Roboto"/>
                <a:cs typeface="Roboto"/>
                <a:sym typeface="Roboto"/>
              </a:rPr>
              <a:t>Jupiter</a:t>
            </a:r>
            <a:endParaRPr sz="1500" b="1" dirty="0">
              <a:solidFill>
                <a:schemeClr val="accent5"/>
              </a:solidFill>
              <a:latin typeface="Roboto"/>
              <a:ea typeface="Roboto"/>
              <a:cs typeface="Roboto"/>
              <a:sym typeface="Roboto"/>
            </a:endParaRPr>
          </a:p>
        </p:txBody>
      </p:sp>
      <p:sp>
        <p:nvSpPr>
          <p:cNvPr id="2333" name="Google Shape;2333;p56"/>
          <p:cNvSpPr txBox="1"/>
          <p:nvPr/>
        </p:nvSpPr>
        <p:spPr>
          <a:xfrm>
            <a:off x="4725000" y="3767663"/>
            <a:ext cx="3961800" cy="339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500" b="1">
                <a:solidFill>
                  <a:schemeClr val="accent3"/>
                </a:solidFill>
                <a:latin typeface="Roboto"/>
                <a:ea typeface="Roboto"/>
                <a:cs typeface="Roboto"/>
                <a:sym typeface="Roboto"/>
              </a:rPr>
              <a:t>Saturn</a:t>
            </a:r>
            <a:endParaRPr sz="1500" b="1" dirty="0">
              <a:solidFill>
                <a:schemeClr val="accent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57"/>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2339" name="Google Shape;2339;p57"/>
          <p:cNvSpPr/>
          <p:nvPr/>
        </p:nvSpPr>
        <p:spPr>
          <a:xfrm>
            <a:off x="7326437" y="2751800"/>
            <a:ext cx="1102209" cy="586617"/>
          </a:xfrm>
          <a:custGeom>
            <a:avLst/>
            <a:gdLst/>
            <a:ahLst/>
            <a:cxnLst/>
            <a:rect l="l" t="t" r="r" b="b"/>
            <a:pathLst>
              <a:path w="16240" h="10926" extrusionOk="0">
                <a:moveTo>
                  <a:pt x="5471" y="0"/>
                </a:moveTo>
                <a:cubicBezTo>
                  <a:pt x="2446" y="0"/>
                  <a:pt x="1" y="2445"/>
                  <a:pt x="1" y="5455"/>
                </a:cubicBezTo>
                <a:cubicBezTo>
                  <a:pt x="1" y="8480"/>
                  <a:pt x="2446" y="10925"/>
                  <a:pt x="5471" y="10925"/>
                </a:cubicBezTo>
                <a:lnTo>
                  <a:pt x="16239" y="10925"/>
                </a:lnTo>
                <a:cubicBezTo>
                  <a:pt x="16239" y="10925"/>
                  <a:pt x="11709" y="0"/>
                  <a:pt x="5471"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57"/>
          <p:cNvSpPr/>
          <p:nvPr/>
        </p:nvSpPr>
        <p:spPr>
          <a:xfrm>
            <a:off x="2357938" y="2751800"/>
            <a:ext cx="1102209" cy="586617"/>
          </a:xfrm>
          <a:custGeom>
            <a:avLst/>
            <a:gdLst/>
            <a:ahLst/>
            <a:cxnLst/>
            <a:rect l="l" t="t" r="r" b="b"/>
            <a:pathLst>
              <a:path w="16240" h="10926" extrusionOk="0">
                <a:moveTo>
                  <a:pt x="5471" y="0"/>
                </a:moveTo>
                <a:cubicBezTo>
                  <a:pt x="2446" y="0"/>
                  <a:pt x="0" y="2445"/>
                  <a:pt x="0" y="5455"/>
                </a:cubicBezTo>
                <a:cubicBezTo>
                  <a:pt x="0" y="8480"/>
                  <a:pt x="2446" y="10925"/>
                  <a:pt x="5471" y="10925"/>
                </a:cubicBezTo>
                <a:lnTo>
                  <a:pt x="16239" y="10925"/>
                </a:lnTo>
                <a:cubicBezTo>
                  <a:pt x="16239" y="10925"/>
                  <a:pt x="11709" y="0"/>
                  <a:pt x="5471"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57"/>
          <p:cNvSpPr/>
          <p:nvPr/>
        </p:nvSpPr>
        <p:spPr>
          <a:xfrm>
            <a:off x="691538" y="2751800"/>
            <a:ext cx="1102209" cy="586617"/>
          </a:xfrm>
          <a:custGeom>
            <a:avLst/>
            <a:gdLst/>
            <a:ahLst/>
            <a:cxnLst/>
            <a:rect l="l" t="t" r="r" b="b"/>
            <a:pathLst>
              <a:path w="16240" h="10926" extrusionOk="0">
                <a:moveTo>
                  <a:pt x="5455" y="0"/>
                </a:moveTo>
                <a:cubicBezTo>
                  <a:pt x="2446" y="0"/>
                  <a:pt x="1" y="2445"/>
                  <a:pt x="1" y="5455"/>
                </a:cubicBezTo>
                <a:cubicBezTo>
                  <a:pt x="1" y="8480"/>
                  <a:pt x="2446" y="10925"/>
                  <a:pt x="5455" y="10925"/>
                </a:cubicBezTo>
                <a:lnTo>
                  <a:pt x="16239" y="10925"/>
                </a:lnTo>
                <a:cubicBezTo>
                  <a:pt x="16239" y="10925"/>
                  <a:pt x="11710" y="0"/>
                  <a:pt x="5455"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57"/>
          <p:cNvSpPr/>
          <p:nvPr/>
        </p:nvSpPr>
        <p:spPr>
          <a:xfrm>
            <a:off x="5670288" y="2751800"/>
            <a:ext cx="1102209" cy="586617"/>
          </a:xfrm>
          <a:custGeom>
            <a:avLst/>
            <a:gdLst/>
            <a:ahLst/>
            <a:cxnLst/>
            <a:rect l="l" t="t" r="r" b="b"/>
            <a:pathLst>
              <a:path w="16240" h="10926" extrusionOk="0">
                <a:moveTo>
                  <a:pt x="5471" y="0"/>
                </a:moveTo>
                <a:cubicBezTo>
                  <a:pt x="2446" y="0"/>
                  <a:pt x="1" y="2445"/>
                  <a:pt x="1" y="5455"/>
                </a:cubicBezTo>
                <a:cubicBezTo>
                  <a:pt x="1" y="8480"/>
                  <a:pt x="2446" y="10925"/>
                  <a:pt x="5471" y="10925"/>
                </a:cubicBezTo>
                <a:lnTo>
                  <a:pt x="16239" y="10925"/>
                </a:lnTo>
                <a:cubicBezTo>
                  <a:pt x="16239" y="10925"/>
                  <a:pt x="11709" y="0"/>
                  <a:pt x="5471"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57"/>
          <p:cNvSpPr/>
          <p:nvPr/>
        </p:nvSpPr>
        <p:spPr>
          <a:xfrm>
            <a:off x="4014113" y="2751800"/>
            <a:ext cx="1102209" cy="586617"/>
          </a:xfrm>
          <a:custGeom>
            <a:avLst/>
            <a:gdLst/>
            <a:ahLst/>
            <a:cxnLst/>
            <a:rect l="l" t="t" r="r" b="b"/>
            <a:pathLst>
              <a:path w="16240" h="10926" extrusionOk="0">
                <a:moveTo>
                  <a:pt x="5471" y="0"/>
                </a:moveTo>
                <a:cubicBezTo>
                  <a:pt x="2446" y="0"/>
                  <a:pt x="1" y="2445"/>
                  <a:pt x="1" y="5455"/>
                </a:cubicBezTo>
                <a:cubicBezTo>
                  <a:pt x="1" y="8480"/>
                  <a:pt x="2446" y="10925"/>
                  <a:pt x="5471" y="10925"/>
                </a:cubicBezTo>
                <a:lnTo>
                  <a:pt x="16240" y="10925"/>
                </a:lnTo>
                <a:cubicBezTo>
                  <a:pt x="16240" y="10925"/>
                  <a:pt x="11710" y="0"/>
                  <a:pt x="5471"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57"/>
          <p:cNvSpPr/>
          <p:nvPr/>
        </p:nvSpPr>
        <p:spPr>
          <a:xfrm>
            <a:off x="3379988" y="1053600"/>
            <a:ext cx="2344125" cy="1040800"/>
          </a:xfrm>
          <a:custGeom>
            <a:avLst/>
            <a:gdLst/>
            <a:ahLst/>
            <a:cxnLst/>
            <a:rect l="l" t="t" r="r" b="b"/>
            <a:pathLst>
              <a:path w="93765" h="41632" extrusionOk="0">
                <a:moveTo>
                  <a:pt x="48497" y="0"/>
                </a:moveTo>
                <a:cubicBezTo>
                  <a:pt x="39187" y="0"/>
                  <a:pt x="31647" y="7540"/>
                  <a:pt x="31647" y="16850"/>
                </a:cubicBezTo>
                <a:cubicBezTo>
                  <a:pt x="31647" y="18700"/>
                  <a:pt x="31945" y="20487"/>
                  <a:pt x="32509" y="22148"/>
                </a:cubicBezTo>
                <a:cubicBezTo>
                  <a:pt x="26851" y="22728"/>
                  <a:pt x="22039" y="26098"/>
                  <a:pt x="19437" y="30847"/>
                </a:cubicBezTo>
                <a:cubicBezTo>
                  <a:pt x="17415" y="29092"/>
                  <a:pt x="14876" y="28057"/>
                  <a:pt x="12133" y="28057"/>
                </a:cubicBezTo>
                <a:cubicBezTo>
                  <a:pt x="5518" y="28057"/>
                  <a:pt x="126" y="34108"/>
                  <a:pt x="1" y="41631"/>
                </a:cubicBezTo>
                <a:lnTo>
                  <a:pt x="93764" y="41631"/>
                </a:lnTo>
                <a:cubicBezTo>
                  <a:pt x="93670" y="36616"/>
                  <a:pt x="91241" y="32242"/>
                  <a:pt x="87667" y="29907"/>
                </a:cubicBezTo>
                <a:cubicBezTo>
                  <a:pt x="87322" y="22634"/>
                  <a:pt x="81319" y="16850"/>
                  <a:pt x="73952" y="16850"/>
                </a:cubicBezTo>
                <a:cubicBezTo>
                  <a:pt x="70535" y="16850"/>
                  <a:pt x="67416" y="18089"/>
                  <a:pt x="65018" y="20158"/>
                </a:cubicBezTo>
                <a:cubicBezTo>
                  <a:pt x="65222" y="19092"/>
                  <a:pt x="65347" y="17979"/>
                  <a:pt x="65347" y="16850"/>
                </a:cubicBezTo>
                <a:cubicBezTo>
                  <a:pt x="65347" y="7540"/>
                  <a:pt x="57792" y="0"/>
                  <a:pt x="48497" y="0"/>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57"/>
          <p:cNvSpPr/>
          <p:nvPr/>
        </p:nvSpPr>
        <p:spPr>
          <a:xfrm rot="5400000">
            <a:off x="2027992" y="1194166"/>
            <a:ext cx="636937" cy="2451754"/>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57"/>
          <p:cNvSpPr/>
          <p:nvPr/>
        </p:nvSpPr>
        <p:spPr>
          <a:xfrm rot="5400000">
            <a:off x="5082115" y="1763797"/>
            <a:ext cx="629894" cy="1302200"/>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57"/>
          <p:cNvSpPr/>
          <p:nvPr/>
        </p:nvSpPr>
        <p:spPr>
          <a:xfrm rot="5400000">
            <a:off x="6232905" y="1249332"/>
            <a:ext cx="647690" cy="2335626"/>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57"/>
          <p:cNvSpPr/>
          <p:nvPr/>
        </p:nvSpPr>
        <p:spPr>
          <a:xfrm rot="5400000">
            <a:off x="3019562" y="1803181"/>
            <a:ext cx="644231" cy="1216520"/>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57"/>
          <p:cNvSpPr/>
          <p:nvPr/>
        </p:nvSpPr>
        <p:spPr>
          <a:xfrm rot="5400000">
            <a:off x="4090534" y="2408340"/>
            <a:ext cx="637251" cy="20434"/>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57"/>
          <p:cNvSpPr txBox="1"/>
          <p:nvPr/>
        </p:nvSpPr>
        <p:spPr>
          <a:xfrm>
            <a:off x="7319513" y="4032476"/>
            <a:ext cx="1224900" cy="647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Saturn is the</a:t>
            </a:r>
            <a:endParaRPr sz="1200" dirty="0">
              <a:solidFill>
                <a:schemeClr val="dk1"/>
              </a:solidFill>
              <a:latin typeface="Roboto"/>
              <a:ea typeface="Roboto"/>
              <a:cs typeface="Roboto"/>
              <a:sym typeface="Roboto"/>
            </a:endParaRPr>
          </a:p>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ringed one and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 gas giant</a:t>
            </a:r>
            <a:endParaRPr sz="1200" dirty="0">
              <a:solidFill>
                <a:schemeClr val="dk1"/>
              </a:solidFill>
              <a:latin typeface="Roboto"/>
              <a:ea typeface="Roboto"/>
              <a:cs typeface="Roboto"/>
              <a:sym typeface="Roboto"/>
            </a:endParaRPr>
          </a:p>
        </p:txBody>
      </p:sp>
      <p:sp>
        <p:nvSpPr>
          <p:cNvPr id="2351" name="Google Shape;2351;p57"/>
          <p:cNvSpPr txBox="1"/>
          <p:nvPr/>
        </p:nvSpPr>
        <p:spPr>
          <a:xfrm>
            <a:off x="4002363" y="4032475"/>
            <a:ext cx="1224900" cy="647700"/>
          </a:xfrm>
          <a:prstGeom prst="rect">
            <a:avLst/>
          </a:prstGeom>
          <a:noFill/>
          <a:ln>
            <a:noFill/>
          </a:ln>
        </p:spPr>
        <p:txBody>
          <a:bodyPr spcFirstLastPara="1" wrap="square" lIns="45725" tIns="45725" rIns="45725" bIns="45725" anchor="ctr"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dirty="0">
              <a:solidFill>
                <a:schemeClr val="dk1"/>
              </a:solidFill>
              <a:latin typeface="Roboto"/>
              <a:ea typeface="Roboto"/>
              <a:cs typeface="Roboto"/>
              <a:sym typeface="Roboto"/>
            </a:endParaRPr>
          </a:p>
        </p:txBody>
      </p:sp>
      <p:sp>
        <p:nvSpPr>
          <p:cNvPr id="2352" name="Google Shape;2352;p57"/>
          <p:cNvSpPr txBox="1"/>
          <p:nvPr/>
        </p:nvSpPr>
        <p:spPr>
          <a:xfrm>
            <a:off x="5660938" y="4032475"/>
            <a:ext cx="1224900" cy="647700"/>
          </a:xfrm>
          <a:prstGeom prst="rect">
            <a:avLst/>
          </a:prstGeom>
          <a:noFill/>
          <a:ln>
            <a:noFill/>
          </a:ln>
        </p:spPr>
        <p:txBody>
          <a:bodyPr spcFirstLastPara="1" wrap="square" lIns="45725" tIns="45725" rIns="45725" bIns="45725" anchor="ctr"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Neptune is the farthest planet from the Sun</a:t>
            </a:r>
            <a:endParaRPr sz="1200" dirty="0">
              <a:solidFill>
                <a:schemeClr val="dk1"/>
              </a:solidFill>
              <a:latin typeface="Roboto"/>
              <a:ea typeface="Roboto"/>
              <a:cs typeface="Roboto"/>
              <a:sym typeface="Roboto"/>
            </a:endParaRPr>
          </a:p>
        </p:txBody>
      </p:sp>
      <p:sp>
        <p:nvSpPr>
          <p:cNvPr id="2353" name="Google Shape;2353;p57"/>
          <p:cNvSpPr txBox="1"/>
          <p:nvPr/>
        </p:nvSpPr>
        <p:spPr>
          <a:xfrm>
            <a:off x="2341438" y="4032476"/>
            <a:ext cx="1224900" cy="647700"/>
          </a:xfrm>
          <a:prstGeom prst="rect">
            <a:avLst/>
          </a:prstGeom>
          <a:noFill/>
          <a:ln>
            <a:noFill/>
          </a:ln>
        </p:spPr>
        <p:txBody>
          <a:bodyPr spcFirstLastPara="1" wrap="square" lIns="45725" tIns="45725" rIns="45725" bIns="45725" anchor="ctr" anchorCtr="0">
            <a:noAutofit/>
          </a:bodyPr>
          <a:lstStyle/>
          <a:p>
            <a:pPr marL="1270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Mercury is the closest planet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to the Sun</a:t>
            </a:r>
            <a:endParaRPr sz="1200" dirty="0">
              <a:solidFill>
                <a:schemeClr val="dk1"/>
              </a:solidFill>
            </a:endParaRPr>
          </a:p>
        </p:txBody>
      </p:sp>
      <p:sp>
        <p:nvSpPr>
          <p:cNvPr id="2354" name="Google Shape;2354;p57"/>
          <p:cNvSpPr txBox="1"/>
          <p:nvPr/>
        </p:nvSpPr>
        <p:spPr>
          <a:xfrm>
            <a:off x="599588" y="4032476"/>
            <a:ext cx="1224900" cy="647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dirty="0">
              <a:solidFill>
                <a:schemeClr val="dk1"/>
              </a:solidFill>
            </a:endParaRPr>
          </a:p>
        </p:txBody>
      </p:sp>
      <p:grpSp>
        <p:nvGrpSpPr>
          <p:cNvPr id="2355" name="Google Shape;2355;p57"/>
          <p:cNvGrpSpPr/>
          <p:nvPr/>
        </p:nvGrpSpPr>
        <p:grpSpPr>
          <a:xfrm>
            <a:off x="931148" y="2896601"/>
            <a:ext cx="335365" cy="330466"/>
            <a:chOff x="-64774725" y="1916550"/>
            <a:chExt cx="319000" cy="314400"/>
          </a:xfrm>
        </p:grpSpPr>
        <p:sp>
          <p:nvSpPr>
            <p:cNvPr id="2356" name="Google Shape;2356;p57"/>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57"/>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58" name="Google Shape;2358;p57"/>
          <p:cNvGrpSpPr/>
          <p:nvPr/>
        </p:nvGrpSpPr>
        <p:grpSpPr>
          <a:xfrm>
            <a:off x="2634182" y="2895536"/>
            <a:ext cx="345299" cy="332621"/>
            <a:chOff x="-63665750" y="1914325"/>
            <a:chExt cx="328450" cy="316450"/>
          </a:xfrm>
        </p:grpSpPr>
        <p:sp>
          <p:nvSpPr>
            <p:cNvPr id="2359" name="Google Shape;2359;p57"/>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57"/>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1" name="Google Shape;2361;p57"/>
          <p:cNvGrpSpPr/>
          <p:nvPr/>
        </p:nvGrpSpPr>
        <p:grpSpPr>
          <a:xfrm>
            <a:off x="4270951" y="2886369"/>
            <a:ext cx="320165" cy="317502"/>
            <a:chOff x="2139425" y="2682250"/>
            <a:chExt cx="298550" cy="296150"/>
          </a:xfrm>
        </p:grpSpPr>
        <p:sp>
          <p:nvSpPr>
            <p:cNvPr id="2362" name="Google Shape;2362;p57"/>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57"/>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57"/>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57"/>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6" name="Google Shape;2366;p57"/>
          <p:cNvGrpSpPr/>
          <p:nvPr/>
        </p:nvGrpSpPr>
        <p:grpSpPr>
          <a:xfrm>
            <a:off x="5942526" y="2907111"/>
            <a:ext cx="310343" cy="309462"/>
            <a:chOff x="-937025" y="2064750"/>
            <a:chExt cx="292225" cy="291450"/>
          </a:xfrm>
        </p:grpSpPr>
        <p:sp>
          <p:nvSpPr>
            <p:cNvPr id="2367" name="Google Shape;2367;p57"/>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57"/>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57"/>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70" name="Google Shape;2370;p57"/>
          <p:cNvSpPr/>
          <p:nvPr/>
        </p:nvSpPr>
        <p:spPr>
          <a:xfrm>
            <a:off x="7604286" y="2895995"/>
            <a:ext cx="335368" cy="331705"/>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57"/>
          <p:cNvSpPr/>
          <p:nvPr/>
        </p:nvSpPr>
        <p:spPr>
          <a:xfrm>
            <a:off x="2357925" y="3557561"/>
            <a:ext cx="1102200" cy="344100"/>
          </a:xfrm>
          <a:prstGeom prst="round2DiagRect">
            <a:avLst>
              <a:gd name="adj1" fmla="val 50000"/>
              <a:gd name="adj2" fmla="val 0"/>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57"/>
          <p:cNvSpPr/>
          <p:nvPr/>
        </p:nvSpPr>
        <p:spPr>
          <a:xfrm>
            <a:off x="630187" y="3557561"/>
            <a:ext cx="1163700" cy="344100"/>
          </a:xfrm>
          <a:prstGeom prst="round2DiagRect">
            <a:avLst>
              <a:gd name="adj1" fmla="val 50000"/>
              <a:gd name="adj2" fmla="val 0"/>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57"/>
          <p:cNvSpPr/>
          <p:nvPr/>
        </p:nvSpPr>
        <p:spPr>
          <a:xfrm>
            <a:off x="4014100" y="3557561"/>
            <a:ext cx="1102200" cy="344100"/>
          </a:xfrm>
          <a:prstGeom prst="round2DiagRect">
            <a:avLst>
              <a:gd name="adj1" fmla="val 50000"/>
              <a:gd name="adj2" fmla="val 0"/>
            </a:avLst>
          </a:pr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57"/>
          <p:cNvSpPr/>
          <p:nvPr/>
        </p:nvSpPr>
        <p:spPr>
          <a:xfrm>
            <a:off x="5670288" y="3557561"/>
            <a:ext cx="1102200" cy="344100"/>
          </a:xfrm>
          <a:prstGeom prst="round2DiagRect">
            <a:avLst>
              <a:gd name="adj1" fmla="val 50000"/>
              <a:gd name="adj2" fmla="val 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5" name="Google Shape;2375;p57"/>
          <p:cNvSpPr/>
          <p:nvPr/>
        </p:nvSpPr>
        <p:spPr>
          <a:xfrm>
            <a:off x="7326463" y="3557561"/>
            <a:ext cx="1102200" cy="344100"/>
          </a:xfrm>
          <a:prstGeom prst="round2DiagRect">
            <a:avLst>
              <a:gd name="adj1" fmla="val 50000"/>
              <a:gd name="adj2" fmla="val 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57"/>
          <p:cNvSpPr txBox="1"/>
          <p:nvPr/>
        </p:nvSpPr>
        <p:spPr>
          <a:xfrm>
            <a:off x="778988" y="3549611"/>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Mars</a:t>
            </a:r>
            <a:endParaRPr sz="1500" b="1" dirty="0">
              <a:solidFill>
                <a:schemeClr val="lt1"/>
              </a:solidFill>
              <a:latin typeface="Roboto"/>
              <a:ea typeface="Roboto"/>
              <a:cs typeface="Roboto"/>
              <a:sym typeface="Roboto"/>
            </a:endParaRPr>
          </a:p>
        </p:txBody>
      </p:sp>
      <p:sp>
        <p:nvSpPr>
          <p:cNvPr id="2377" name="Google Shape;2377;p57"/>
          <p:cNvSpPr txBox="1"/>
          <p:nvPr/>
        </p:nvSpPr>
        <p:spPr>
          <a:xfrm>
            <a:off x="2475963" y="3549611"/>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Mercury</a:t>
            </a:r>
            <a:endParaRPr sz="1500" b="1" dirty="0">
              <a:solidFill>
                <a:schemeClr val="lt1"/>
              </a:solidFill>
              <a:latin typeface="Roboto"/>
              <a:ea typeface="Roboto"/>
              <a:cs typeface="Roboto"/>
              <a:sym typeface="Roboto"/>
            </a:endParaRPr>
          </a:p>
        </p:txBody>
      </p:sp>
      <p:sp>
        <p:nvSpPr>
          <p:cNvPr id="2378" name="Google Shape;2378;p57"/>
          <p:cNvSpPr txBox="1"/>
          <p:nvPr/>
        </p:nvSpPr>
        <p:spPr>
          <a:xfrm>
            <a:off x="5772775" y="3549611"/>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Neptune</a:t>
            </a:r>
            <a:endParaRPr sz="1500" b="1" dirty="0">
              <a:solidFill>
                <a:schemeClr val="lt1"/>
              </a:solidFill>
              <a:latin typeface="Roboto"/>
              <a:ea typeface="Roboto"/>
              <a:cs typeface="Roboto"/>
              <a:sym typeface="Roboto"/>
            </a:endParaRPr>
          </a:p>
        </p:txBody>
      </p:sp>
      <p:sp>
        <p:nvSpPr>
          <p:cNvPr id="2379" name="Google Shape;2379;p57"/>
          <p:cNvSpPr txBox="1"/>
          <p:nvPr/>
        </p:nvSpPr>
        <p:spPr>
          <a:xfrm>
            <a:off x="4116588" y="3549611"/>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Jupiter</a:t>
            </a:r>
            <a:endParaRPr sz="1500" b="1" dirty="0">
              <a:solidFill>
                <a:schemeClr val="lt1"/>
              </a:solidFill>
              <a:latin typeface="Roboto"/>
              <a:ea typeface="Roboto"/>
              <a:cs typeface="Roboto"/>
              <a:sym typeface="Roboto"/>
            </a:endParaRPr>
          </a:p>
        </p:txBody>
      </p:sp>
      <p:sp>
        <p:nvSpPr>
          <p:cNvPr id="2380" name="Google Shape;2380;p57"/>
          <p:cNvSpPr txBox="1"/>
          <p:nvPr/>
        </p:nvSpPr>
        <p:spPr>
          <a:xfrm>
            <a:off x="7428963" y="3549611"/>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Saturn</a:t>
            </a:r>
            <a:endParaRPr sz="1500" b="1" dirty="0">
              <a:solidFill>
                <a:schemeClr val="lt1"/>
              </a:solidFill>
              <a:latin typeface="Roboto"/>
              <a:ea typeface="Roboto"/>
              <a:cs typeface="Roboto"/>
              <a:sym typeface="Roboto"/>
            </a:endParaRPr>
          </a:p>
        </p:txBody>
      </p:sp>
      <p:sp>
        <p:nvSpPr>
          <p:cNvPr id="2381" name="Google Shape;2381;p57"/>
          <p:cNvSpPr txBox="1"/>
          <p:nvPr/>
        </p:nvSpPr>
        <p:spPr>
          <a:xfrm>
            <a:off x="4191000" y="1378025"/>
            <a:ext cx="807300" cy="5727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Mind </a:t>
            </a:r>
            <a:endParaRPr sz="1600" b="1" dirty="0">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Map</a:t>
            </a:r>
            <a:endParaRPr sz="1600" b="1" dirty="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58"/>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2387" name="Google Shape;2387;p58"/>
          <p:cNvSpPr/>
          <p:nvPr/>
        </p:nvSpPr>
        <p:spPr>
          <a:xfrm>
            <a:off x="873725" y="1420200"/>
            <a:ext cx="1444425" cy="931500"/>
          </a:xfrm>
          <a:custGeom>
            <a:avLst/>
            <a:gdLst/>
            <a:ahLst/>
            <a:cxnLst/>
            <a:rect l="l" t="t" r="r" b="b"/>
            <a:pathLst>
              <a:path w="57777" h="37260" extrusionOk="0">
                <a:moveTo>
                  <a:pt x="40300" y="2690"/>
                </a:moveTo>
                <a:lnTo>
                  <a:pt x="40300" y="2690"/>
                </a:lnTo>
                <a:cubicBezTo>
                  <a:pt x="42416" y="3568"/>
                  <a:pt x="44422" y="4665"/>
                  <a:pt x="46193" y="6123"/>
                </a:cubicBezTo>
                <a:cubicBezTo>
                  <a:pt x="45049" y="5496"/>
                  <a:pt x="43826" y="4947"/>
                  <a:pt x="42651" y="4383"/>
                </a:cubicBezTo>
                <a:cubicBezTo>
                  <a:pt x="42478" y="4242"/>
                  <a:pt x="42322" y="4101"/>
                  <a:pt x="42149" y="3960"/>
                </a:cubicBezTo>
                <a:cubicBezTo>
                  <a:pt x="41569" y="3505"/>
                  <a:pt x="40942" y="3082"/>
                  <a:pt x="40300" y="2690"/>
                </a:cubicBezTo>
                <a:close/>
                <a:moveTo>
                  <a:pt x="43246" y="4916"/>
                </a:moveTo>
                <a:cubicBezTo>
                  <a:pt x="44328" y="5480"/>
                  <a:pt x="45409" y="6060"/>
                  <a:pt x="46522" y="6515"/>
                </a:cubicBezTo>
                <a:cubicBezTo>
                  <a:pt x="46531" y="6519"/>
                  <a:pt x="46540" y="6521"/>
                  <a:pt x="46550" y="6521"/>
                </a:cubicBezTo>
                <a:cubicBezTo>
                  <a:pt x="46577" y="6521"/>
                  <a:pt x="46605" y="6506"/>
                  <a:pt x="46616" y="6483"/>
                </a:cubicBezTo>
                <a:cubicBezTo>
                  <a:pt x="46977" y="6797"/>
                  <a:pt x="47322" y="7126"/>
                  <a:pt x="47667" y="7487"/>
                </a:cubicBezTo>
                <a:cubicBezTo>
                  <a:pt x="47964" y="7784"/>
                  <a:pt x="48231" y="8098"/>
                  <a:pt x="48497" y="8411"/>
                </a:cubicBezTo>
                <a:cubicBezTo>
                  <a:pt x="47290" y="7690"/>
                  <a:pt x="45974" y="7079"/>
                  <a:pt x="44688" y="6436"/>
                </a:cubicBezTo>
                <a:cubicBezTo>
                  <a:pt x="44250" y="5904"/>
                  <a:pt x="43764" y="5402"/>
                  <a:pt x="43246" y="4916"/>
                </a:cubicBezTo>
                <a:close/>
                <a:moveTo>
                  <a:pt x="44955" y="6766"/>
                </a:moveTo>
                <a:lnTo>
                  <a:pt x="44955" y="6766"/>
                </a:lnTo>
                <a:cubicBezTo>
                  <a:pt x="46146" y="7424"/>
                  <a:pt x="47353" y="8114"/>
                  <a:pt x="48591" y="8662"/>
                </a:cubicBezTo>
                <a:cubicBezTo>
                  <a:pt x="48611" y="8669"/>
                  <a:pt x="48628" y="8672"/>
                  <a:pt x="48643" y="8672"/>
                </a:cubicBezTo>
                <a:cubicBezTo>
                  <a:pt x="48664" y="8672"/>
                  <a:pt x="48683" y="8665"/>
                  <a:pt x="48701" y="8647"/>
                </a:cubicBezTo>
                <a:cubicBezTo>
                  <a:pt x="49124" y="9179"/>
                  <a:pt x="49516" y="9728"/>
                  <a:pt x="49861" y="10308"/>
                </a:cubicBezTo>
                <a:cubicBezTo>
                  <a:pt x="49845" y="10292"/>
                  <a:pt x="49830" y="10292"/>
                  <a:pt x="49798" y="10292"/>
                </a:cubicBezTo>
                <a:cubicBezTo>
                  <a:pt x="49579" y="10183"/>
                  <a:pt x="49344" y="10073"/>
                  <a:pt x="49124" y="9963"/>
                </a:cubicBezTo>
                <a:cubicBezTo>
                  <a:pt x="48732" y="9775"/>
                  <a:pt x="48341" y="9587"/>
                  <a:pt x="47949" y="9399"/>
                </a:cubicBezTo>
                <a:cubicBezTo>
                  <a:pt x="47353" y="9101"/>
                  <a:pt x="46757" y="8788"/>
                  <a:pt x="46162" y="8474"/>
                </a:cubicBezTo>
                <a:cubicBezTo>
                  <a:pt x="45801" y="7878"/>
                  <a:pt x="45394" y="7314"/>
                  <a:pt x="44955" y="6766"/>
                </a:cubicBezTo>
                <a:close/>
                <a:moveTo>
                  <a:pt x="46319" y="8725"/>
                </a:moveTo>
                <a:lnTo>
                  <a:pt x="46319" y="8725"/>
                </a:lnTo>
                <a:cubicBezTo>
                  <a:pt x="47541" y="9399"/>
                  <a:pt x="48779" y="10057"/>
                  <a:pt x="50065" y="10621"/>
                </a:cubicBezTo>
                <a:cubicBezTo>
                  <a:pt x="50316" y="11092"/>
                  <a:pt x="50566" y="11546"/>
                  <a:pt x="50786" y="12032"/>
                </a:cubicBezTo>
                <a:cubicBezTo>
                  <a:pt x="49595" y="11311"/>
                  <a:pt x="48309" y="10700"/>
                  <a:pt x="47055" y="10073"/>
                </a:cubicBezTo>
                <a:cubicBezTo>
                  <a:pt x="46836" y="9603"/>
                  <a:pt x="46585" y="9164"/>
                  <a:pt x="46319" y="8725"/>
                </a:cubicBezTo>
                <a:close/>
                <a:moveTo>
                  <a:pt x="47196" y="10339"/>
                </a:moveTo>
                <a:lnTo>
                  <a:pt x="47196" y="10339"/>
                </a:lnTo>
                <a:cubicBezTo>
                  <a:pt x="48403" y="11029"/>
                  <a:pt x="49642" y="11750"/>
                  <a:pt x="50911" y="12330"/>
                </a:cubicBezTo>
                <a:cubicBezTo>
                  <a:pt x="51037" y="12643"/>
                  <a:pt x="51146" y="12957"/>
                  <a:pt x="51256" y="13270"/>
                </a:cubicBezTo>
                <a:cubicBezTo>
                  <a:pt x="51318" y="13471"/>
                  <a:pt x="51380" y="13672"/>
                  <a:pt x="51441" y="13888"/>
                </a:cubicBezTo>
                <a:lnTo>
                  <a:pt x="51441" y="13888"/>
                </a:lnTo>
                <a:cubicBezTo>
                  <a:pt x="51437" y="13882"/>
                  <a:pt x="51428" y="13882"/>
                  <a:pt x="51428" y="13882"/>
                </a:cubicBezTo>
                <a:cubicBezTo>
                  <a:pt x="50331" y="13129"/>
                  <a:pt x="49062" y="12549"/>
                  <a:pt x="47855" y="11938"/>
                </a:cubicBezTo>
                <a:cubicBezTo>
                  <a:pt x="47667" y="11390"/>
                  <a:pt x="47431" y="10857"/>
                  <a:pt x="47196" y="10339"/>
                </a:cubicBezTo>
                <a:close/>
                <a:moveTo>
                  <a:pt x="47949" y="12205"/>
                </a:moveTo>
                <a:cubicBezTo>
                  <a:pt x="49062" y="12847"/>
                  <a:pt x="50190" y="13537"/>
                  <a:pt x="51366" y="14007"/>
                </a:cubicBezTo>
                <a:cubicBezTo>
                  <a:pt x="51377" y="14010"/>
                  <a:pt x="51387" y="14011"/>
                  <a:pt x="51396" y="14011"/>
                </a:cubicBezTo>
                <a:cubicBezTo>
                  <a:pt x="51439" y="14011"/>
                  <a:pt x="51460" y="13983"/>
                  <a:pt x="51460" y="13944"/>
                </a:cubicBezTo>
                <a:cubicBezTo>
                  <a:pt x="51616" y="14571"/>
                  <a:pt x="51742" y="15183"/>
                  <a:pt x="51820" y="15810"/>
                </a:cubicBezTo>
                <a:cubicBezTo>
                  <a:pt x="50754" y="15026"/>
                  <a:pt x="49547" y="14368"/>
                  <a:pt x="48403" y="13694"/>
                </a:cubicBezTo>
                <a:cubicBezTo>
                  <a:pt x="48278" y="13192"/>
                  <a:pt x="48121" y="12690"/>
                  <a:pt x="47949" y="12205"/>
                </a:cubicBezTo>
                <a:close/>
                <a:moveTo>
                  <a:pt x="48435" y="13866"/>
                </a:moveTo>
                <a:cubicBezTo>
                  <a:pt x="49563" y="14618"/>
                  <a:pt x="50676" y="15434"/>
                  <a:pt x="51852" y="16045"/>
                </a:cubicBezTo>
                <a:cubicBezTo>
                  <a:pt x="51914" y="16499"/>
                  <a:pt x="51946" y="16970"/>
                  <a:pt x="51977" y="17424"/>
                </a:cubicBezTo>
                <a:cubicBezTo>
                  <a:pt x="50895" y="16781"/>
                  <a:pt x="49798" y="16170"/>
                  <a:pt x="48748" y="15449"/>
                </a:cubicBezTo>
                <a:cubicBezTo>
                  <a:pt x="48670" y="14916"/>
                  <a:pt x="48560" y="14383"/>
                  <a:pt x="48435" y="13866"/>
                </a:cubicBezTo>
                <a:close/>
                <a:moveTo>
                  <a:pt x="48779" y="15653"/>
                </a:moveTo>
                <a:cubicBezTo>
                  <a:pt x="49783" y="16405"/>
                  <a:pt x="50864" y="17158"/>
                  <a:pt x="51993" y="17691"/>
                </a:cubicBezTo>
                <a:cubicBezTo>
                  <a:pt x="52024" y="18145"/>
                  <a:pt x="52024" y="18600"/>
                  <a:pt x="52040" y="19070"/>
                </a:cubicBezTo>
                <a:cubicBezTo>
                  <a:pt x="51021" y="18443"/>
                  <a:pt x="49971" y="17847"/>
                  <a:pt x="48921" y="17267"/>
                </a:cubicBezTo>
                <a:cubicBezTo>
                  <a:pt x="48905" y="16734"/>
                  <a:pt x="48842" y="16186"/>
                  <a:pt x="48779" y="15653"/>
                </a:cubicBezTo>
                <a:close/>
                <a:moveTo>
                  <a:pt x="48921" y="18709"/>
                </a:moveTo>
                <a:cubicBezTo>
                  <a:pt x="49720" y="19211"/>
                  <a:pt x="50504" y="19713"/>
                  <a:pt x="51303" y="20198"/>
                </a:cubicBezTo>
                <a:cubicBezTo>
                  <a:pt x="50770" y="20031"/>
                  <a:pt x="50216" y="19941"/>
                  <a:pt x="49655" y="19941"/>
                </a:cubicBezTo>
                <a:cubicBezTo>
                  <a:pt x="49375" y="19941"/>
                  <a:pt x="49093" y="19963"/>
                  <a:pt x="48811" y="20010"/>
                </a:cubicBezTo>
                <a:cubicBezTo>
                  <a:pt x="48858" y="19572"/>
                  <a:pt x="48905" y="19148"/>
                  <a:pt x="48921" y="18709"/>
                </a:cubicBezTo>
                <a:close/>
                <a:moveTo>
                  <a:pt x="48936" y="17471"/>
                </a:moveTo>
                <a:cubicBezTo>
                  <a:pt x="49955" y="18098"/>
                  <a:pt x="50990" y="18741"/>
                  <a:pt x="52040" y="19321"/>
                </a:cubicBezTo>
                <a:cubicBezTo>
                  <a:pt x="52040" y="19681"/>
                  <a:pt x="52040" y="20042"/>
                  <a:pt x="52040" y="20402"/>
                </a:cubicBezTo>
                <a:cubicBezTo>
                  <a:pt x="51021" y="19760"/>
                  <a:pt x="49971" y="19164"/>
                  <a:pt x="48921" y="18568"/>
                </a:cubicBezTo>
                <a:cubicBezTo>
                  <a:pt x="48936" y="18208"/>
                  <a:pt x="48936" y="17832"/>
                  <a:pt x="48936" y="17471"/>
                </a:cubicBezTo>
                <a:close/>
                <a:moveTo>
                  <a:pt x="55081" y="24337"/>
                </a:moveTo>
                <a:lnTo>
                  <a:pt x="55081" y="24337"/>
                </a:lnTo>
                <a:cubicBezTo>
                  <a:pt x="55425" y="24838"/>
                  <a:pt x="55707" y="25371"/>
                  <a:pt x="55927" y="25920"/>
                </a:cubicBezTo>
                <a:cubicBezTo>
                  <a:pt x="55660" y="25685"/>
                  <a:pt x="55394" y="25434"/>
                  <a:pt x="55143" y="25183"/>
                </a:cubicBezTo>
                <a:cubicBezTo>
                  <a:pt x="55143" y="24901"/>
                  <a:pt x="55128" y="24619"/>
                  <a:pt x="55081" y="24337"/>
                </a:cubicBezTo>
                <a:close/>
                <a:moveTo>
                  <a:pt x="55143" y="25434"/>
                </a:moveTo>
                <a:cubicBezTo>
                  <a:pt x="55425" y="25732"/>
                  <a:pt x="55739" y="26014"/>
                  <a:pt x="56068" y="26264"/>
                </a:cubicBezTo>
                <a:cubicBezTo>
                  <a:pt x="56209" y="26688"/>
                  <a:pt x="56319" y="27111"/>
                  <a:pt x="56397" y="27550"/>
                </a:cubicBezTo>
                <a:cubicBezTo>
                  <a:pt x="55911" y="27142"/>
                  <a:pt x="55441" y="26750"/>
                  <a:pt x="55033" y="26264"/>
                </a:cubicBezTo>
                <a:cubicBezTo>
                  <a:pt x="55096" y="25982"/>
                  <a:pt x="55128" y="25716"/>
                  <a:pt x="55143" y="25434"/>
                </a:cubicBezTo>
                <a:close/>
                <a:moveTo>
                  <a:pt x="54971" y="26531"/>
                </a:moveTo>
                <a:cubicBezTo>
                  <a:pt x="55394" y="27032"/>
                  <a:pt x="55880" y="27534"/>
                  <a:pt x="56444" y="27863"/>
                </a:cubicBezTo>
                <a:cubicBezTo>
                  <a:pt x="56491" y="28239"/>
                  <a:pt x="56523" y="28616"/>
                  <a:pt x="56507" y="28976"/>
                </a:cubicBezTo>
                <a:cubicBezTo>
                  <a:pt x="56287" y="28741"/>
                  <a:pt x="56021" y="28537"/>
                  <a:pt x="55786" y="28349"/>
                </a:cubicBezTo>
                <a:cubicBezTo>
                  <a:pt x="55425" y="28051"/>
                  <a:pt x="55033" y="27785"/>
                  <a:pt x="54610" y="27581"/>
                </a:cubicBezTo>
                <a:cubicBezTo>
                  <a:pt x="54767" y="27236"/>
                  <a:pt x="54892" y="26891"/>
                  <a:pt x="54971" y="26531"/>
                </a:cubicBezTo>
                <a:close/>
                <a:moveTo>
                  <a:pt x="54548" y="27722"/>
                </a:moveTo>
                <a:cubicBezTo>
                  <a:pt x="54971" y="28004"/>
                  <a:pt x="55363" y="28271"/>
                  <a:pt x="55739" y="28600"/>
                </a:cubicBezTo>
                <a:cubicBezTo>
                  <a:pt x="56005" y="28819"/>
                  <a:pt x="56240" y="29102"/>
                  <a:pt x="56507" y="29321"/>
                </a:cubicBezTo>
                <a:cubicBezTo>
                  <a:pt x="56476" y="29713"/>
                  <a:pt x="56429" y="30105"/>
                  <a:pt x="56350" y="30481"/>
                </a:cubicBezTo>
                <a:cubicBezTo>
                  <a:pt x="55629" y="29823"/>
                  <a:pt x="54798" y="29258"/>
                  <a:pt x="54015" y="28663"/>
                </a:cubicBezTo>
                <a:cubicBezTo>
                  <a:pt x="54218" y="28365"/>
                  <a:pt x="54407" y="28051"/>
                  <a:pt x="54548" y="27722"/>
                </a:cubicBezTo>
                <a:close/>
                <a:moveTo>
                  <a:pt x="30278" y="628"/>
                </a:moveTo>
                <a:cubicBezTo>
                  <a:pt x="32991" y="628"/>
                  <a:pt x="35698" y="1176"/>
                  <a:pt x="37933" y="2142"/>
                </a:cubicBezTo>
                <a:cubicBezTo>
                  <a:pt x="44971" y="5182"/>
                  <a:pt x="49077" y="12628"/>
                  <a:pt x="48294" y="20183"/>
                </a:cubicBezTo>
                <a:cubicBezTo>
                  <a:pt x="48194" y="20340"/>
                  <a:pt x="48302" y="20614"/>
                  <a:pt x="48535" y="20614"/>
                </a:cubicBezTo>
                <a:cubicBezTo>
                  <a:pt x="48558" y="20614"/>
                  <a:pt x="48582" y="20612"/>
                  <a:pt x="48607" y="20606"/>
                </a:cubicBezTo>
                <a:cubicBezTo>
                  <a:pt x="48931" y="20538"/>
                  <a:pt x="49258" y="20505"/>
                  <a:pt x="49584" y="20505"/>
                </a:cubicBezTo>
                <a:cubicBezTo>
                  <a:pt x="51735" y="20505"/>
                  <a:pt x="53823" y="21935"/>
                  <a:pt x="54422" y="24086"/>
                </a:cubicBezTo>
                <a:cubicBezTo>
                  <a:pt x="55175" y="26813"/>
                  <a:pt x="53137" y="29478"/>
                  <a:pt x="50864" y="30732"/>
                </a:cubicBezTo>
                <a:cubicBezTo>
                  <a:pt x="48403" y="32095"/>
                  <a:pt x="45441" y="32377"/>
                  <a:pt x="42682" y="32503"/>
                </a:cubicBezTo>
                <a:cubicBezTo>
                  <a:pt x="42074" y="32528"/>
                  <a:pt x="41465" y="32540"/>
                  <a:pt x="40857" y="32540"/>
                </a:cubicBezTo>
                <a:cubicBezTo>
                  <a:pt x="39225" y="32540"/>
                  <a:pt x="37595" y="32456"/>
                  <a:pt x="35974" y="32330"/>
                </a:cubicBezTo>
                <a:cubicBezTo>
                  <a:pt x="35974" y="32330"/>
                  <a:pt x="35974" y="32315"/>
                  <a:pt x="35958" y="32315"/>
                </a:cubicBezTo>
                <a:cubicBezTo>
                  <a:pt x="35945" y="32301"/>
                  <a:pt x="35931" y="32297"/>
                  <a:pt x="35918" y="32297"/>
                </a:cubicBezTo>
                <a:cubicBezTo>
                  <a:pt x="35900" y="32297"/>
                  <a:pt x="35882" y="32306"/>
                  <a:pt x="35864" y="32315"/>
                </a:cubicBezTo>
                <a:cubicBezTo>
                  <a:pt x="35331" y="32283"/>
                  <a:pt x="34814" y="32236"/>
                  <a:pt x="34281" y="32189"/>
                </a:cubicBezTo>
                <a:cubicBezTo>
                  <a:pt x="33999" y="32158"/>
                  <a:pt x="33716" y="32127"/>
                  <a:pt x="33434" y="32111"/>
                </a:cubicBezTo>
                <a:cubicBezTo>
                  <a:pt x="33419" y="32095"/>
                  <a:pt x="33403" y="32080"/>
                  <a:pt x="33387" y="32064"/>
                </a:cubicBezTo>
                <a:cubicBezTo>
                  <a:pt x="33364" y="32047"/>
                  <a:pt x="33341" y="32040"/>
                  <a:pt x="33320" y="32040"/>
                </a:cubicBezTo>
                <a:cubicBezTo>
                  <a:pt x="33283" y="32040"/>
                  <a:pt x="33250" y="32060"/>
                  <a:pt x="33231" y="32080"/>
                </a:cubicBezTo>
                <a:cubicBezTo>
                  <a:pt x="30832" y="31860"/>
                  <a:pt x="28434" y="31625"/>
                  <a:pt x="26036" y="31453"/>
                </a:cubicBezTo>
                <a:cubicBezTo>
                  <a:pt x="26020" y="31453"/>
                  <a:pt x="26020" y="31453"/>
                  <a:pt x="26020" y="31437"/>
                </a:cubicBezTo>
                <a:cubicBezTo>
                  <a:pt x="26007" y="31430"/>
                  <a:pt x="25994" y="31427"/>
                  <a:pt x="25981" y="31427"/>
                </a:cubicBezTo>
                <a:cubicBezTo>
                  <a:pt x="25963" y="31427"/>
                  <a:pt x="25945" y="31434"/>
                  <a:pt x="25926" y="31453"/>
                </a:cubicBezTo>
                <a:cubicBezTo>
                  <a:pt x="24066" y="31324"/>
                  <a:pt x="22205" y="31239"/>
                  <a:pt x="20334" y="31239"/>
                </a:cubicBezTo>
                <a:cubicBezTo>
                  <a:pt x="19479" y="31239"/>
                  <a:pt x="18621" y="31257"/>
                  <a:pt x="17760" y="31296"/>
                </a:cubicBezTo>
                <a:cubicBezTo>
                  <a:pt x="17729" y="31265"/>
                  <a:pt x="17682" y="31233"/>
                  <a:pt x="17650" y="31202"/>
                </a:cubicBezTo>
                <a:cubicBezTo>
                  <a:pt x="17634" y="31189"/>
                  <a:pt x="17617" y="31183"/>
                  <a:pt x="17600" y="31183"/>
                </a:cubicBezTo>
                <a:cubicBezTo>
                  <a:pt x="17539" y="31183"/>
                  <a:pt x="17491" y="31262"/>
                  <a:pt x="17541" y="31312"/>
                </a:cubicBezTo>
                <a:lnTo>
                  <a:pt x="17556" y="31312"/>
                </a:lnTo>
                <a:cubicBezTo>
                  <a:pt x="17415" y="31312"/>
                  <a:pt x="17290" y="31327"/>
                  <a:pt x="17164" y="31327"/>
                </a:cubicBezTo>
                <a:cubicBezTo>
                  <a:pt x="15147" y="31450"/>
                  <a:pt x="13121" y="31604"/>
                  <a:pt x="11099" y="31604"/>
                </a:cubicBezTo>
                <a:cubicBezTo>
                  <a:pt x="10278" y="31604"/>
                  <a:pt x="9457" y="31579"/>
                  <a:pt x="8638" y="31515"/>
                </a:cubicBezTo>
                <a:cubicBezTo>
                  <a:pt x="8293" y="31484"/>
                  <a:pt x="7932" y="31453"/>
                  <a:pt x="7556" y="31406"/>
                </a:cubicBezTo>
                <a:cubicBezTo>
                  <a:pt x="7556" y="31390"/>
                  <a:pt x="7540" y="31390"/>
                  <a:pt x="7525" y="31390"/>
                </a:cubicBezTo>
                <a:cubicBezTo>
                  <a:pt x="5189" y="31092"/>
                  <a:pt x="2728" y="30340"/>
                  <a:pt x="1506" y="28177"/>
                </a:cubicBezTo>
                <a:cubicBezTo>
                  <a:pt x="142" y="25810"/>
                  <a:pt x="503" y="22722"/>
                  <a:pt x="2007" y="20496"/>
                </a:cubicBezTo>
                <a:cubicBezTo>
                  <a:pt x="3141" y="18811"/>
                  <a:pt x="5071" y="17685"/>
                  <a:pt x="7007" y="17685"/>
                </a:cubicBezTo>
                <a:cubicBezTo>
                  <a:pt x="7933" y="17685"/>
                  <a:pt x="8861" y="17943"/>
                  <a:pt x="9703" y="18521"/>
                </a:cubicBezTo>
                <a:cubicBezTo>
                  <a:pt x="9766" y="18568"/>
                  <a:pt x="9813" y="18615"/>
                  <a:pt x="9860" y="18662"/>
                </a:cubicBezTo>
                <a:cubicBezTo>
                  <a:pt x="9883" y="18685"/>
                  <a:pt x="9906" y="18700"/>
                  <a:pt x="9929" y="18700"/>
                </a:cubicBezTo>
                <a:cubicBezTo>
                  <a:pt x="9937" y="18700"/>
                  <a:pt x="9946" y="18698"/>
                  <a:pt x="9954" y="18694"/>
                </a:cubicBezTo>
                <a:cubicBezTo>
                  <a:pt x="9985" y="18725"/>
                  <a:pt x="10001" y="18725"/>
                  <a:pt x="10017" y="18756"/>
                </a:cubicBezTo>
                <a:cubicBezTo>
                  <a:pt x="10050" y="18779"/>
                  <a:pt x="10085" y="18789"/>
                  <a:pt x="10118" y="18789"/>
                </a:cubicBezTo>
                <a:cubicBezTo>
                  <a:pt x="10244" y="18789"/>
                  <a:pt x="10348" y="18649"/>
                  <a:pt x="10236" y="18537"/>
                </a:cubicBezTo>
                <a:cubicBezTo>
                  <a:pt x="10127" y="18427"/>
                  <a:pt x="10001" y="18333"/>
                  <a:pt x="9891" y="18239"/>
                </a:cubicBezTo>
                <a:cubicBezTo>
                  <a:pt x="8449" y="16139"/>
                  <a:pt x="8293" y="13443"/>
                  <a:pt x="9750" y="11264"/>
                </a:cubicBezTo>
                <a:cubicBezTo>
                  <a:pt x="10997" y="9382"/>
                  <a:pt x="13186" y="7975"/>
                  <a:pt x="15441" y="7975"/>
                </a:cubicBezTo>
                <a:cubicBezTo>
                  <a:pt x="16021" y="7975"/>
                  <a:pt x="16606" y="8068"/>
                  <a:pt x="17180" y="8270"/>
                </a:cubicBezTo>
                <a:cubicBezTo>
                  <a:pt x="17214" y="8281"/>
                  <a:pt x="17245" y="8286"/>
                  <a:pt x="17275" y="8286"/>
                </a:cubicBezTo>
                <a:cubicBezTo>
                  <a:pt x="17423" y="8286"/>
                  <a:pt x="17514" y="8163"/>
                  <a:pt x="17541" y="8020"/>
                </a:cubicBezTo>
                <a:cubicBezTo>
                  <a:pt x="17635" y="8020"/>
                  <a:pt x="17744" y="7973"/>
                  <a:pt x="17791" y="7847"/>
                </a:cubicBezTo>
                <a:cubicBezTo>
                  <a:pt x="19657" y="2716"/>
                  <a:pt x="24979" y="628"/>
                  <a:pt x="30278" y="628"/>
                </a:cubicBezTo>
                <a:close/>
                <a:moveTo>
                  <a:pt x="53905" y="28819"/>
                </a:moveTo>
                <a:cubicBezTo>
                  <a:pt x="54689" y="29462"/>
                  <a:pt x="55457" y="30167"/>
                  <a:pt x="56303" y="30716"/>
                </a:cubicBezTo>
                <a:cubicBezTo>
                  <a:pt x="56225" y="31045"/>
                  <a:pt x="56115" y="31359"/>
                  <a:pt x="55990" y="31688"/>
                </a:cubicBezTo>
                <a:cubicBezTo>
                  <a:pt x="55206" y="30920"/>
                  <a:pt x="54297" y="30261"/>
                  <a:pt x="53450" y="29587"/>
                </a:cubicBezTo>
                <a:cubicBezTo>
                  <a:pt x="53436" y="29573"/>
                  <a:pt x="53419" y="29567"/>
                  <a:pt x="53403" y="29567"/>
                </a:cubicBezTo>
                <a:cubicBezTo>
                  <a:pt x="53352" y="29567"/>
                  <a:pt x="53308" y="29630"/>
                  <a:pt x="53356" y="29666"/>
                </a:cubicBezTo>
                <a:cubicBezTo>
                  <a:pt x="54187" y="30418"/>
                  <a:pt x="55002" y="31233"/>
                  <a:pt x="55911" y="31892"/>
                </a:cubicBezTo>
                <a:cubicBezTo>
                  <a:pt x="55786" y="32205"/>
                  <a:pt x="55629" y="32503"/>
                  <a:pt x="55457" y="32801"/>
                </a:cubicBezTo>
                <a:cubicBezTo>
                  <a:pt x="54595" y="31892"/>
                  <a:pt x="53513" y="31108"/>
                  <a:pt x="52510" y="30340"/>
                </a:cubicBezTo>
                <a:cubicBezTo>
                  <a:pt x="52573" y="30277"/>
                  <a:pt x="52651" y="30230"/>
                  <a:pt x="52714" y="30167"/>
                </a:cubicBezTo>
                <a:cubicBezTo>
                  <a:pt x="53153" y="29776"/>
                  <a:pt x="53560" y="29321"/>
                  <a:pt x="53905" y="28819"/>
                </a:cubicBezTo>
                <a:close/>
                <a:moveTo>
                  <a:pt x="52369" y="30450"/>
                </a:moveTo>
                <a:cubicBezTo>
                  <a:pt x="53309" y="31312"/>
                  <a:pt x="54297" y="32252"/>
                  <a:pt x="55347" y="32957"/>
                </a:cubicBezTo>
                <a:lnTo>
                  <a:pt x="55363" y="32957"/>
                </a:lnTo>
                <a:cubicBezTo>
                  <a:pt x="55128" y="33334"/>
                  <a:pt x="54861" y="33678"/>
                  <a:pt x="54563" y="34023"/>
                </a:cubicBezTo>
                <a:cubicBezTo>
                  <a:pt x="54062" y="33584"/>
                  <a:pt x="53497" y="33208"/>
                  <a:pt x="52996" y="32785"/>
                </a:cubicBezTo>
                <a:cubicBezTo>
                  <a:pt x="52400" y="32283"/>
                  <a:pt x="51820" y="31750"/>
                  <a:pt x="51256" y="31186"/>
                </a:cubicBezTo>
                <a:cubicBezTo>
                  <a:pt x="51648" y="30967"/>
                  <a:pt x="52008" y="30732"/>
                  <a:pt x="52369" y="30450"/>
                </a:cubicBezTo>
                <a:close/>
                <a:moveTo>
                  <a:pt x="2932" y="30528"/>
                </a:moveTo>
                <a:cubicBezTo>
                  <a:pt x="3825" y="31123"/>
                  <a:pt x="4844" y="31500"/>
                  <a:pt x="5910" y="31750"/>
                </a:cubicBezTo>
                <a:cubicBezTo>
                  <a:pt x="7274" y="32879"/>
                  <a:pt x="8638" y="34055"/>
                  <a:pt x="10080" y="35120"/>
                </a:cubicBezTo>
                <a:cubicBezTo>
                  <a:pt x="8481" y="34588"/>
                  <a:pt x="7039" y="33694"/>
                  <a:pt x="5644" y="32660"/>
                </a:cubicBezTo>
                <a:cubicBezTo>
                  <a:pt x="4735" y="31986"/>
                  <a:pt x="3778" y="31296"/>
                  <a:pt x="2932" y="30528"/>
                </a:cubicBezTo>
                <a:close/>
                <a:moveTo>
                  <a:pt x="18152" y="31876"/>
                </a:moveTo>
                <a:cubicBezTo>
                  <a:pt x="19563" y="33177"/>
                  <a:pt x="21067" y="34478"/>
                  <a:pt x="22666" y="35497"/>
                </a:cubicBezTo>
                <a:cubicBezTo>
                  <a:pt x="22212" y="35486"/>
                  <a:pt x="21749" y="35474"/>
                  <a:pt x="21285" y="35474"/>
                </a:cubicBezTo>
                <a:cubicBezTo>
                  <a:pt x="21092" y="35474"/>
                  <a:pt x="20900" y="35476"/>
                  <a:pt x="20707" y="35481"/>
                </a:cubicBezTo>
                <a:cubicBezTo>
                  <a:pt x="19390" y="34227"/>
                  <a:pt x="17917" y="33130"/>
                  <a:pt x="16506" y="31970"/>
                </a:cubicBezTo>
                <a:cubicBezTo>
                  <a:pt x="17055" y="31939"/>
                  <a:pt x="17603" y="31907"/>
                  <a:pt x="18152" y="31876"/>
                </a:cubicBezTo>
                <a:close/>
                <a:moveTo>
                  <a:pt x="20174" y="31797"/>
                </a:moveTo>
                <a:cubicBezTo>
                  <a:pt x="21632" y="33114"/>
                  <a:pt x="23168" y="34478"/>
                  <a:pt x="24829" y="35528"/>
                </a:cubicBezTo>
                <a:cubicBezTo>
                  <a:pt x="24233" y="35512"/>
                  <a:pt x="23638" y="35497"/>
                  <a:pt x="23042" y="35497"/>
                </a:cubicBezTo>
                <a:cubicBezTo>
                  <a:pt x="23042" y="35481"/>
                  <a:pt x="23042" y="35465"/>
                  <a:pt x="23027" y="35450"/>
                </a:cubicBezTo>
                <a:cubicBezTo>
                  <a:pt x="21537" y="34211"/>
                  <a:pt x="19970" y="33067"/>
                  <a:pt x="18465" y="31860"/>
                </a:cubicBezTo>
                <a:cubicBezTo>
                  <a:pt x="19030" y="31845"/>
                  <a:pt x="19594" y="31813"/>
                  <a:pt x="20174" y="31797"/>
                </a:cubicBezTo>
                <a:close/>
                <a:moveTo>
                  <a:pt x="6396" y="31860"/>
                </a:moveTo>
                <a:cubicBezTo>
                  <a:pt x="6960" y="31954"/>
                  <a:pt x="7525" y="32033"/>
                  <a:pt x="8105" y="32080"/>
                </a:cubicBezTo>
                <a:cubicBezTo>
                  <a:pt x="9359" y="33271"/>
                  <a:pt x="10644" y="34478"/>
                  <a:pt x="11992" y="35544"/>
                </a:cubicBezTo>
                <a:cubicBezTo>
                  <a:pt x="11616" y="35497"/>
                  <a:pt x="11239" y="35434"/>
                  <a:pt x="10879" y="35340"/>
                </a:cubicBezTo>
                <a:cubicBezTo>
                  <a:pt x="9453" y="34102"/>
                  <a:pt x="7916" y="32989"/>
                  <a:pt x="6396" y="31860"/>
                </a:cubicBezTo>
                <a:close/>
                <a:moveTo>
                  <a:pt x="16224" y="31986"/>
                </a:moveTo>
                <a:cubicBezTo>
                  <a:pt x="17556" y="33193"/>
                  <a:pt x="18904" y="34431"/>
                  <a:pt x="20362" y="35481"/>
                </a:cubicBezTo>
                <a:lnTo>
                  <a:pt x="19437" y="35481"/>
                </a:lnTo>
                <a:cubicBezTo>
                  <a:pt x="18669" y="35481"/>
                  <a:pt x="17885" y="35512"/>
                  <a:pt x="17102" y="35544"/>
                </a:cubicBezTo>
                <a:cubicBezTo>
                  <a:pt x="15519" y="34446"/>
                  <a:pt x="13967" y="33334"/>
                  <a:pt x="12446" y="32174"/>
                </a:cubicBezTo>
                <a:cubicBezTo>
                  <a:pt x="13042" y="32158"/>
                  <a:pt x="13653" y="32127"/>
                  <a:pt x="14249" y="32095"/>
                </a:cubicBezTo>
                <a:cubicBezTo>
                  <a:pt x="15487" y="33349"/>
                  <a:pt x="16929" y="34619"/>
                  <a:pt x="18465" y="35450"/>
                </a:cubicBezTo>
                <a:cubicBezTo>
                  <a:pt x="18485" y="35460"/>
                  <a:pt x="18506" y="35464"/>
                  <a:pt x="18525" y="35464"/>
                </a:cubicBezTo>
                <a:cubicBezTo>
                  <a:pt x="18629" y="35464"/>
                  <a:pt x="18714" y="35341"/>
                  <a:pt x="18622" y="35262"/>
                </a:cubicBezTo>
                <a:cubicBezTo>
                  <a:pt x="17258" y="34180"/>
                  <a:pt x="15863" y="33208"/>
                  <a:pt x="14547" y="32080"/>
                </a:cubicBezTo>
                <a:cubicBezTo>
                  <a:pt x="15111" y="32064"/>
                  <a:pt x="15660" y="32017"/>
                  <a:pt x="16224" y="31986"/>
                </a:cubicBezTo>
                <a:close/>
                <a:moveTo>
                  <a:pt x="21992" y="31782"/>
                </a:moveTo>
                <a:cubicBezTo>
                  <a:pt x="23732" y="32957"/>
                  <a:pt x="25393" y="34211"/>
                  <a:pt x="26976" y="35591"/>
                </a:cubicBezTo>
                <a:cubicBezTo>
                  <a:pt x="26820" y="35575"/>
                  <a:pt x="26679" y="35575"/>
                  <a:pt x="26522" y="35575"/>
                </a:cubicBezTo>
                <a:cubicBezTo>
                  <a:pt x="26083" y="35559"/>
                  <a:pt x="25628" y="35544"/>
                  <a:pt x="25190" y="35528"/>
                </a:cubicBezTo>
                <a:cubicBezTo>
                  <a:pt x="25190" y="35497"/>
                  <a:pt x="25190" y="35465"/>
                  <a:pt x="25143" y="35434"/>
                </a:cubicBezTo>
                <a:cubicBezTo>
                  <a:pt x="23606" y="34180"/>
                  <a:pt x="21976" y="33067"/>
                  <a:pt x="20440" y="31797"/>
                </a:cubicBezTo>
                <a:cubicBezTo>
                  <a:pt x="20958" y="31782"/>
                  <a:pt x="21475" y="31782"/>
                  <a:pt x="21992" y="31782"/>
                </a:cubicBezTo>
                <a:close/>
                <a:moveTo>
                  <a:pt x="12196" y="32174"/>
                </a:moveTo>
                <a:cubicBezTo>
                  <a:pt x="13638" y="33365"/>
                  <a:pt x="15142" y="34493"/>
                  <a:pt x="16678" y="35575"/>
                </a:cubicBezTo>
                <a:cubicBezTo>
                  <a:pt x="15957" y="35606"/>
                  <a:pt x="15236" y="35638"/>
                  <a:pt x="14500" y="35638"/>
                </a:cubicBezTo>
                <a:cubicBezTo>
                  <a:pt x="14562" y="35606"/>
                  <a:pt x="14609" y="35512"/>
                  <a:pt x="14531" y="35465"/>
                </a:cubicBezTo>
                <a:cubicBezTo>
                  <a:pt x="13136" y="34352"/>
                  <a:pt x="11725" y="33271"/>
                  <a:pt x="10330" y="32189"/>
                </a:cubicBezTo>
                <a:cubicBezTo>
                  <a:pt x="10550" y="32189"/>
                  <a:pt x="10769" y="32196"/>
                  <a:pt x="10989" y="32196"/>
                </a:cubicBezTo>
                <a:cubicBezTo>
                  <a:pt x="11098" y="32196"/>
                  <a:pt x="11208" y="32195"/>
                  <a:pt x="11318" y="32189"/>
                </a:cubicBezTo>
                <a:cubicBezTo>
                  <a:pt x="11600" y="32189"/>
                  <a:pt x="11898" y="32189"/>
                  <a:pt x="12196" y="32174"/>
                </a:cubicBezTo>
                <a:close/>
                <a:moveTo>
                  <a:pt x="8449" y="32111"/>
                </a:moveTo>
                <a:lnTo>
                  <a:pt x="8449" y="32111"/>
                </a:lnTo>
                <a:cubicBezTo>
                  <a:pt x="8982" y="32158"/>
                  <a:pt x="9500" y="32174"/>
                  <a:pt x="10001" y="32189"/>
                </a:cubicBezTo>
                <a:cubicBezTo>
                  <a:pt x="11459" y="33334"/>
                  <a:pt x="12901" y="34493"/>
                  <a:pt x="14359" y="35638"/>
                </a:cubicBezTo>
                <a:lnTo>
                  <a:pt x="14374" y="35638"/>
                </a:lnTo>
                <a:cubicBezTo>
                  <a:pt x="14218" y="35642"/>
                  <a:pt x="14060" y="35644"/>
                  <a:pt x="13902" y="35644"/>
                </a:cubicBezTo>
                <a:cubicBezTo>
                  <a:pt x="13427" y="35644"/>
                  <a:pt x="12948" y="35626"/>
                  <a:pt x="12478" y="35591"/>
                </a:cubicBezTo>
                <a:cubicBezTo>
                  <a:pt x="11224" y="34368"/>
                  <a:pt x="9829" y="33224"/>
                  <a:pt x="8449" y="32111"/>
                </a:cubicBezTo>
                <a:close/>
                <a:moveTo>
                  <a:pt x="22494" y="31797"/>
                </a:moveTo>
                <a:cubicBezTo>
                  <a:pt x="23183" y="31813"/>
                  <a:pt x="23873" y="31845"/>
                  <a:pt x="24563" y="31892"/>
                </a:cubicBezTo>
                <a:cubicBezTo>
                  <a:pt x="25942" y="33145"/>
                  <a:pt x="27306" y="34431"/>
                  <a:pt x="28716" y="35669"/>
                </a:cubicBezTo>
                <a:cubicBezTo>
                  <a:pt x="28277" y="35638"/>
                  <a:pt x="27823" y="35622"/>
                  <a:pt x="27384" y="35606"/>
                </a:cubicBezTo>
                <a:cubicBezTo>
                  <a:pt x="25817" y="34211"/>
                  <a:pt x="24139" y="32926"/>
                  <a:pt x="22384" y="31797"/>
                </a:cubicBezTo>
                <a:close/>
                <a:moveTo>
                  <a:pt x="24735" y="31892"/>
                </a:moveTo>
                <a:lnTo>
                  <a:pt x="24735" y="31892"/>
                </a:lnTo>
                <a:cubicBezTo>
                  <a:pt x="25315" y="31923"/>
                  <a:pt x="25895" y="31970"/>
                  <a:pt x="26459" y="32017"/>
                </a:cubicBezTo>
                <a:cubicBezTo>
                  <a:pt x="27901" y="33365"/>
                  <a:pt x="29437" y="34635"/>
                  <a:pt x="31036" y="35779"/>
                </a:cubicBezTo>
                <a:cubicBezTo>
                  <a:pt x="30315" y="35732"/>
                  <a:pt x="29610" y="35700"/>
                  <a:pt x="28904" y="35669"/>
                </a:cubicBezTo>
                <a:cubicBezTo>
                  <a:pt x="28936" y="35638"/>
                  <a:pt x="28936" y="35591"/>
                  <a:pt x="28889" y="35544"/>
                </a:cubicBezTo>
                <a:cubicBezTo>
                  <a:pt x="27541" y="34305"/>
                  <a:pt x="26130" y="33098"/>
                  <a:pt x="24735" y="31892"/>
                </a:cubicBezTo>
                <a:close/>
                <a:moveTo>
                  <a:pt x="51068" y="31296"/>
                </a:moveTo>
                <a:cubicBezTo>
                  <a:pt x="51068" y="31312"/>
                  <a:pt x="51068" y="31327"/>
                  <a:pt x="51084" y="31327"/>
                </a:cubicBezTo>
                <a:cubicBezTo>
                  <a:pt x="52055" y="32315"/>
                  <a:pt x="53153" y="33459"/>
                  <a:pt x="54359" y="34211"/>
                </a:cubicBezTo>
                <a:cubicBezTo>
                  <a:pt x="54171" y="34415"/>
                  <a:pt x="53968" y="34603"/>
                  <a:pt x="53733" y="34791"/>
                </a:cubicBezTo>
                <a:cubicBezTo>
                  <a:pt x="53231" y="35214"/>
                  <a:pt x="52682" y="35544"/>
                  <a:pt x="52102" y="35810"/>
                </a:cubicBezTo>
                <a:cubicBezTo>
                  <a:pt x="50786" y="34635"/>
                  <a:pt x="49328" y="33584"/>
                  <a:pt x="47964" y="32440"/>
                </a:cubicBezTo>
                <a:cubicBezTo>
                  <a:pt x="48576" y="32299"/>
                  <a:pt x="49171" y="32111"/>
                  <a:pt x="49751" y="31892"/>
                </a:cubicBezTo>
                <a:cubicBezTo>
                  <a:pt x="50817" y="33004"/>
                  <a:pt x="51993" y="34196"/>
                  <a:pt x="53325" y="34995"/>
                </a:cubicBezTo>
                <a:cubicBezTo>
                  <a:pt x="53341" y="35006"/>
                  <a:pt x="53358" y="35011"/>
                  <a:pt x="53373" y="35011"/>
                </a:cubicBezTo>
                <a:cubicBezTo>
                  <a:pt x="53446" y="35011"/>
                  <a:pt x="53499" y="34903"/>
                  <a:pt x="53435" y="34838"/>
                </a:cubicBezTo>
                <a:cubicBezTo>
                  <a:pt x="52322" y="33788"/>
                  <a:pt x="51084" y="32879"/>
                  <a:pt x="49955" y="31813"/>
                </a:cubicBezTo>
                <a:cubicBezTo>
                  <a:pt x="50331" y="31672"/>
                  <a:pt x="50707" y="31500"/>
                  <a:pt x="51068" y="31296"/>
                </a:cubicBezTo>
                <a:close/>
                <a:moveTo>
                  <a:pt x="26710" y="32033"/>
                </a:moveTo>
                <a:cubicBezTo>
                  <a:pt x="27462" y="32095"/>
                  <a:pt x="28199" y="32174"/>
                  <a:pt x="28951" y="32252"/>
                </a:cubicBezTo>
                <a:cubicBezTo>
                  <a:pt x="30425" y="33537"/>
                  <a:pt x="31945" y="34838"/>
                  <a:pt x="33591" y="35888"/>
                </a:cubicBezTo>
                <a:cubicBezTo>
                  <a:pt x="33613" y="35902"/>
                  <a:pt x="33635" y="35908"/>
                  <a:pt x="33656" y="35908"/>
                </a:cubicBezTo>
                <a:cubicBezTo>
                  <a:pt x="33754" y="35908"/>
                  <a:pt x="33825" y="35778"/>
                  <a:pt x="33748" y="35700"/>
                </a:cubicBezTo>
                <a:cubicBezTo>
                  <a:pt x="32274" y="34541"/>
                  <a:pt x="30754" y="33475"/>
                  <a:pt x="29296" y="32283"/>
                </a:cubicBezTo>
                <a:lnTo>
                  <a:pt x="29296" y="32283"/>
                </a:lnTo>
                <a:cubicBezTo>
                  <a:pt x="30002" y="32346"/>
                  <a:pt x="30707" y="32424"/>
                  <a:pt x="31412" y="32503"/>
                </a:cubicBezTo>
                <a:cubicBezTo>
                  <a:pt x="32180" y="33130"/>
                  <a:pt x="32948" y="33757"/>
                  <a:pt x="33732" y="34368"/>
                </a:cubicBezTo>
                <a:cubicBezTo>
                  <a:pt x="34453" y="34948"/>
                  <a:pt x="35174" y="35591"/>
                  <a:pt x="35989" y="36061"/>
                </a:cubicBezTo>
                <a:cubicBezTo>
                  <a:pt x="34422" y="35967"/>
                  <a:pt x="32854" y="35873"/>
                  <a:pt x="31303" y="35794"/>
                </a:cubicBezTo>
                <a:cubicBezTo>
                  <a:pt x="31318" y="35747"/>
                  <a:pt x="31303" y="35685"/>
                  <a:pt x="31256" y="35638"/>
                </a:cubicBezTo>
                <a:cubicBezTo>
                  <a:pt x="29704" y="34493"/>
                  <a:pt x="28183" y="33302"/>
                  <a:pt x="26710" y="32033"/>
                </a:cubicBezTo>
                <a:close/>
                <a:moveTo>
                  <a:pt x="31741" y="32534"/>
                </a:moveTo>
                <a:lnTo>
                  <a:pt x="31741" y="32534"/>
                </a:lnTo>
                <a:cubicBezTo>
                  <a:pt x="32353" y="32597"/>
                  <a:pt x="32964" y="32660"/>
                  <a:pt x="33560" y="32707"/>
                </a:cubicBezTo>
                <a:cubicBezTo>
                  <a:pt x="33654" y="32722"/>
                  <a:pt x="33748" y="32722"/>
                  <a:pt x="33826" y="32738"/>
                </a:cubicBezTo>
                <a:cubicBezTo>
                  <a:pt x="35127" y="33945"/>
                  <a:pt x="36538" y="35214"/>
                  <a:pt x="38058" y="36045"/>
                </a:cubicBezTo>
                <a:cubicBezTo>
                  <a:pt x="38077" y="36056"/>
                  <a:pt x="38096" y="36061"/>
                  <a:pt x="38115" y="36061"/>
                </a:cubicBezTo>
                <a:cubicBezTo>
                  <a:pt x="38205" y="36061"/>
                  <a:pt x="38277" y="35951"/>
                  <a:pt x="38199" y="35873"/>
                </a:cubicBezTo>
                <a:cubicBezTo>
                  <a:pt x="36945" y="34776"/>
                  <a:pt x="35550" y="33819"/>
                  <a:pt x="34234" y="32769"/>
                </a:cubicBezTo>
                <a:lnTo>
                  <a:pt x="34234" y="32769"/>
                </a:lnTo>
                <a:cubicBezTo>
                  <a:pt x="34970" y="32848"/>
                  <a:pt x="35691" y="32895"/>
                  <a:pt x="36412" y="32957"/>
                </a:cubicBezTo>
                <a:cubicBezTo>
                  <a:pt x="37839" y="34117"/>
                  <a:pt x="39265" y="35277"/>
                  <a:pt x="40739" y="36374"/>
                </a:cubicBezTo>
                <a:lnTo>
                  <a:pt x="40676" y="36374"/>
                </a:lnTo>
                <a:cubicBezTo>
                  <a:pt x="39218" y="36280"/>
                  <a:pt x="37776" y="36186"/>
                  <a:pt x="36318" y="36092"/>
                </a:cubicBezTo>
                <a:cubicBezTo>
                  <a:pt x="35644" y="35403"/>
                  <a:pt x="34798" y="34870"/>
                  <a:pt x="34030" y="34290"/>
                </a:cubicBezTo>
                <a:cubicBezTo>
                  <a:pt x="33262" y="33710"/>
                  <a:pt x="32509" y="33114"/>
                  <a:pt x="31741" y="32534"/>
                </a:cubicBezTo>
                <a:close/>
                <a:moveTo>
                  <a:pt x="36836" y="32989"/>
                </a:moveTo>
                <a:lnTo>
                  <a:pt x="36836" y="32989"/>
                </a:lnTo>
                <a:cubicBezTo>
                  <a:pt x="37431" y="33020"/>
                  <a:pt x="38027" y="33051"/>
                  <a:pt x="38622" y="33083"/>
                </a:cubicBezTo>
                <a:cubicBezTo>
                  <a:pt x="40143" y="34227"/>
                  <a:pt x="41616" y="35418"/>
                  <a:pt x="43121" y="36578"/>
                </a:cubicBezTo>
                <a:cubicBezTo>
                  <a:pt x="42416" y="36515"/>
                  <a:pt x="41710" y="36453"/>
                  <a:pt x="41052" y="36406"/>
                </a:cubicBezTo>
                <a:cubicBezTo>
                  <a:pt x="41068" y="36359"/>
                  <a:pt x="41052" y="36312"/>
                  <a:pt x="41021" y="36280"/>
                </a:cubicBezTo>
                <a:cubicBezTo>
                  <a:pt x="39657" y="35136"/>
                  <a:pt x="38246" y="34055"/>
                  <a:pt x="36836" y="32989"/>
                </a:cubicBezTo>
                <a:close/>
                <a:moveTo>
                  <a:pt x="47792" y="32471"/>
                </a:moveTo>
                <a:cubicBezTo>
                  <a:pt x="49062" y="33678"/>
                  <a:pt x="50394" y="34948"/>
                  <a:pt x="51836" y="35920"/>
                </a:cubicBezTo>
                <a:cubicBezTo>
                  <a:pt x="51460" y="36092"/>
                  <a:pt x="51068" y="36218"/>
                  <a:pt x="50660" y="36327"/>
                </a:cubicBezTo>
                <a:cubicBezTo>
                  <a:pt x="49203" y="35167"/>
                  <a:pt x="47729" y="34086"/>
                  <a:pt x="46366" y="32801"/>
                </a:cubicBezTo>
                <a:cubicBezTo>
                  <a:pt x="46344" y="32779"/>
                  <a:pt x="46318" y="32770"/>
                  <a:pt x="46294" y="32770"/>
                </a:cubicBezTo>
                <a:cubicBezTo>
                  <a:pt x="46212" y="32770"/>
                  <a:pt x="46137" y="32870"/>
                  <a:pt x="46209" y="32942"/>
                </a:cubicBezTo>
                <a:cubicBezTo>
                  <a:pt x="47494" y="34180"/>
                  <a:pt x="48858" y="35434"/>
                  <a:pt x="50363" y="36406"/>
                </a:cubicBezTo>
                <a:cubicBezTo>
                  <a:pt x="50033" y="36484"/>
                  <a:pt x="49704" y="36547"/>
                  <a:pt x="49375" y="36610"/>
                </a:cubicBezTo>
                <a:cubicBezTo>
                  <a:pt x="49375" y="36594"/>
                  <a:pt x="49359" y="36562"/>
                  <a:pt x="49344" y="36562"/>
                </a:cubicBezTo>
                <a:cubicBezTo>
                  <a:pt x="47870" y="35324"/>
                  <a:pt x="46334" y="34196"/>
                  <a:pt x="44892" y="32926"/>
                </a:cubicBezTo>
                <a:cubicBezTo>
                  <a:pt x="45848" y="32832"/>
                  <a:pt x="46820" y="32691"/>
                  <a:pt x="47792" y="32471"/>
                </a:cubicBezTo>
                <a:close/>
                <a:moveTo>
                  <a:pt x="44673" y="32957"/>
                </a:moveTo>
                <a:cubicBezTo>
                  <a:pt x="46036" y="34274"/>
                  <a:pt x="47510" y="35606"/>
                  <a:pt x="49109" y="36641"/>
                </a:cubicBezTo>
                <a:cubicBezTo>
                  <a:pt x="48732" y="36688"/>
                  <a:pt x="48372" y="36719"/>
                  <a:pt x="47996" y="36751"/>
                </a:cubicBezTo>
                <a:cubicBezTo>
                  <a:pt x="47980" y="36719"/>
                  <a:pt x="47964" y="36704"/>
                  <a:pt x="47949" y="36688"/>
                </a:cubicBezTo>
                <a:cubicBezTo>
                  <a:pt x="46193" y="35591"/>
                  <a:pt x="44532" y="34478"/>
                  <a:pt x="42996" y="33083"/>
                </a:cubicBezTo>
                <a:cubicBezTo>
                  <a:pt x="43529" y="33051"/>
                  <a:pt x="44061" y="33020"/>
                  <a:pt x="44594" y="32957"/>
                </a:cubicBezTo>
                <a:close/>
                <a:moveTo>
                  <a:pt x="42776" y="33083"/>
                </a:moveTo>
                <a:cubicBezTo>
                  <a:pt x="44187" y="34509"/>
                  <a:pt x="45817" y="35841"/>
                  <a:pt x="47588" y="36766"/>
                </a:cubicBezTo>
                <a:cubicBezTo>
                  <a:pt x="47319" y="36776"/>
                  <a:pt x="47047" y="36780"/>
                  <a:pt x="46775" y="36780"/>
                </a:cubicBezTo>
                <a:cubicBezTo>
                  <a:pt x="45684" y="36780"/>
                  <a:pt x="44576" y="36710"/>
                  <a:pt x="43497" y="36610"/>
                </a:cubicBezTo>
                <a:cubicBezTo>
                  <a:pt x="43497" y="36594"/>
                  <a:pt x="43497" y="36578"/>
                  <a:pt x="43482" y="36562"/>
                </a:cubicBezTo>
                <a:cubicBezTo>
                  <a:pt x="42055" y="35324"/>
                  <a:pt x="40503" y="34180"/>
                  <a:pt x="38936" y="33098"/>
                </a:cubicBezTo>
                <a:lnTo>
                  <a:pt x="38936" y="33098"/>
                </a:lnTo>
                <a:cubicBezTo>
                  <a:pt x="39594" y="33114"/>
                  <a:pt x="40253" y="33130"/>
                  <a:pt x="40911" y="33130"/>
                </a:cubicBezTo>
                <a:cubicBezTo>
                  <a:pt x="42337" y="34478"/>
                  <a:pt x="43889" y="35669"/>
                  <a:pt x="45598" y="36594"/>
                </a:cubicBezTo>
                <a:cubicBezTo>
                  <a:pt x="45616" y="36603"/>
                  <a:pt x="45635" y="36607"/>
                  <a:pt x="45652" y="36607"/>
                </a:cubicBezTo>
                <a:cubicBezTo>
                  <a:pt x="45751" y="36607"/>
                  <a:pt x="45816" y="36472"/>
                  <a:pt x="45723" y="36406"/>
                </a:cubicBezTo>
                <a:cubicBezTo>
                  <a:pt x="44093" y="35465"/>
                  <a:pt x="42572" y="34399"/>
                  <a:pt x="41177" y="33130"/>
                </a:cubicBezTo>
                <a:cubicBezTo>
                  <a:pt x="41710" y="33130"/>
                  <a:pt x="42243" y="33114"/>
                  <a:pt x="42776" y="33083"/>
                </a:cubicBezTo>
                <a:close/>
                <a:moveTo>
                  <a:pt x="30441" y="0"/>
                </a:moveTo>
                <a:cubicBezTo>
                  <a:pt x="28224" y="0"/>
                  <a:pt x="26013" y="384"/>
                  <a:pt x="23951" y="1186"/>
                </a:cubicBezTo>
                <a:cubicBezTo>
                  <a:pt x="21052" y="2298"/>
                  <a:pt x="18042" y="4477"/>
                  <a:pt x="17290" y="7675"/>
                </a:cubicBezTo>
                <a:cubicBezTo>
                  <a:pt x="16686" y="7471"/>
                  <a:pt x="16075" y="7377"/>
                  <a:pt x="15469" y="7377"/>
                </a:cubicBezTo>
                <a:cubicBezTo>
                  <a:pt x="10615" y="7377"/>
                  <a:pt x="6122" y="13419"/>
                  <a:pt x="8951" y="17628"/>
                </a:cubicBezTo>
                <a:cubicBezTo>
                  <a:pt x="8250" y="17260"/>
                  <a:pt x="7532" y="17095"/>
                  <a:pt x="6822" y="17095"/>
                </a:cubicBezTo>
                <a:cubicBezTo>
                  <a:pt x="3597" y="17095"/>
                  <a:pt x="553" y="20507"/>
                  <a:pt x="142" y="23835"/>
                </a:cubicBezTo>
                <a:cubicBezTo>
                  <a:pt x="1" y="24932"/>
                  <a:pt x="79" y="26061"/>
                  <a:pt x="408" y="27095"/>
                </a:cubicBezTo>
                <a:cubicBezTo>
                  <a:pt x="393" y="27127"/>
                  <a:pt x="377" y="27142"/>
                  <a:pt x="377" y="27189"/>
                </a:cubicBezTo>
                <a:cubicBezTo>
                  <a:pt x="973" y="29164"/>
                  <a:pt x="2430" y="30528"/>
                  <a:pt x="4014" y="31782"/>
                </a:cubicBezTo>
                <a:cubicBezTo>
                  <a:pt x="5675" y="33114"/>
                  <a:pt x="7384" y="34493"/>
                  <a:pt x="9374" y="35293"/>
                </a:cubicBezTo>
                <a:cubicBezTo>
                  <a:pt x="10409" y="35700"/>
                  <a:pt x="11459" y="35888"/>
                  <a:pt x="12540" y="35967"/>
                </a:cubicBezTo>
                <a:cubicBezTo>
                  <a:pt x="12572" y="35983"/>
                  <a:pt x="12587" y="36014"/>
                  <a:pt x="12619" y="36030"/>
                </a:cubicBezTo>
                <a:cubicBezTo>
                  <a:pt x="12637" y="36043"/>
                  <a:pt x="12656" y="36049"/>
                  <a:pt x="12673" y="36049"/>
                </a:cubicBezTo>
                <a:cubicBezTo>
                  <a:pt x="12716" y="36049"/>
                  <a:pt x="12753" y="36016"/>
                  <a:pt x="12776" y="35983"/>
                </a:cubicBezTo>
                <a:cubicBezTo>
                  <a:pt x="13133" y="36000"/>
                  <a:pt x="13491" y="36006"/>
                  <a:pt x="13850" y="36006"/>
                </a:cubicBezTo>
                <a:cubicBezTo>
                  <a:pt x="14815" y="36006"/>
                  <a:pt x="15786" y="35958"/>
                  <a:pt x="16757" y="35936"/>
                </a:cubicBezTo>
                <a:cubicBezTo>
                  <a:pt x="17832" y="35905"/>
                  <a:pt x="18909" y="35891"/>
                  <a:pt x="19988" y="35891"/>
                </a:cubicBezTo>
                <a:cubicBezTo>
                  <a:pt x="21678" y="35891"/>
                  <a:pt x="23371" y="35925"/>
                  <a:pt x="25064" y="35983"/>
                </a:cubicBezTo>
                <a:cubicBezTo>
                  <a:pt x="25895" y="36014"/>
                  <a:pt x="26741" y="36045"/>
                  <a:pt x="27572" y="36077"/>
                </a:cubicBezTo>
                <a:lnTo>
                  <a:pt x="27619" y="36077"/>
                </a:lnTo>
                <a:cubicBezTo>
                  <a:pt x="32384" y="36296"/>
                  <a:pt x="37149" y="36657"/>
                  <a:pt x="41898" y="36986"/>
                </a:cubicBezTo>
                <a:cubicBezTo>
                  <a:pt x="43472" y="37095"/>
                  <a:pt x="45157" y="37260"/>
                  <a:pt x="46826" y="37260"/>
                </a:cubicBezTo>
                <a:cubicBezTo>
                  <a:pt x="49698" y="37260"/>
                  <a:pt x="52521" y="36773"/>
                  <a:pt x="54642" y="34682"/>
                </a:cubicBezTo>
                <a:cubicBezTo>
                  <a:pt x="57776" y="31562"/>
                  <a:pt x="57776" y="26562"/>
                  <a:pt x="54845" y="23318"/>
                </a:cubicBezTo>
                <a:cubicBezTo>
                  <a:pt x="54814" y="23286"/>
                  <a:pt x="54783" y="23271"/>
                  <a:pt x="54751" y="23255"/>
                </a:cubicBezTo>
                <a:cubicBezTo>
                  <a:pt x="54704" y="23145"/>
                  <a:pt x="54657" y="23051"/>
                  <a:pt x="54610" y="22942"/>
                </a:cubicBezTo>
                <a:cubicBezTo>
                  <a:pt x="54124" y="22017"/>
                  <a:pt x="53403" y="21264"/>
                  <a:pt x="52541" y="20747"/>
                </a:cubicBezTo>
                <a:cubicBezTo>
                  <a:pt x="52573" y="20371"/>
                  <a:pt x="52604" y="20010"/>
                  <a:pt x="52620" y="19634"/>
                </a:cubicBezTo>
                <a:cubicBezTo>
                  <a:pt x="52629" y="19637"/>
                  <a:pt x="52638" y="19639"/>
                  <a:pt x="52646" y="19639"/>
                </a:cubicBezTo>
                <a:cubicBezTo>
                  <a:pt x="52724" y="19639"/>
                  <a:pt x="52767" y="19518"/>
                  <a:pt x="52682" y="19462"/>
                </a:cubicBezTo>
                <a:cubicBezTo>
                  <a:pt x="52667" y="19462"/>
                  <a:pt x="52635" y="19446"/>
                  <a:pt x="52620" y="19430"/>
                </a:cubicBezTo>
                <a:cubicBezTo>
                  <a:pt x="52745" y="15010"/>
                  <a:pt x="51366" y="10684"/>
                  <a:pt x="48294" y="7424"/>
                </a:cubicBezTo>
                <a:cubicBezTo>
                  <a:pt x="45300" y="4226"/>
                  <a:pt x="41256" y="2283"/>
                  <a:pt x="37055" y="1154"/>
                </a:cubicBezTo>
                <a:cubicBezTo>
                  <a:pt x="34947" y="396"/>
                  <a:pt x="32691" y="0"/>
                  <a:pt x="30441" y="0"/>
                </a:cubicBezTo>
                <a:close/>
              </a:path>
            </a:pathLst>
          </a:cu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58"/>
          <p:cNvSpPr/>
          <p:nvPr/>
        </p:nvSpPr>
        <p:spPr>
          <a:xfrm>
            <a:off x="2737750" y="1223325"/>
            <a:ext cx="1542375" cy="1325250"/>
          </a:xfrm>
          <a:custGeom>
            <a:avLst/>
            <a:gdLst/>
            <a:ahLst/>
            <a:cxnLst/>
            <a:rect l="l" t="t" r="r" b="b"/>
            <a:pathLst>
              <a:path w="61695" h="53010" extrusionOk="0">
                <a:moveTo>
                  <a:pt x="32540" y="978"/>
                </a:moveTo>
                <a:cubicBezTo>
                  <a:pt x="33356" y="2498"/>
                  <a:pt x="34186" y="4050"/>
                  <a:pt x="35127" y="5476"/>
                </a:cubicBezTo>
                <a:cubicBezTo>
                  <a:pt x="34704" y="5492"/>
                  <a:pt x="34280" y="5523"/>
                  <a:pt x="33841" y="5570"/>
                </a:cubicBezTo>
                <a:cubicBezTo>
                  <a:pt x="33042" y="4128"/>
                  <a:pt x="32133" y="2780"/>
                  <a:pt x="31381" y="1307"/>
                </a:cubicBezTo>
                <a:cubicBezTo>
                  <a:pt x="31757" y="1181"/>
                  <a:pt x="32149" y="1072"/>
                  <a:pt x="32540" y="978"/>
                </a:cubicBezTo>
                <a:close/>
                <a:moveTo>
                  <a:pt x="34233" y="696"/>
                </a:moveTo>
                <a:cubicBezTo>
                  <a:pt x="35048" y="2357"/>
                  <a:pt x="35910" y="4097"/>
                  <a:pt x="37055" y="5570"/>
                </a:cubicBezTo>
                <a:cubicBezTo>
                  <a:pt x="36522" y="5508"/>
                  <a:pt x="35989" y="5476"/>
                  <a:pt x="35456" y="5476"/>
                </a:cubicBezTo>
                <a:cubicBezTo>
                  <a:pt x="34672" y="3909"/>
                  <a:pt x="33685" y="2420"/>
                  <a:pt x="32744" y="931"/>
                </a:cubicBezTo>
                <a:cubicBezTo>
                  <a:pt x="33230" y="821"/>
                  <a:pt x="33732" y="743"/>
                  <a:pt x="34233" y="696"/>
                </a:cubicBezTo>
                <a:close/>
                <a:moveTo>
                  <a:pt x="31192" y="1370"/>
                </a:moveTo>
                <a:cubicBezTo>
                  <a:pt x="31804" y="2827"/>
                  <a:pt x="32572" y="4379"/>
                  <a:pt x="33591" y="5602"/>
                </a:cubicBezTo>
                <a:cubicBezTo>
                  <a:pt x="33214" y="5649"/>
                  <a:pt x="32838" y="5711"/>
                  <a:pt x="32478" y="5790"/>
                </a:cubicBezTo>
                <a:cubicBezTo>
                  <a:pt x="31600" y="4473"/>
                  <a:pt x="30722" y="3250"/>
                  <a:pt x="30048" y="1808"/>
                </a:cubicBezTo>
                <a:cubicBezTo>
                  <a:pt x="30424" y="1652"/>
                  <a:pt x="30801" y="1495"/>
                  <a:pt x="31192" y="1370"/>
                </a:cubicBezTo>
                <a:close/>
                <a:moveTo>
                  <a:pt x="36020" y="601"/>
                </a:moveTo>
                <a:cubicBezTo>
                  <a:pt x="36898" y="2404"/>
                  <a:pt x="37901" y="4222"/>
                  <a:pt x="38951" y="5931"/>
                </a:cubicBezTo>
                <a:cubicBezTo>
                  <a:pt x="38434" y="5790"/>
                  <a:pt x="37901" y="5680"/>
                  <a:pt x="37353" y="5602"/>
                </a:cubicBezTo>
                <a:cubicBezTo>
                  <a:pt x="37353" y="5586"/>
                  <a:pt x="37353" y="5555"/>
                  <a:pt x="37337" y="5539"/>
                </a:cubicBezTo>
                <a:cubicBezTo>
                  <a:pt x="36443" y="3893"/>
                  <a:pt x="35378" y="2326"/>
                  <a:pt x="34468" y="664"/>
                </a:cubicBezTo>
                <a:cubicBezTo>
                  <a:pt x="34986" y="617"/>
                  <a:pt x="35503" y="601"/>
                  <a:pt x="36020" y="601"/>
                </a:cubicBezTo>
                <a:close/>
                <a:moveTo>
                  <a:pt x="29876" y="1887"/>
                </a:moveTo>
                <a:cubicBezTo>
                  <a:pt x="30393" y="3266"/>
                  <a:pt x="31130" y="4755"/>
                  <a:pt x="32133" y="5868"/>
                </a:cubicBezTo>
                <a:cubicBezTo>
                  <a:pt x="31772" y="5946"/>
                  <a:pt x="31412" y="6056"/>
                  <a:pt x="31051" y="6166"/>
                </a:cubicBezTo>
                <a:cubicBezTo>
                  <a:pt x="30362" y="4896"/>
                  <a:pt x="29500" y="3721"/>
                  <a:pt x="28810" y="2435"/>
                </a:cubicBezTo>
                <a:cubicBezTo>
                  <a:pt x="28904" y="2373"/>
                  <a:pt x="28998" y="2326"/>
                  <a:pt x="29092" y="2263"/>
                </a:cubicBezTo>
                <a:cubicBezTo>
                  <a:pt x="29359" y="2138"/>
                  <a:pt x="29609" y="2012"/>
                  <a:pt x="29876" y="1887"/>
                </a:cubicBezTo>
                <a:close/>
                <a:moveTo>
                  <a:pt x="28653" y="2514"/>
                </a:moveTo>
                <a:cubicBezTo>
                  <a:pt x="29249" y="3783"/>
                  <a:pt x="29907" y="5163"/>
                  <a:pt x="30801" y="6244"/>
                </a:cubicBezTo>
                <a:cubicBezTo>
                  <a:pt x="30456" y="6370"/>
                  <a:pt x="30127" y="6495"/>
                  <a:pt x="29797" y="6636"/>
                </a:cubicBezTo>
                <a:cubicBezTo>
                  <a:pt x="29813" y="6589"/>
                  <a:pt x="29813" y="6558"/>
                  <a:pt x="29782" y="6511"/>
                </a:cubicBezTo>
                <a:cubicBezTo>
                  <a:pt x="29061" y="5382"/>
                  <a:pt x="28355" y="4269"/>
                  <a:pt x="27697" y="3109"/>
                </a:cubicBezTo>
                <a:cubicBezTo>
                  <a:pt x="28011" y="2890"/>
                  <a:pt x="28324" y="2702"/>
                  <a:pt x="28653" y="2514"/>
                </a:cubicBezTo>
                <a:close/>
                <a:moveTo>
                  <a:pt x="36193" y="601"/>
                </a:moveTo>
                <a:lnTo>
                  <a:pt x="36193" y="601"/>
                </a:lnTo>
                <a:cubicBezTo>
                  <a:pt x="36820" y="617"/>
                  <a:pt x="37447" y="680"/>
                  <a:pt x="38058" y="790"/>
                </a:cubicBezTo>
                <a:cubicBezTo>
                  <a:pt x="39092" y="2812"/>
                  <a:pt x="40111" y="4928"/>
                  <a:pt x="41334" y="6856"/>
                </a:cubicBezTo>
                <a:cubicBezTo>
                  <a:pt x="40691" y="6511"/>
                  <a:pt x="40001" y="6244"/>
                  <a:pt x="39296" y="6025"/>
                </a:cubicBezTo>
                <a:cubicBezTo>
                  <a:pt x="38371" y="4191"/>
                  <a:pt x="37321" y="2341"/>
                  <a:pt x="36193" y="601"/>
                </a:cubicBezTo>
                <a:close/>
                <a:moveTo>
                  <a:pt x="27540" y="3219"/>
                </a:moveTo>
                <a:cubicBezTo>
                  <a:pt x="28120" y="4410"/>
                  <a:pt x="28779" y="5570"/>
                  <a:pt x="29547" y="6652"/>
                </a:cubicBezTo>
                <a:cubicBezTo>
                  <a:pt x="29562" y="6683"/>
                  <a:pt x="29594" y="6699"/>
                  <a:pt x="29625" y="6699"/>
                </a:cubicBezTo>
                <a:cubicBezTo>
                  <a:pt x="29280" y="6856"/>
                  <a:pt x="28935" y="7028"/>
                  <a:pt x="28591" y="7200"/>
                </a:cubicBezTo>
                <a:cubicBezTo>
                  <a:pt x="28308" y="6667"/>
                  <a:pt x="27917" y="6166"/>
                  <a:pt x="27603" y="5649"/>
                </a:cubicBezTo>
                <a:cubicBezTo>
                  <a:pt x="27258" y="5084"/>
                  <a:pt x="26929" y="4504"/>
                  <a:pt x="26616" y="3924"/>
                </a:cubicBezTo>
                <a:cubicBezTo>
                  <a:pt x="26616" y="3909"/>
                  <a:pt x="26600" y="3909"/>
                  <a:pt x="26600" y="3909"/>
                </a:cubicBezTo>
                <a:cubicBezTo>
                  <a:pt x="26913" y="3658"/>
                  <a:pt x="27227" y="3439"/>
                  <a:pt x="27540" y="3219"/>
                </a:cubicBezTo>
                <a:close/>
                <a:moveTo>
                  <a:pt x="26475" y="4018"/>
                </a:moveTo>
                <a:cubicBezTo>
                  <a:pt x="26992" y="5116"/>
                  <a:pt x="27587" y="6385"/>
                  <a:pt x="28402" y="7310"/>
                </a:cubicBezTo>
                <a:cubicBezTo>
                  <a:pt x="28199" y="7435"/>
                  <a:pt x="27979" y="7545"/>
                  <a:pt x="27791" y="7671"/>
                </a:cubicBezTo>
                <a:cubicBezTo>
                  <a:pt x="27760" y="7686"/>
                  <a:pt x="27744" y="7702"/>
                  <a:pt x="27728" y="7718"/>
                </a:cubicBezTo>
                <a:cubicBezTo>
                  <a:pt x="27039" y="6667"/>
                  <a:pt x="26365" y="5696"/>
                  <a:pt x="25848" y="4551"/>
                </a:cubicBezTo>
                <a:cubicBezTo>
                  <a:pt x="26051" y="4363"/>
                  <a:pt x="26255" y="4191"/>
                  <a:pt x="26475" y="4018"/>
                </a:cubicBezTo>
                <a:close/>
                <a:moveTo>
                  <a:pt x="25659" y="4724"/>
                </a:moveTo>
                <a:cubicBezTo>
                  <a:pt x="26083" y="5852"/>
                  <a:pt x="26694" y="6997"/>
                  <a:pt x="27556" y="7827"/>
                </a:cubicBezTo>
                <a:cubicBezTo>
                  <a:pt x="27337" y="7968"/>
                  <a:pt x="27133" y="8109"/>
                  <a:pt x="26913" y="8266"/>
                </a:cubicBezTo>
                <a:cubicBezTo>
                  <a:pt x="26302" y="7294"/>
                  <a:pt x="25675" y="6323"/>
                  <a:pt x="25001" y="5382"/>
                </a:cubicBezTo>
                <a:cubicBezTo>
                  <a:pt x="25017" y="5366"/>
                  <a:pt x="25032" y="5351"/>
                  <a:pt x="25032" y="5335"/>
                </a:cubicBezTo>
                <a:cubicBezTo>
                  <a:pt x="25236" y="5131"/>
                  <a:pt x="25440" y="4928"/>
                  <a:pt x="25659" y="4724"/>
                </a:cubicBezTo>
                <a:close/>
                <a:moveTo>
                  <a:pt x="24891" y="5508"/>
                </a:moveTo>
                <a:cubicBezTo>
                  <a:pt x="25424" y="6511"/>
                  <a:pt x="26036" y="7498"/>
                  <a:pt x="26647" y="8470"/>
                </a:cubicBezTo>
                <a:cubicBezTo>
                  <a:pt x="26365" y="8689"/>
                  <a:pt x="26083" y="8925"/>
                  <a:pt x="25816" y="9175"/>
                </a:cubicBezTo>
                <a:cubicBezTo>
                  <a:pt x="25236" y="8266"/>
                  <a:pt x="24641" y="7373"/>
                  <a:pt x="24029" y="6495"/>
                </a:cubicBezTo>
                <a:cubicBezTo>
                  <a:pt x="24296" y="6166"/>
                  <a:pt x="24594" y="5821"/>
                  <a:pt x="24891" y="5508"/>
                </a:cubicBezTo>
                <a:close/>
                <a:moveTo>
                  <a:pt x="38293" y="821"/>
                </a:moveTo>
                <a:cubicBezTo>
                  <a:pt x="38622" y="884"/>
                  <a:pt x="38951" y="946"/>
                  <a:pt x="39280" y="1025"/>
                </a:cubicBezTo>
                <a:cubicBezTo>
                  <a:pt x="39547" y="1103"/>
                  <a:pt x="39813" y="1181"/>
                  <a:pt x="40080" y="1260"/>
                </a:cubicBezTo>
                <a:cubicBezTo>
                  <a:pt x="41396" y="3924"/>
                  <a:pt x="42776" y="6573"/>
                  <a:pt x="44171" y="9207"/>
                </a:cubicBezTo>
                <a:cubicBezTo>
                  <a:pt x="43513" y="8345"/>
                  <a:pt x="42697" y="7655"/>
                  <a:pt x="41773" y="7106"/>
                </a:cubicBezTo>
                <a:cubicBezTo>
                  <a:pt x="40801" y="4943"/>
                  <a:pt x="39516" y="2859"/>
                  <a:pt x="38293" y="821"/>
                </a:cubicBezTo>
                <a:close/>
                <a:moveTo>
                  <a:pt x="23888" y="6667"/>
                </a:moveTo>
                <a:cubicBezTo>
                  <a:pt x="24437" y="7577"/>
                  <a:pt x="25001" y="8486"/>
                  <a:pt x="25581" y="9395"/>
                </a:cubicBezTo>
                <a:cubicBezTo>
                  <a:pt x="25315" y="9646"/>
                  <a:pt x="25048" y="9912"/>
                  <a:pt x="24813" y="10179"/>
                </a:cubicBezTo>
                <a:cubicBezTo>
                  <a:pt x="24562" y="9708"/>
                  <a:pt x="24186" y="9269"/>
                  <a:pt x="23904" y="8799"/>
                </a:cubicBezTo>
                <a:cubicBezTo>
                  <a:pt x="23653" y="8423"/>
                  <a:pt x="23418" y="8031"/>
                  <a:pt x="23199" y="7624"/>
                </a:cubicBezTo>
                <a:cubicBezTo>
                  <a:pt x="23277" y="7514"/>
                  <a:pt x="23355" y="7388"/>
                  <a:pt x="23434" y="7279"/>
                </a:cubicBezTo>
                <a:cubicBezTo>
                  <a:pt x="23575" y="7075"/>
                  <a:pt x="23732" y="6871"/>
                  <a:pt x="23888" y="6667"/>
                </a:cubicBezTo>
                <a:close/>
                <a:moveTo>
                  <a:pt x="13089" y="6856"/>
                </a:moveTo>
                <a:cubicBezTo>
                  <a:pt x="14107" y="8204"/>
                  <a:pt x="15095" y="9583"/>
                  <a:pt x="16176" y="10884"/>
                </a:cubicBezTo>
                <a:cubicBezTo>
                  <a:pt x="15753" y="10884"/>
                  <a:pt x="15314" y="10900"/>
                  <a:pt x="14891" y="10947"/>
                </a:cubicBezTo>
                <a:cubicBezTo>
                  <a:pt x="13810" y="9661"/>
                  <a:pt x="12618" y="8454"/>
                  <a:pt x="11427" y="7279"/>
                </a:cubicBezTo>
                <a:cubicBezTo>
                  <a:pt x="11960" y="7091"/>
                  <a:pt x="12524" y="6950"/>
                  <a:pt x="13089" y="6856"/>
                </a:cubicBezTo>
                <a:close/>
                <a:moveTo>
                  <a:pt x="14985" y="6667"/>
                </a:moveTo>
                <a:cubicBezTo>
                  <a:pt x="15832" y="8204"/>
                  <a:pt x="16756" y="9740"/>
                  <a:pt x="17854" y="11103"/>
                </a:cubicBezTo>
                <a:cubicBezTo>
                  <a:pt x="17430" y="11009"/>
                  <a:pt x="17007" y="10931"/>
                  <a:pt x="16584" y="10900"/>
                </a:cubicBezTo>
                <a:cubicBezTo>
                  <a:pt x="15644" y="9457"/>
                  <a:pt x="14468" y="8094"/>
                  <a:pt x="13308" y="6809"/>
                </a:cubicBezTo>
                <a:cubicBezTo>
                  <a:pt x="13857" y="6730"/>
                  <a:pt x="14421" y="6667"/>
                  <a:pt x="14985" y="6667"/>
                </a:cubicBezTo>
                <a:close/>
                <a:moveTo>
                  <a:pt x="23058" y="7859"/>
                </a:moveTo>
                <a:cubicBezTo>
                  <a:pt x="23481" y="8752"/>
                  <a:pt x="23967" y="9724"/>
                  <a:pt x="24641" y="10398"/>
                </a:cubicBezTo>
                <a:cubicBezTo>
                  <a:pt x="24390" y="10680"/>
                  <a:pt x="24155" y="10978"/>
                  <a:pt x="23951" y="11291"/>
                </a:cubicBezTo>
                <a:cubicBezTo>
                  <a:pt x="23465" y="10492"/>
                  <a:pt x="22869" y="9708"/>
                  <a:pt x="22305" y="8925"/>
                </a:cubicBezTo>
                <a:cubicBezTo>
                  <a:pt x="22603" y="8611"/>
                  <a:pt x="22822" y="8235"/>
                  <a:pt x="23058" y="7859"/>
                </a:cubicBezTo>
                <a:close/>
                <a:moveTo>
                  <a:pt x="44437" y="3674"/>
                </a:moveTo>
                <a:lnTo>
                  <a:pt x="44437" y="3674"/>
                </a:lnTo>
                <a:cubicBezTo>
                  <a:pt x="46992" y="5790"/>
                  <a:pt x="48669" y="8815"/>
                  <a:pt x="48999" y="12106"/>
                </a:cubicBezTo>
                <a:cubicBezTo>
                  <a:pt x="47698" y="9191"/>
                  <a:pt x="46146" y="6370"/>
                  <a:pt x="44437" y="3674"/>
                </a:cubicBezTo>
                <a:close/>
                <a:moveTo>
                  <a:pt x="15236" y="6667"/>
                </a:moveTo>
                <a:lnTo>
                  <a:pt x="15236" y="6667"/>
                </a:lnTo>
                <a:cubicBezTo>
                  <a:pt x="15832" y="6683"/>
                  <a:pt x="16412" y="6746"/>
                  <a:pt x="16976" y="6856"/>
                </a:cubicBezTo>
                <a:cubicBezTo>
                  <a:pt x="18073" y="8642"/>
                  <a:pt x="19202" y="10461"/>
                  <a:pt x="20424" y="12169"/>
                </a:cubicBezTo>
                <a:cubicBezTo>
                  <a:pt x="19766" y="11746"/>
                  <a:pt x="19061" y="11432"/>
                  <a:pt x="18324" y="11213"/>
                </a:cubicBezTo>
                <a:cubicBezTo>
                  <a:pt x="17289" y="9708"/>
                  <a:pt x="16208" y="8219"/>
                  <a:pt x="15236" y="6667"/>
                </a:cubicBezTo>
                <a:close/>
                <a:moveTo>
                  <a:pt x="11208" y="7341"/>
                </a:moveTo>
                <a:cubicBezTo>
                  <a:pt x="12305" y="8564"/>
                  <a:pt x="13371" y="9802"/>
                  <a:pt x="14484" y="11009"/>
                </a:cubicBezTo>
                <a:cubicBezTo>
                  <a:pt x="13339" y="11213"/>
                  <a:pt x="12242" y="11652"/>
                  <a:pt x="11255" y="12342"/>
                </a:cubicBezTo>
                <a:lnTo>
                  <a:pt x="11208" y="12248"/>
                </a:lnTo>
                <a:cubicBezTo>
                  <a:pt x="11192" y="12200"/>
                  <a:pt x="11161" y="12169"/>
                  <a:pt x="11114" y="12169"/>
                </a:cubicBezTo>
                <a:cubicBezTo>
                  <a:pt x="10346" y="10947"/>
                  <a:pt x="9468" y="9755"/>
                  <a:pt x="8574" y="8611"/>
                </a:cubicBezTo>
                <a:cubicBezTo>
                  <a:pt x="8998" y="8345"/>
                  <a:pt x="9452" y="8109"/>
                  <a:pt x="9907" y="7890"/>
                </a:cubicBezTo>
                <a:cubicBezTo>
                  <a:pt x="10628" y="9128"/>
                  <a:pt x="11459" y="10461"/>
                  <a:pt x="12493" y="11401"/>
                </a:cubicBezTo>
                <a:cubicBezTo>
                  <a:pt x="12520" y="11429"/>
                  <a:pt x="12554" y="11440"/>
                  <a:pt x="12587" y="11440"/>
                </a:cubicBezTo>
                <a:cubicBezTo>
                  <a:pt x="12686" y="11440"/>
                  <a:pt x="12783" y="11334"/>
                  <a:pt x="12712" y="11229"/>
                </a:cubicBezTo>
                <a:cubicBezTo>
                  <a:pt x="12274" y="10523"/>
                  <a:pt x="11694" y="9896"/>
                  <a:pt x="11192" y="9238"/>
                </a:cubicBezTo>
                <a:cubicBezTo>
                  <a:pt x="10832" y="8752"/>
                  <a:pt x="10487" y="8266"/>
                  <a:pt x="10158" y="7765"/>
                </a:cubicBezTo>
                <a:cubicBezTo>
                  <a:pt x="10502" y="7608"/>
                  <a:pt x="10847" y="7467"/>
                  <a:pt x="11208" y="7341"/>
                </a:cubicBezTo>
                <a:close/>
                <a:moveTo>
                  <a:pt x="20079" y="8125"/>
                </a:moveTo>
                <a:lnTo>
                  <a:pt x="20079" y="8125"/>
                </a:lnTo>
                <a:cubicBezTo>
                  <a:pt x="20581" y="8470"/>
                  <a:pt x="21067" y="8878"/>
                  <a:pt x="21506" y="9363"/>
                </a:cubicBezTo>
                <a:cubicBezTo>
                  <a:pt x="21567" y="9435"/>
                  <a:pt x="21638" y="9464"/>
                  <a:pt x="21706" y="9464"/>
                </a:cubicBezTo>
                <a:cubicBezTo>
                  <a:pt x="21863" y="9464"/>
                  <a:pt x="22007" y="9308"/>
                  <a:pt x="22007" y="9144"/>
                </a:cubicBezTo>
                <a:cubicBezTo>
                  <a:pt x="22020" y="9150"/>
                  <a:pt x="22036" y="9154"/>
                  <a:pt x="22052" y="9154"/>
                </a:cubicBezTo>
                <a:cubicBezTo>
                  <a:pt x="22075" y="9154"/>
                  <a:pt x="22099" y="9147"/>
                  <a:pt x="22117" y="9128"/>
                </a:cubicBezTo>
                <a:cubicBezTo>
                  <a:pt x="22133" y="9113"/>
                  <a:pt x="22148" y="9097"/>
                  <a:pt x="22164" y="9081"/>
                </a:cubicBezTo>
                <a:cubicBezTo>
                  <a:pt x="22681" y="9928"/>
                  <a:pt x="23199" y="10774"/>
                  <a:pt x="23779" y="11574"/>
                </a:cubicBezTo>
                <a:cubicBezTo>
                  <a:pt x="23481" y="12059"/>
                  <a:pt x="23230" y="12592"/>
                  <a:pt x="23058" y="13125"/>
                </a:cubicBezTo>
                <a:cubicBezTo>
                  <a:pt x="22180" y="11401"/>
                  <a:pt x="21161" y="9724"/>
                  <a:pt x="20079" y="8125"/>
                </a:cubicBezTo>
                <a:close/>
                <a:moveTo>
                  <a:pt x="8433" y="8721"/>
                </a:moveTo>
                <a:cubicBezTo>
                  <a:pt x="9201" y="10037"/>
                  <a:pt x="10048" y="11338"/>
                  <a:pt x="10957" y="12561"/>
                </a:cubicBezTo>
                <a:cubicBezTo>
                  <a:pt x="10722" y="12733"/>
                  <a:pt x="10502" y="12937"/>
                  <a:pt x="10283" y="13141"/>
                </a:cubicBezTo>
                <a:cubicBezTo>
                  <a:pt x="9390" y="11871"/>
                  <a:pt x="8371" y="10696"/>
                  <a:pt x="7446" y="9442"/>
                </a:cubicBezTo>
                <a:cubicBezTo>
                  <a:pt x="7759" y="9191"/>
                  <a:pt x="8089" y="8940"/>
                  <a:pt x="8433" y="8721"/>
                </a:cubicBezTo>
                <a:close/>
                <a:moveTo>
                  <a:pt x="7289" y="9583"/>
                </a:moveTo>
                <a:cubicBezTo>
                  <a:pt x="8089" y="10884"/>
                  <a:pt x="8998" y="12248"/>
                  <a:pt x="10064" y="13329"/>
                </a:cubicBezTo>
                <a:cubicBezTo>
                  <a:pt x="10064" y="13329"/>
                  <a:pt x="10079" y="13329"/>
                  <a:pt x="10079" y="13345"/>
                </a:cubicBezTo>
                <a:cubicBezTo>
                  <a:pt x="10064" y="13360"/>
                  <a:pt x="10032" y="13392"/>
                  <a:pt x="10001" y="13407"/>
                </a:cubicBezTo>
                <a:cubicBezTo>
                  <a:pt x="9797" y="13627"/>
                  <a:pt x="9609" y="13862"/>
                  <a:pt x="9437" y="14081"/>
                </a:cubicBezTo>
                <a:cubicBezTo>
                  <a:pt x="8371" y="12890"/>
                  <a:pt x="7305" y="11762"/>
                  <a:pt x="6380" y="10445"/>
                </a:cubicBezTo>
                <a:cubicBezTo>
                  <a:pt x="6521" y="10304"/>
                  <a:pt x="6647" y="10163"/>
                  <a:pt x="6788" y="10022"/>
                </a:cubicBezTo>
                <a:cubicBezTo>
                  <a:pt x="6944" y="9881"/>
                  <a:pt x="7117" y="9724"/>
                  <a:pt x="7289" y="9583"/>
                </a:cubicBezTo>
                <a:close/>
                <a:moveTo>
                  <a:pt x="17305" y="6918"/>
                </a:moveTo>
                <a:lnTo>
                  <a:pt x="17305" y="6918"/>
                </a:lnTo>
                <a:cubicBezTo>
                  <a:pt x="18120" y="7122"/>
                  <a:pt x="18920" y="7420"/>
                  <a:pt x="19656" y="7859"/>
                </a:cubicBezTo>
                <a:cubicBezTo>
                  <a:pt x="20800" y="9708"/>
                  <a:pt x="21866" y="11605"/>
                  <a:pt x="22916" y="13517"/>
                </a:cubicBezTo>
                <a:cubicBezTo>
                  <a:pt x="22916" y="13533"/>
                  <a:pt x="22932" y="13548"/>
                  <a:pt x="22932" y="13548"/>
                </a:cubicBezTo>
                <a:cubicBezTo>
                  <a:pt x="22869" y="13831"/>
                  <a:pt x="22822" y="14113"/>
                  <a:pt x="22791" y="14395"/>
                </a:cubicBezTo>
                <a:cubicBezTo>
                  <a:pt x="22321" y="13721"/>
                  <a:pt x="21757" y="13157"/>
                  <a:pt x="21145" y="12671"/>
                </a:cubicBezTo>
                <a:cubicBezTo>
                  <a:pt x="21145" y="12655"/>
                  <a:pt x="21145" y="12655"/>
                  <a:pt x="21130" y="12639"/>
                </a:cubicBezTo>
                <a:cubicBezTo>
                  <a:pt x="19985" y="10680"/>
                  <a:pt x="18637" y="8783"/>
                  <a:pt x="17305" y="6918"/>
                </a:cubicBezTo>
                <a:close/>
                <a:moveTo>
                  <a:pt x="42070" y="2091"/>
                </a:moveTo>
                <a:lnTo>
                  <a:pt x="42070" y="2091"/>
                </a:lnTo>
                <a:cubicBezTo>
                  <a:pt x="42776" y="2451"/>
                  <a:pt x="43418" y="2874"/>
                  <a:pt x="44030" y="3344"/>
                </a:cubicBezTo>
                <a:cubicBezTo>
                  <a:pt x="45864" y="6464"/>
                  <a:pt x="47509" y="9646"/>
                  <a:pt x="49061" y="12922"/>
                </a:cubicBezTo>
                <a:cubicBezTo>
                  <a:pt x="49077" y="13517"/>
                  <a:pt x="49061" y="14113"/>
                  <a:pt x="48983" y="14708"/>
                </a:cubicBezTo>
                <a:cubicBezTo>
                  <a:pt x="47886" y="12608"/>
                  <a:pt x="46616" y="10570"/>
                  <a:pt x="45487" y="8486"/>
                </a:cubicBezTo>
                <a:cubicBezTo>
                  <a:pt x="44343" y="6385"/>
                  <a:pt x="43356" y="4128"/>
                  <a:pt x="42070" y="2091"/>
                </a:cubicBezTo>
                <a:close/>
                <a:moveTo>
                  <a:pt x="6239" y="10602"/>
                </a:moveTo>
                <a:cubicBezTo>
                  <a:pt x="7054" y="11950"/>
                  <a:pt x="8042" y="13313"/>
                  <a:pt x="9233" y="14348"/>
                </a:cubicBezTo>
                <a:cubicBezTo>
                  <a:pt x="8998" y="14677"/>
                  <a:pt x="8794" y="15022"/>
                  <a:pt x="8606" y="15382"/>
                </a:cubicBezTo>
                <a:cubicBezTo>
                  <a:pt x="8606" y="15351"/>
                  <a:pt x="8590" y="15335"/>
                  <a:pt x="8574" y="15320"/>
                </a:cubicBezTo>
                <a:cubicBezTo>
                  <a:pt x="7524" y="14081"/>
                  <a:pt x="6474" y="12859"/>
                  <a:pt x="5455" y="11589"/>
                </a:cubicBezTo>
                <a:cubicBezTo>
                  <a:pt x="5690" y="11244"/>
                  <a:pt x="5957" y="10915"/>
                  <a:pt x="6239" y="10602"/>
                </a:cubicBezTo>
                <a:close/>
                <a:moveTo>
                  <a:pt x="40331" y="1354"/>
                </a:moveTo>
                <a:lnTo>
                  <a:pt x="40331" y="1354"/>
                </a:lnTo>
                <a:cubicBezTo>
                  <a:pt x="40879" y="1542"/>
                  <a:pt x="41412" y="1761"/>
                  <a:pt x="41929" y="2028"/>
                </a:cubicBezTo>
                <a:cubicBezTo>
                  <a:pt x="42713" y="4238"/>
                  <a:pt x="43967" y="6370"/>
                  <a:pt x="45080" y="8439"/>
                </a:cubicBezTo>
                <a:cubicBezTo>
                  <a:pt x="46287" y="10680"/>
                  <a:pt x="47478" y="12969"/>
                  <a:pt x="48904" y="15053"/>
                </a:cubicBezTo>
                <a:cubicBezTo>
                  <a:pt x="48920" y="15069"/>
                  <a:pt x="48936" y="15085"/>
                  <a:pt x="48936" y="15085"/>
                </a:cubicBezTo>
                <a:cubicBezTo>
                  <a:pt x="48857" y="15649"/>
                  <a:pt x="48732" y="16229"/>
                  <a:pt x="48560" y="16793"/>
                </a:cubicBezTo>
                <a:cubicBezTo>
                  <a:pt x="45895" y="11605"/>
                  <a:pt x="43262" y="6401"/>
                  <a:pt x="40331" y="1354"/>
                </a:cubicBezTo>
                <a:close/>
                <a:moveTo>
                  <a:pt x="5346" y="11746"/>
                </a:moveTo>
                <a:cubicBezTo>
                  <a:pt x="6286" y="13063"/>
                  <a:pt x="7258" y="14364"/>
                  <a:pt x="8324" y="15570"/>
                </a:cubicBezTo>
                <a:cubicBezTo>
                  <a:pt x="8359" y="15606"/>
                  <a:pt x="8403" y="15623"/>
                  <a:pt x="8449" y="15623"/>
                </a:cubicBezTo>
                <a:cubicBezTo>
                  <a:pt x="8465" y="15623"/>
                  <a:pt x="8480" y="15621"/>
                  <a:pt x="8496" y="15617"/>
                </a:cubicBezTo>
                <a:lnTo>
                  <a:pt x="8496" y="15617"/>
                </a:lnTo>
                <a:cubicBezTo>
                  <a:pt x="8245" y="16119"/>
                  <a:pt x="8057" y="16636"/>
                  <a:pt x="7932" y="17169"/>
                </a:cubicBezTo>
                <a:cubicBezTo>
                  <a:pt x="6991" y="15680"/>
                  <a:pt x="5769" y="14301"/>
                  <a:pt x="4656" y="12906"/>
                </a:cubicBezTo>
                <a:cubicBezTo>
                  <a:pt x="4875" y="12498"/>
                  <a:pt x="5095" y="12106"/>
                  <a:pt x="5346" y="11746"/>
                </a:cubicBezTo>
                <a:close/>
                <a:moveTo>
                  <a:pt x="4593" y="13047"/>
                </a:moveTo>
                <a:cubicBezTo>
                  <a:pt x="5628" y="14552"/>
                  <a:pt x="6631" y="16166"/>
                  <a:pt x="7853" y="17514"/>
                </a:cubicBezTo>
                <a:cubicBezTo>
                  <a:pt x="7712" y="18157"/>
                  <a:pt x="7650" y="18799"/>
                  <a:pt x="7665" y="19458"/>
                </a:cubicBezTo>
                <a:cubicBezTo>
                  <a:pt x="6599" y="17608"/>
                  <a:pt x="5377" y="15853"/>
                  <a:pt x="4107" y="14144"/>
                </a:cubicBezTo>
                <a:cubicBezTo>
                  <a:pt x="4248" y="13768"/>
                  <a:pt x="4405" y="13407"/>
                  <a:pt x="4593" y="13047"/>
                </a:cubicBezTo>
                <a:close/>
                <a:moveTo>
                  <a:pt x="46036" y="15179"/>
                </a:moveTo>
                <a:cubicBezTo>
                  <a:pt x="47024" y="16809"/>
                  <a:pt x="48105" y="18392"/>
                  <a:pt x="49218" y="19959"/>
                </a:cubicBezTo>
                <a:cubicBezTo>
                  <a:pt x="48842" y="19959"/>
                  <a:pt x="48481" y="19975"/>
                  <a:pt x="48121" y="20022"/>
                </a:cubicBezTo>
                <a:cubicBezTo>
                  <a:pt x="47400" y="18909"/>
                  <a:pt x="46694" y="17781"/>
                  <a:pt x="45973" y="16652"/>
                </a:cubicBezTo>
                <a:cubicBezTo>
                  <a:pt x="46020" y="16166"/>
                  <a:pt x="46036" y="15665"/>
                  <a:pt x="46036" y="15179"/>
                </a:cubicBezTo>
                <a:close/>
                <a:moveTo>
                  <a:pt x="45440" y="11605"/>
                </a:moveTo>
                <a:lnTo>
                  <a:pt x="45440" y="11605"/>
                </a:lnTo>
                <a:cubicBezTo>
                  <a:pt x="46444" y="13486"/>
                  <a:pt x="47431" y="15367"/>
                  <a:pt x="48403" y="17263"/>
                </a:cubicBezTo>
                <a:cubicBezTo>
                  <a:pt x="48403" y="17263"/>
                  <a:pt x="48403" y="17279"/>
                  <a:pt x="48403" y="17279"/>
                </a:cubicBezTo>
                <a:cubicBezTo>
                  <a:pt x="48340" y="17467"/>
                  <a:pt x="48450" y="17592"/>
                  <a:pt x="48591" y="17624"/>
                </a:cubicBezTo>
                <a:cubicBezTo>
                  <a:pt x="48607" y="17639"/>
                  <a:pt x="48622" y="17671"/>
                  <a:pt x="48622" y="17687"/>
                </a:cubicBezTo>
                <a:cubicBezTo>
                  <a:pt x="48659" y="17745"/>
                  <a:pt x="48709" y="17769"/>
                  <a:pt x="48760" y="17769"/>
                </a:cubicBezTo>
                <a:cubicBezTo>
                  <a:pt x="48818" y="17769"/>
                  <a:pt x="48878" y="17737"/>
                  <a:pt x="48920" y="17687"/>
                </a:cubicBezTo>
                <a:cubicBezTo>
                  <a:pt x="48958" y="17774"/>
                  <a:pt x="49035" y="17841"/>
                  <a:pt x="49136" y="17841"/>
                </a:cubicBezTo>
                <a:cubicBezTo>
                  <a:pt x="49162" y="17841"/>
                  <a:pt x="49189" y="17837"/>
                  <a:pt x="49218" y="17828"/>
                </a:cubicBezTo>
                <a:cubicBezTo>
                  <a:pt x="49657" y="18596"/>
                  <a:pt x="50127" y="19332"/>
                  <a:pt x="50660" y="20022"/>
                </a:cubicBezTo>
                <a:cubicBezTo>
                  <a:pt x="50299" y="19991"/>
                  <a:pt x="49923" y="19959"/>
                  <a:pt x="49563" y="19959"/>
                </a:cubicBezTo>
                <a:cubicBezTo>
                  <a:pt x="48356" y="18266"/>
                  <a:pt x="47196" y="16542"/>
                  <a:pt x="46020" y="14834"/>
                </a:cubicBezTo>
                <a:cubicBezTo>
                  <a:pt x="45989" y="13737"/>
                  <a:pt x="45801" y="12639"/>
                  <a:pt x="45440" y="11605"/>
                </a:cubicBezTo>
                <a:close/>
                <a:moveTo>
                  <a:pt x="45926" y="16950"/>
                </a:moveTo>
                <a:cubicBezTo>
                  <a:pt x="46522" y="18016"/>
                  <a:pt x="47149" y="19050"/>
                  <a:pt x="47807" y="20069"/>
                </a:cubicBezTo>
                <a:cubicBezTo>
                  <a:pt x="47509" y="20100"/>
                  <a:pt x="47243" y="20163"/>
                  <a:pt x="46961" y="20226"/>
                </a:cubicBezTo>
                <a:cubicBezTo>
                  <a:pt x="46538" y="19630"/>
                  <a:pt x="46099" y="19019"/>
                  <a:pt x="45660" y="18423"/>
                </a:cubicBezTo>
                <a:cubicBezTo>
                  <a:pt x="45785" y="17937"/>
                  <a:pt x="45864" y="17436"/>
                  <a:pt x="45926" y="16950"/>
                </a:cubicBezTo>
                <a:close/>
                <a:moveTo>
                  <a:pt x="50284" y="17545"/>
                </a:moveTo>
                <a:cubicBezTo>
                  <a:pt x="50284" y="17561"/>
                  <a:pt x="50284" y="17577"/>
                  <a:pt x="50299" y="17592"/>
                </a:cubicBezTo>
                <a:cubicBezTo>
                  <a:pt x="50707" y="18125"/>
                  <a:pt x="51162" y="18627"/>
                  <a:pt x="51569" y="19160"/>
                </a:cubicBezTo>
                <a:cubicBezTo>
                  <a:pt x="51883" y="19536"/>
                  <a:pt x="52180" y="19959"/>
                  <a:pt x="52494" y="20335"/>
                </a:cubicBezTo>
                <a:cubicBezTo>
                  <a:pt x="52431" y="20320"/>
                  <a:pt x="52369" y="20304"/>
                  <a:pt x="52306" y="20288"/>
                </a:cubicBezTo>
                <a:cubicBezTo>
                  <a:pt x="51914" y="20194"/>
                  <a:pt x="51491" y="20132"/>
                  <a:pt x="51068" y="20069"/>
                </a:cubicBezTo>
                <a:cubicBezTo>
                  <a:pt x="50488" y="19317"/>
                  <a:pt x="49939" y="18564"/>
                  <a:pt x="49437" y="17765"/>
                </a:cubicBezTo>
                <a:cubicBezTo>
                  <a:pt x="49720" y="17671"/>
                  <a:pt x="50002" y="17608"/>
                  <a:pt x="50284" y="17545"/>
                </a:cubicBezTo>
                <a:close/>
                <a:moveTo>
                  <a:pt x="45613" y="18643"/>
                </a:moveTo>
                <a:cubicBezTo>
                  <a:pt x="45973" y="19191"/>
                  <a:pt x="46334" y="19756"/>
                  <a:pt x="46710" y="20304"/>
                </a:cubicBezTo>
                <a:cubicBezTo>
                  <a:pt x="46381" y="20398"/>
                  <a:pt x="46067" y="20508"/>
                  <a:pt x="45770" y="20649"/>
                </a:cubicBezTo>
                <a:cubicBezTo>
                  <a:pt x="45691" y="20539"/>
                  <a:pt x="45629" y="20430"/>
                  <a:pt x="45566" y="20320"/>
                </a:cubicBezTo>
                <a:cubicBezTo>
                  <a:pt x="45456" y="20116"/>
                  <a:pt x="45378" y="19912"/>
                  <a:pt x="45299" y="19708"/>
                </a:cubicBezTo>
                <a:cubicBezTo>
                  <a:pt x="45409" y="19364"/>
                  <a:pt x="45519" y="19003"/>
                  <a:pt x="45613" y="18643"/>
                </a:cubicBezTo>
                <a:close/>
                <a:moveTo>
                  <a:pt x="45190" y="20022"/>
                </a:moveTo>
                <a:cubicBezTo>
                  <a:pt x="45221" y="20132"/>
                  <a:pt x="45268" y="20226"/>
                  <a:pt x="45315" y="20335"/>
                </a:cubicBezTo>
                <a:cubicBezTo>
                  <a:pt x="45378" y="20461"/>
                  <a:pt x="45440" y="20618"/>
                  <a:pt x="45519" y="20759"/>
                </a:cubicBezTo>
                <a:cubicBezTo>
                  <a:pt x="45237" y="20900"/>
                  <a:pt x="44939" y="21072"/>
                  <a:pt x="44672" y="21260"/>
                </a:cubicBezTo>
                <a:cubicBezTo>
                  <a:pt x="44861" y="20853"/>
                  <a:pt x="45033" y="20445"/>
                  <a:pt x="45190" y="20022"/>
                </a:cubicBezTo>
                <a:close/>
                <a:moveTo>
                  <a:pt x="51742" y="17357"/>
                </a:moveTo>
                <a:cubicBezTo>
                  <a:pt x="51742" y="17357"/>
                  <a:pt x="51742" y="17357"/>
                  <a:pt x="51757" y="17373"/>
                </a:cubicBezTo>
                <a:cubicBezTo>
                  <a:pt x="52682" y="18878"/>
                  <a:pt x="53779" y="20257"/>
                  <a:pt x="54876" y="21636"/>
                </a:cubicBezTo>
                <a:cubicBezTo>
                  <a:pt x="54375" y="21166"/>
                  <a:pt x="53795" y="20790"/>
                  <a:pt x="53105" y="20524"/>
                </a:cubicBezTo>
                <a:cubicBezTo>
                  <a:pt x="52760" y="20038"/>
                  <a:pt x="52321" y="19599"/>
                  <a:pt x="51930" y="19160"/>
                </a:cubicBezTo>
                <a:cubicBezTo>
                  <a:pt x="51444" y="18611"/>
                  <a:pt x="50973" y="18047"/>
                  <a:pt x="50488" y="17498"/>
                </a:cubicBezTo>
                <a:cubicBezTo>
                  <a:pt x="50911" y="17420"/>
                  <a:pt x="51334" y="17373"/>
                  <a:pt x="51742" y="17357"/>
                </a:cubicBezTo>
                <a:close/>
                <a:moveTo>
                  <a:pt x="56256" y="18470"/>
                </a:moveTo>
                <a:lnTo>
                  <a:pt x="56256" y="18470"/>
                </a:lnTo>
                <a:cubicBezTo>
                  <a:pt x="58387" y="19693"/>
                  <a:pt x="60018" y="21793"/>
                  <a:pt x="60676" y="24270"/>
                </a:cubicBezTo>
                <a:cubicBezTo>
                  <a:pt x="59297" y="22295"/>
                  <a:pt x="57745" y="20382"/>
                  <a:pt x="56256" y="18470"/>
                </a:cubicBezTo>
                <a:close/>
                <a:moveTo>
                  <a:pt x="4045" y="14317"/>
                </a:moveTo>
                <a:cubicBezTo>
                  <a:pt x="5330" y="16213"/>
                  <a:pt x="6505" y="18172"/>
                  <a:pt x="7697" y="20132"/>
                </a:cubicBezTo>
                <a:cubicBezTo>
                  <a:pt x="7697" y="20147"/>
                  <a:pt x="7712" y="20147"/>
                  <a:pt x="7712" y="20163"/>
                </a:cubicBezTo>
                <a:cubicBezTo>
                  <a:pt x="7979" y="22671"/>
                  <a:pt x="9327" y="25085"/>
                  <a:pt x="11553" y="26637"/>
                </a:cubicBezTo>
                <a:cubicBezTo>
                  <a:pt x="11270" y="26652"/>
                  <a:pt x="11004" y="26715"/>
                  <a:pt x="10722" y="26778"/>
                </a:cubicBezTo>
                <a:cubicBezTo>
                  <a:pt x="10722" y="26746"/>
                  <a:pt x="10722" y="26731"/>
                  <a:pt x="10706" y="26699"/>
                </a:cubicBezTo>
                <a:cubicBezTo>
                  <a:pt x="9531" y="24818"/>
                  <a:pt x="8167" y="23063"/>
                  <a:pt x="7007" y="21166"/>
                </a:cubicBezTo>
                <a:cubicBezTo>
                  <a:pt x="5847" y="19270"/>
                  <a:pt x="4797" y="17326"/>
                  <a:pt x="3731" y="15382"/>
                </a:cubicBezTo>
                <a:cubicBezTo>
                  <a:pt x="3809" y="15022"/>
                  <a:pt x="3919" y="14677"/>
                  <a:pt x="4045" y="14317"/>
                </a:cubicBezTo>
                <a:close/>
                <a:moveTo>
                  <a:pt x="53748" y="17514"/>
                </a:moveTo>
                <a:lnTo>
                  <a:pt x="53748" y="17514"/>
                </a:lnTo>
                <a:cubicBezTo>
                  <a:pt x="54438" y="17655"/>
                  <a:pt x="55096" y="17890"/>
                  <a:pt x="55723" y="18204"/>
                </a:cubicBezTo>
                <a:cubicBezTo>
                  <a:pt x="57400" y="20539"/>
                  <a:pt x="59030" y="22969"/>
                  <a:pt x="60864" y="25179"/>
                </a:cubicBezTo>
                <a:cubicBezTo>
                  <a:pt x="60942" y="25712"/>
                  <a:pt x="60989" y="26245"/>
                  <a:pt x="60989" y="26793"/>
                </a:cubicBezTo>
                <a:cubicBezTo>
                  <a:pt x="60974" y="26919"/>
                  <a:pt x="60974" y="27028"/>
                  <a:pt x="60974" y="27138"/>
                </a:cubicBezTo>
                <a:cubicBezTo>
                  <a:pt x="58748" y="23815"/>
                  <a:pt x="56162" y="20680"/>
                  <a:pt x="53748" y="17514"/>
                </a:cubicBezTo>
                <a:close/>
                <a:moveTo>
                  <a:pt x="3668" y="15602"/>
                </a:moveTo>
                <a:cubicBezTo>
                  <a:pt x="5377" y="19505"/>
                  <a:pt x="7665" y="23611"/>
                  <a:pt x="10440" y="26840"/>
                </a:cubicBezTo>
                <a:cubicBezTo>
                  <a:pt x="10079" y="26934"/>
                  <a:pt x="9734" y="27075"/>
                  <a:pt x="9405" y="27232"/>
                </a:cubicBezTo>
                <a:cubicBezTo>
                  <a:pt x="9437" y="27201"/>
                  <a:pt x="9452" y="27154"/>
                  <a:pt x="9421" y="27107"/>
                </a:cubicBezTo>
                <a:cubicBezTo>
                  <a:pt x="8574" y="25492"/>
                  <a:pt x="7352" y="23988"/>
                  <a:pt x="6317" y="22483"/>
                </a:cubicBezTo>
                <a:cubicBezTo>
                  <a:pt x="5346" y="21088"/>
                  <a:pt x="4374" y="19693"/>
                  <a:pt x="3402" y="18313"/>
                </a:cubicBezTo>
                <a:cubicBezTo>
                  <a:pt x="3402" y="18110"/>
                  <a:pt x="3402" y="17922"/>
                  <a:pt x="3402" y="17734"/>
                </a:cubicBezTo>
                <a:cubicBezTo>
                  <a:pt x="3433" y="17013"/>
                  <a:pt x="3512" y="16307"/>
                  <a:pt x="3668" y="15602"/>
                </a:cubicBezTo>
                <a:close/>
                <a:moveTo>
                  <a:pt x="3418" y="18658"/>
                </a:moveTo>
                <a:lnTo>
                  <a:pt x="3418" y="18658"/>
                </a:lnTo>
                <a:cubicBezTo>
                  <a:pt x="4327" y="20069"/>
                  <a:pt x="5236" y="21464"/>
                  <a:pt x="6161" y="22859"/>
                </a:cubicBezTo>
                <a:cubicBezTo>
                  <a:pt x="7148" y="24317"/>
                  <a:pt x="8073" y="25931"/>
                  <a:pt x="9248" y="27248"/>
                </a:cubicBezTo>
                <a:cubicBezTo>
                  <a:pt x="9264" y="27264"/>
                  <a:pt x="9280" y="27279"/>
                  <a:pt x="9311" y="27279"/>
                </a:cubicBezTo>
                <a:cubicBezTo>
                  <a:pt x="8935" y="27467"/>
                  <a:pt x="8574" y="27687"/>
                  <a:pt x="8245" y="27938"/>
                </a:cubicBezTo>
                <a:cubicBezTo>
                  <a:pt x="8042" y="27530"/>
                  <a:pt x="7712" y="27154"/>
                  <a:pt x="7430" y="26793"/>
                </a:cubicBezTo>
                <a:cubicBezTo>
                  <a:pt x="7273" y="26558"/>
                  <a:pt x="7101" y="26339"/>
                  <a:pt x="6929" y="26104"/>
                </a:cubicBezTo>
                <a:cubicBezTo>
                  <a:pt x="6960" y="26104"/>
                  <a:pt x="6976" y="26104"/>
                  <a:pt x="7007" y="26088"/>
                </a:cubicBezTo>
                <a:cubicBezTo>
                  <a:pt x="7258" y="26041"/>
                  <a:pt x="7305" y="25665"/>
                  <a:pt x="7085" y="25555"/>
                </a:cubicBezTo>
                <a:cubicBezTo>
                  <a:pt x="4640" y="24285"/>
                  <a:pt x="3559" y="21323"/>
                  <a:pt x="3418" y="18658"/>
                </a:cubicBezTo>
                <a:close/>
                <a:moveTo>
                  <a:pt x="6694" y="26166"/>
                </a:moveTo>
                <a:cubicBezTo>
                  <a:pt x="6897" y="26464"/>
                  <a:pt x="7085" y="26762"/>
                  <a:pt x="7305" y="27075"/>
                </a:cubicBezTo>
                <a:cubicBezTo>
                  <a:pt x="7540" y="27405"/>
                  <a:pt x="7744" y="27796"/>
                  <a:pt x="8042" y="28094"/>
                </a:cubicBezTo>
                <a:cubicBezTo>
                  <a:pt x="7791" y="28298"/>
                  <a:pt x="7571" y="28517"/>
                  <a:pt x="7352" y="28753"/>
                </a:cubicBezTo>
                <a:cubicBezTo>
                  <a:pt x="7164" y="28345"/>
                  <a:pt x="6803" y="28000"/>
                  <a:pt x="6521" y="27655"/>
                </a:cubicBezTo>
                <a:cubicBezTo>
                  <a:pt x="6208" y="27279"/>
                  <a:pt x="5894" y="26887"/>
                  <a:pt x="5581" y="26511"/>
                </a:cubicBezTo>
                <a:cubicBezTo>
                  <a:pt x="5925" y="26370"/>
                  <a:pt x="6302" y="26245"/>
                  <a:pt x="6694" y="26166"/>
                </a:cubicBezTo>
                <a:close/>
                <a:moveTo>
                  <a:pt x="52024" y="17342"/>
                </a:moveTo>
                <a:cubicBezTo>
                  <a:pt x="52478" y="17342"/>
                  <a:pt x="52933" y="17373"/>
                  <a:pt x="53372" y="17451"/>
                </a:cubicBezTo>
                <a:cubicBezTo>
                  <a:pt x="55848" y="20853"/>
                  <a:pt x="58215" y="24426"/>
                  <a:pt x="60927" y="27655"/>
                </a:cubicBezTo>
                <a:cubicBezTo>
                  <a:pt x="60880" y="28157"/>
                  <a:pt x="60801" y="28627"/>
                  <a:pt x="60692" y="29097"/>
                </a:cubicBezTo>
                <a:cubicBezTo>
                  <a:pt x="59218" y="27248"/>
                  <a:pt x="58074" y="25179"/>
                  <a:pt x="56648" y="23298"/>
                </a:cubicBezTo>
                <a:cubicBezTo>
                  <a:pt x="55112" y="21307"/>
                  <a:pt x="53419" y="19442"/>
                  <a:pt x="52024" y="17342"/>
                </a:cubicBezTo>
                <a:close/>
                <a:moveTo>
                  <a:pt x="5408" y="26590"/>
                </a:moveTo>
                <a:cubicBezTo>
                  <a:pt x="5706" y="27013"/>
                  <a:pt x="6004" y="27420"/>
                  <a:pt x="6302" y="27828"/>
                </a:cubicBezTo>
                <a:cubicBezTo>
                  <a:pt x="6584" y="28188"/>
                  <a:pt x="6819" y="28627"/>
                  <a:pt x="7179" y="28909"/>
                </a:cubicBezTo>
                <a:cubicBezTo>
                  <a:pt x="7195" y="28925"/>
                  <a:pt x="7195" y="28925"/>
                  <a:pt x="7195" y="28925"/>
                </a:cubicBezTo>
                <a:cubicBezTo>
                  <a:pt x="6960" y="29207"/>
                  <a:pt x="6756" y="29505"/>
                  <a:pt x="6568" y="29818"/>
                </a:cubicBezTo>
                <a:cubicBezTo>
                  <a:pt x="5894" y="28878"/>
                  <a:pt x="5204" y="28016"/>
                  <a:pt x="4656" y="26997"/>
                </a:cubicBezTo>
                <a:cubicBezTo>
                  <a:pt x="4891" y="26856"/>
                  <a:pt x="5142" y="26715"/>
                  <a:pt x="5408" y="26590"/>
                </a:cubicBezTo>
                <a:close/>
                <a:moveTo>
                  <a:pt x="55801" y="22812"/>
                </a:moveTo>
                <a:lnTo>
                  <a:pt x="55801" y="22812"/>
                </a:lnTo>
                <a:cubicBezTo>
                  <a:pt x="56068" y="23157"/>
                  <a:pt x="56334" y="23502"/>
                  <a:pt x="56585" y="23847"/>
                </a:cubicBezTo>
                <a:cubicBezTo>
                  <a:pt x="57964" y="25712"/>
                  <a:pt x="59046" y="27796"/>
                  <a:pt x="60566" y="29552"/>
                </a:cubicBezTo>
                <a:cubicBezTo>
                  <a:pt x="60425" y="30022"/>
                  <a:pt x="60268" y="30461"/>
                  <a:pt x="60065" y="30900"/>
                </a:cubicBezTo>
                <a:cubicBezTo>
                  <a:pt x="59987" y="30900"/>
                  <a:pt x="59909" y="30977"/>
                  <a:pt x="59938" y="31070"/>
                </a:cubicBezTo>
                <a:lnTo>
                  <a:pt x="59938" y="31070"/>
                </a:lnTo>
                <a:cubicBezTo>
                  <a:pt x="59609" y="30052"/>
                  <a:pt x="58795" y="29128"/>
                  <a:pt x="58231" y="28220"/>
                </a:cubicBezTo>
                <a:cubicBezTo>
                  <a:pt x="57666" y="27342"/>
                  <a:pt x="57102" y="26464"/>
                  <a:pt x="56538" y="25602"/>
                </a:cubicBezTo>
                <a:cubicBezTo>
                  <a:pt x="56522" y="24568"/>
                  <a:pt x="56256" y="23627"/>
                  <a:pt x="55801" y="22812"/>
                </a:cubicBezTo>
                <a:close/>
                <a:moveTo>
                  <a:pt x="4515" y="27091"/>
                </a:moveTo>
                <a:cubicBezTo>
                  <a:pt x="4969" y="28094"/>
                  <a:pt x="5581" y="29207"/>
                  <a:pt x="6380" y="29975"/>
                </a:cubicBezTo>
                <a:cubicBezTo>
                  <a:pt x="6396" y="30007"/>
                  <a:pt x="6427" y="30007"/>
                  <a:pt x="6443" y="30007"/>
                </a:cubicBezTo>
                <a:cubicBezTo>
                  <a:pt x="6223" y="30430"/>
                  <a:pt x="6035" y="30869"/>
                  <a:pt x="5910" y="31339"/>
                </a:cubicBezTo>
                <a:cubicBezTo>
                  <a:pt x="5267" y="30132"/>
                  <a:pt x="4374" y="28972"/>
                  <a:pt x="3559" y="27859"/>
                </a:cubicBezTo>
                <a:cubicBezTo>
                  <a:pt x="3841" y="27577"/>
                  <a:pt x="4170" y="27326"/>
                  <a:pt x="4515" y="27091"/>
                </a:cubicBezTo>
                <a:close/>
                <a:moveTo>
                  <a:pt x="56538" y="25931"/>
                </a:moveTo>
                <a:cubicBezTo>
                  <a:pt x="57181" y="27060"/>
                  <a:pt x="57855" y="28188"/>
                  <a:pt x="58544" y="29301"/>
                </a:cubicBezTo>
                <a:cubicBezTo>
                  <a:pt x="58873" y="29850"/>
                  <a:pt x="59265" y="30947"/>
                  <a:pt x="59877" y="31307"/>
                </a:cubicBezTo>
                <a:cubicBezTo>
                  <a:pt x="59688" y="31668"/>
                  <a:pt x="59500" y="31997"/>
                  <a:pt x="59281" y="32326"/>
                </a:cubicBezTo>
                <a:cubicBezTo>
                  <a:pt x="59218" y="32342"/>
                  <a:pt x="59171" y="32405"/>
                  <a:pt x="59187" y="32467"/>
                </a:cubicBezTo>
                <a:cubicBezTo>
                  <a:pt x="59140" y="32373"/>
                  <a:pt x="59030" y="32138"/>
                  <a:pt x="58983" y="32076"/>
                </a:cubicBezTo>
                <a:cubicBezTo>
                  <a:pt x="58842" y="31872"/>
                  <a:pt x="58670" y="31684"/>
                  <a:pt x="58529" y="31496"/>
                </a:cubicBezTo>
                <a:cubicBezTo>
                  <a:pt x="58105" y="30978"/>
                  <a:pt x="57698" y="30461"/>
                  <a:pt x="57322" y="29912"/>
                </a:cubicBezTo>
                <a:cubicBezTo>
                  <a:pt x="56883" y="29317"/>
                  <a:pt x="56491" y="28690"/>
                  <a:pt x="56099" y="28047"/>
                </a:cubicBezTo>
                <a:cubicBezTo>
                  <a:pt x="56350" y="27326"/>
                  <a:pt x="56507" y="26605"/>
                  <a:pt x="56538" y="25931"/>
                </a:cubicBezTo>
                <a:close/>
                <a:moveTo>
                  <a:pt x="3418" y="28000"/>
                </a:moveTo>
                <a:cubicBezTo>
                  <a:pt x="4154" y="29254"/>
                  <a:pt x="4891" y="30586"/>
                  <a:pt x="5816" y="31684"/>
                </a:cubicBezTo>
                <a:cubicBezTo>
                  <a:pt x="5737" y="32060"/>
                  <a:pt x="5690" y="32452"/>
                  <a:pt x="5675" y="32859"/>
                </a:cubicBezTo>
                <a:cubicBezTo>
                  <a:pt x="4828" y="31417"/>
                  <a:pt x="3809" y="30038"/>
                  <a:pt x="2853" y="28674"/>
                </a:cubicBezTo>
                <a:cubicBezTo>
                  <a:pt x="3026" y="28439"/>
                  <a:pt x="3214" y="28220"/>
                  <a:pt x="3418" y="28000"/>
                </a:cubicBezTo>
                <a:close/>
                <a:moveTo>
                  <a:pt x="56005" y="28298"/>
                </a:moveTo>
                <a:cubicBezTo>
                  <a:pt x="56522" y="29223"/>
                  <a:pt x="57086" y="30116"/>
                  <a:pt x="57698" y="30963"/>
                </a:cubicBezTo>
                <a:cubicBezTo>
                  <a:pt x="57964" y="31323"/>
                  <a:pt x="58544" y="32389"/>
                  <a:pt x="59061" y="32655"/>
                </a:cubicBezTo>
                <a:cubicBezTo>
                  <a:pt x="58858" y="32938"/>
                  <a:pt x="58654" y="33204"/>
                  <a:pt x="58434" y="33455"/>
                </a:cubicBezTo>
                <a:cubicBezTo>
                  <a:pt x="58466" y="33376"/>
                  <a:pt x="58450" y="33345"/>
                  <a:pt x="58403" y="33235"/>
                </a:cubicBezTo>
                <a:cubicBezTo>
                  <a:pt x="58387" y="33204"/>
                  <a:pt x="58325" y="33173"/>
                  <a:pt x="58293" y="33173"/>
                </a:cubicBezTo>
                <a:lnTo>
                  <a:pt x="58231" y="33188"/>
                </a:lnTo>
                <a:cubicBezTo>
                  <a:pt x="58168" y="33188"/>
                  <a:pt x="58137" y="33220"/>
                  <a:pt x="58121" y="33267"/>
                </a:cubicBezTo>
                <a:cubicBezTo>
                  <a:pt x="58043" y="33141"/>
                  <a:pt x="57933" y="32985"/>
                  <a:pt x="57933" y="32985"/>
                </a:cubicBezTo>
                <a:cubicBezTo>
                  <a:pt x="57792" y="32812"/>
                  <a:pt x="57651" y="32655"/>
                  <a:pt x="57510" y="32499"/>
                </a:cubicBezTo>
                <a:cubicBezTo>
                  <a:pt x="57212" y="32138"/>
                  <a:pt x="56898" y="31793"/>
                  <a:pt x="56585" y="31433"/>
                </a:cubicBezTo>
                <a:cubicBezTo>
                  <a:pt x="56146" y="30916"/>
                  <a:pt x="55691" y="30414"/>
                  <a:pt x="55237" y="29897"/>
                </a:cubicBezTo>
                <a:cubicBezTo>
                  <a:pt x="55550" y="29364"/>
                  <a:pt x="55801" y="28831"/>
                  <a:pt x="56005" y="28298"/>
                </a:cubicBezTo>
                <a:close/>
                <a:moveTo>
                  <a:pt x="55127" y="30085"/>
                </a:moveTo>
                <a:cubicBezTo>
                  <a:pt x="55644" y="30728"/>
                  <a:pt x="56177" y="31355"/>
                  <a:pt x="56695" y="31997"/>
                </a:cubicBezTo>
                <a:cubicBezTo>
                  <a:pt x="56992" y="32358"/>
                  <a:pt x="57306" y="32718"/>
                  <a:pt x="57604" y="33079"/>
                </a:cubicBezTo>
                <a:cubicBezTo>
                  <a:pt x="57807" y="33314"/>
                  <a:pt x="57933" y="33565"/>
                  <a:pt x="58231" y="33612"/>
                </a:cubicBezTo>
                <a:cubicBezTo>
                  <a:pt x="58246" y="33612"/>
                  <a:pt x="58278" y="33612"/>
                  <a:pt x="58309" y="33596"/>
                </a:cubicBezTo>
                <a:lnTo>
                  <a:pt x="58309" y="33596"/>
                </a:lnTo>
                <a:cubicBezTo>
                  <a:pt x="57996" y="33956"/>
                  <a:pt x="57666" y="34286"/>
                  <a:pt x="57306" y="34599"/>
                </a:cubicBezTo>
                <a:cubicBezTo>
                  <a:pt x="56977" y="33956"/>
                  <a:pt x="56318" y="33424"/>
                  <a:pt x="55848" y="32891"/>
                </a:cubicBezTo>
                <a:cubicBezTo>
                  <a:pt x="55347" y="32311"/>
                  <a:pt x="54876" y="31731"/>
                  <a:pt x="54406" y="31135"/>
                </a:cubicBezTo>
                <a:cubicBezTo>
                  <a:pt x="54673" y="30790"/>
                  <a:pt x="54908" y="30445"/>
                  <a:pt x="55127" y="30085"/>
                </a:cubicBezTo>
                <a:close/>
                <a:moveTo>
                  <a:pt x="54281" y="31307"/>
                </a:moveTo>
                <a:cubicBezTo>
                  <a:pt x="54688" y="31872"/>
                  <a:pt x="55127" y="32436"/>
                  <a:pt x="55566" y="32985"/>
                </a:cubicBezTo>
                <a:cubicBezTo>
                  <a:pt x="56036" y="33565"/>
                  <a:pt x="56522" y="34333"/>
                  <a:pt x="57149" y="34724"/>
                </a:cubicBezTo>
                <a:cubicBezTo>
                  <a:pt x="56804" y="35022"/>
                  <a:pt x="56459" y="35289"/>
                  <a:pt x="56083" y="35540"/>
                </a:cubicBezTo>
                <a:cubicBezTo>
                  <a:pt x="56083" y="35508"/>
                  <a:pt x="56083" y="35493"/>
                  <a:pt x="56068" y="35461"/>
                </a:cubicBezTo>
                <a:cubicBezTo>
                  <a:pt x="55676" y="34881"/>
                  <a:pt x="55127" y="34411"/>
                  <a:pt x="54657" y="33878"/>
                </a:cubicBezTo>
                <a:cubicBezTo>
                  <a:pt x="54218" y="33361"/>
                  <a:pt x="53811" y="32844"/>
                  <a:pt x="53403" y="32311"/>
                </a:cubicBezTo>
                <a:cubicBezTo>
                  <a:pt x="53716" y="31997"/>
                  <a:pt x="53999" y="31652"/>
                  <a:pt x="54281" y="31307"/>
                </a:cubicBezTo>
                <a:close/>
                <a:moveTo>
                  <a:pt x="53262" y="32436"/>
                </a:moveTo>
                <a:cubicBezTo>
                  <a:pt x="53591" y="32922"/>
                  <a:pt x="53936" y="33408"/>
                  <a:pt x="54312" y="33862"/>
                </a:cubicBezTo>
                <a:cubicBezTo>
                  <a:pt x="54798" y="34474"/>
                  <a:pt x="55284" y="35163"/>
                  <a:pt x="55911" y="35634"/>
                </a:cubicBezTo>
                <a:lnTo>
                  <a:pt x="55927" y="35634"/>
                </a:lnTo>
                <a:cubicBezTo>
                  <a:pt x="55472" y="35947"/>
                  <a:pt x="54986" y="36229"/>
                  <a:pt x="54485" y="36464"/>
                </a:cubicBezTo>
                <a:cubicBezTo>
                  <a:pt x="53685" y="35461"/>
                  <a:pt x="52886" y="34442"/>
                  <a:pt x="52118" y="33424"/>
                </a:cubicBezTo>
                <a:cubicBezTo>
                  <a:pt x="52510" y="33126"/>
                  <a:pt x="52901" y="32797"/>
                  <a:pt x="53262" y="32436"/>
                </a:cubicBezTo>
                <a:close/>
                <a:moveTo>
                  <a:pt x="51977" y="33518"/>
                </a:moveTo>
                <a:cubicBezTo>
                  <a:pt x="52416" y="34176"/>
                  <a:pt x="52854" y="34834"/>
                  <a:pt x="53293" y="35477"/>
                </a:cubicBezTo>
                <a:cubicBezTo>
                  <a:pt x="53544" y="35853"/>
                  <a:pt x="53811" y="36308"/>
                  <a:pt x="54155" y="36621"/>
                </a:cubicBezTo>
                <a:cubicBezTo>
                  <a:pt x="53826" y="36778"/>
                  <a:pt x="53497" y="36903"/>
                  <a:pt x="53152" y="37029"/>
                </a:cubicBezTo>
                <a:cubicBezTo>
                  <a:pt x="53152" y="37029"/>
                  <a:pt x="53152" y="37013"/>
                  <a:pt x="53137" y="37013"/>
                </a:cubicBezTo>
                <a:cubicBezTo>
                  <a:pt x="52839" y="36511"/>
                  <a:pt x="52400" y="36088"/>
                  <a:pt x="52039" y="35618"/>
                </a:cubicBezTo>
                <a:cubicBezTo>
                  <a:pt x="51679" y="35148"/>
                  <a:pt x="51350" y="34662"/>
                  <a:pt x="51021" y="34176"/>
                </a:cubicBezTo>
                <a:cubicBezTo>
                  <a:pt x="51005" y="34145"/>
                  <a:pt x="50989" y="34129"/>
                  <a:pt x="50958" y="34129"/>
                </a:cubicBezTo>
                <a:cubicBezTo>
                  <a:pt x="51303" y="33956"/>
                  <a:pt x="51647" y="33753"/>
                  <a:pt x="51977" y="33518"/>
                </a:cubicBezTo>
                <a:close/>
                <a:moveTo>
                  <a:pt x="50848" y="34176"/>
                </a:moveTo>
                <a:lnTo>
                  <a:pt x="50848" y="34176"/>
                </a:lnTo>
                <a:cubicBezTo>
                  <a:pt x="50832" y="34207"/>
                  <a:pt x="50832" y="34239"/>
                  <a:pt x="50848" y="34270"/>
                </a:cubicBezTo>
                <a:cubicBezTo>
                  <a:pt x="51381" y="35226"/>
                  <a:pt x="52071" y="36402"/>
                  <a:pt x="52917" y="37123"/>
                </a:cubicBezTo>
                <a:cubicBezTo>
                  <a:pt x="52557" y="37248"/>
                  <a:pt x="52212" y="37358"/>
                  <a:pt x="51851" y="37452"/>
                </a:cubicBezTo>
                <a:cubicBezTo>
                  <a:pt x="51851" y="37452"/>
                  <a:pt x="51851" y="37452"/>
                  <a:pt x="51836" y="37436"/>
                </a:cubicBezTo>
                <a:cubicBezTo>
                  <a:pt x="51538" y="36997"/>
                  <a:pt x="51130" y="36637"/>
                  <a:pt x="50785" y="36214"/>
                </a:cubicBezTo>
                <a:cubicBezTo>
                  <a:pt x="50394" y="35712"/>
                  <a:pt x="50033" y="35163"/>
                  <a:pt x="49704" y="34615"/>
                </a:cubicBezTo>
                <a:cubicBezTo>
                  <a:pt x="50096" y="34505"/>
                  <a:pt x="50472" y="34364"/>
                  <a:pt x="50848" y="34176"/>
                </a:cubicBezTo>
                <a:close/>
                <a:moveTo>
                  <a:pt x="45895" y="34050"/>
                </a:moveTo>
                <a:lnTo>
                  <a:pt x="45895" y="34050"/>
                </a:lnTo>
                <a:cubicBezTo>
                  <a:pt x="46522" y="34442"/>
                  <a:pt x="47149" y="34662"/>
                  <a:pt x="47792" y="34756"/>
                </a:cubicBezTo>
                <a:cubicBezTo>
                  <a:pt x="47807" y="34772"/>
                  <a:pt x="47807" y="34787"/>
                  <a:pt x="47823" y="34819"/>
                </a:cubicBezTo>
                <a:cubicBezTo>
                  <a:pt x="48246" y="35289"/>
                  <a:pt x="48669" y="35743"/>
                  <a:pt x="49093" y="36214"/>
                </a:cubicBezTo>
                <a:cubicBezTo>
                  <a:pt x="49516" y="36684"/>
                  <a:pt x="49908" y="37217"/>
                  <a:pt x="50378" y="37609"/>
                </a:cubicBezTo>
                <a:cubicBezTo>
                  <a:pt x="50406" y="37633"/>
                  <a:pt x="50440" y="37644"/>
                  <a:pt x="50473" y="37644"/>
                </a:cubicBezTo>
                <a:cubicBezTo>
                  <a:pt x="50566" y="37644"/>
                  <a:pt x="50651" y="37556"/>
                  <a:pt x="50582" y="37452"/>
                </a:cubicBezTo>
                <a:cubicBezTo>
                  <a:pt x="50237" y="36966"/>
                  <a:pt x="49751" y="36558"/>
                  <a:pt x="49343" y="36120"/>
                </a:cubicBezTo>
                <a:cubicBezTo>
                  <a:pt x="48920" y="35681"/>
                  <a:pt x="48497" y="35226"/>
                  <a:pt x="48074" y="34772"/>
                </a:cubicBezTo>
                <a:lnTo>
                  <a:pt x="48074" y="34772"/>
                </a:lnTo>
                <a:cubicBezTo>
                  <a:pt x="48201" y="34784"/>
                  <a:pt x="48327" y="34790"/>
                  <a:pt x="48452" y="34790"/>
                </a:cubicBezTo>
                <a:cubicBezTo>
                  <a:pt x="48807" y="34790"/>
                  <a:pt x="49157" y="34743"/>
                  <a:pt x="49516" y="34662"/>
                </a:cubicBezTo>
                <a:cubicBezTo>
                  <a:pt x="49516" y="34677"/>
                  <a:pt x="49516" y="34677"/>
                  <a:pt x="49516" y="34693"/>
                </a:cubicBezTo>
                <a:cubicBezTo>
                  <a:pt x="50033" y="35634"/>
                  <a:pt x="50691" y="36841"/>
                  <a:pt x="51569" y="37515"/>
                </a:cubicBezTo>
                <a:cubicBezTo>
                  <a:pt x="50770" y="37703"/>
                  <a:pt x="49939" y="37844"/>
                  <a:pt x="49108" y="37891"/>
                </a:cubicBezTo>
                <a:cubicBezTo>
                  <a:pt x="48058" y="36637"/>
                  <a:pt x="46992" y="35398"/>
                  <a:pt x="45926" y="34160"/>
                </a:cubicBezTo>
                <a:cubicBezTo>
                  <a:pt x="45926" y="34129"/>
                  <a:pt x="45911" y="34082"/>
                  <a:pt x="45895" y="34050"/>
                </a:cubicBezTo>
                <a:close/>
                <a:moveTo>
                  <a:pt x="46036" y="34583"/>
                </a:moveTo>
                <a:cubicBezTo>
                  <a:pt x="46835" y="35587"/>
                  <a:pt x="47619" y="36574"/>
                  <a:pt x="48434" y="37546"/>
                </a:cubicBezTo>
                <a:cubicBezTo>
                  <a:pt x="48325" y="37609"/>
                  <a:pt x="48262" y="37718"/>
                  <a:pt x="48309" y="37859"/>
                </a:cubicBezTo>
                <a:cubicBezTo>
                  <a:pt x="48403" y="38157"/>
                  <a:pt x="48466" y="38455"/>
                  <a:pt x="48528" y="38753"/>
                </a:cubicBezTo>
                <a:cubicBezTo>
                  <a:pt x="48293" y="38502"/>
                  <a:pt x="48058" y="38251"/>
                  <a:pt x="47823" y="37985"/>
                </a:cubicBezTo>
                <a:cubicBezTo>
                  <a:pt x="47306" y="37420"/>
                  <a:pt x="46820" y="36793"/>
                  <a:pt x="46271" y="36261"/>
                </a:cubicBezTo>
                <a:cubicBezTo>
                  <a:pt x="46240" y="35696"/>
                  <a:pt x="46161" y="35148"/>
                  <a:pt x="46036" y="34583"/>
                </a:cubicBezTo>
                <a:close/>
                <a:moveTo>
                  <a:pt x="14609" y="38800"/>
                </a:moveTo>
                <a:lnTo>
                  <a:pt x="14609" y="38800"/>
                </a:lnTo>
                <a:cubicBezTo>
                  <a:pt x="14484" y="39192"/>
                  <a:pt x="14374" y="39599"/>
                  <a:pt x="14311" y="40007"/>
                </a:cubicBezTo>
                <a:cubicBezTo>
                  <a:pt x="14249" y="39960"/>
                  <a:pt x="14202" y="39913"/>
                  <a:pt x="14170" y="39866"/>
                </a:cubicBezTo>
                <a:cubicBezTo>
                  <a:pt x="13966" y="39631"/>
                  <a:pt x="13763" y="39411"/>
                  <a:pt x="13559" y="39176"/>
                </a:cubicBezTo>
                <a:cubicBezTo>
                  <a:pt x="13919" y="39082"/>
                  <a:pt x="14264" y="38957"/>
                  <a:pt x="14609" y="38800"/>
                </a:cubicBezTo>
                <a:close/>
                <a:moveTo>
                  <a:pt x="46287" y="36511"/>
                </a:moveTo>
                <a:lnTo>
                  <a:pt x="46287" y="36511"/>
                </a:lnTo>
                <a:cubicBezTo>
                  <a:pt x="46632" y="37029"/>
                  <a:pt x="47071" y="37499"/>
                  <a:pt x="47462" y="37985"/>
                </a:cubicBezTo>
                <a:cubicBezTo>
                  <a:pt x="47854" y="38439"/>
                  <a:pt x="48230" y="38941"/>
                  <a:pt x="48654" y="39380"/>
                </a:cubicBezTo>
                <a:cubicBezTo>
                  <a:pt x="48732" y="39960"/>
                  <a:pt x="48763" y="40540"/>
                  <a:pt x="48748" y="41104"/>
                </a:cubicBezTo>
                <a:cubicBezTo>
                  <a:pt x="48403" y="40728"/>
                  <a:pt x="48027" y="40367"/>
                  <a:pt x="47682" y="39991"/>
                </a:cubicBezTo>
                <a:cubicBezTo>
                  <a:pt x="47180" y="39458"/>
                  <a:pt x="46694" y="38910"/>
                  <a:pt x="46208" y="38361"/>
                </a:cubicBezTo>
                <a:cubicBezTo>
                  <a:pt x="46287" y="37750"/>
                  <a:pt x="46303" y="37138"/>
                  <a:pt x="46287" y="36511"/>
                </a:cubicBezTo>
                <a:close/>
                <a:moveTo>
                  <a:pt x="13402" y="39207"/>
                </a:moveTo>
                <a:cubicBezTo>
                  <a:pt x="13606" y="39474"/>
                  <a:pt x="13825" y="39725"/>
                  <a:pt x="14045" y="39991"/>
                </a:cubicBezTo>
                <a:cubicBezTo>
                  <a:pt x="14123" y="40069"/>
                  <a:pt x="14186" y="40163"/>
                  <a:pt x="14264" y="40258"/>
                </a:cubicBezTo>
                <a:cubicBezTo>
                  <a:pt x="14217" y="40649"/>
                  <a:pt x="14186" y="41026"/>
                  <a:pt x="14202" y="41402"/>
                </a:cubicBezTo>
                <a:cubicBezTo>
                  <a:pt x="13998" y="41135"/>
                  <a:pt x="13778" y="40900"/>
                  <a:pt x="13559" y="40649"/>
                </a:cubicBezTo>
                <a:cubicBezTo>
                  <a:pt x="13198" y="40211"/>
                  <a:pt x="12854" y="39772"/>
                  <a:pt x="12477" y="39348"/>
                </a:cubicBezTo>
                <a:cubicBezTo>
                  <a:pt x="12775" y="39333"/>
                  <a:pt x="13089" y="39270"/>
                  <a:pt x="13402" y="39207"/>
                </a:cubicBezTo>
                <a:close/>
                <a:moveTo>
                  <a:pt x="1223" y="34207"/>
                </a:moveTo>
                <a:lnTo>
                  <a:pt x="1223" y="34207"/>
                </a:lnTo>
                <a:cubicBezTo>
                  <a:pt x="1568" y="35304"/>
                  <a:pt x="2226" y="36308"/>
                  <a:pt x="2806" y="37279"/>
                </a:cubicBezTo>
                <a:cubicBezTo>
                  <a:pt x="3715" y="38815"/>
                  <a:pt x="4640" y="40336"/>
                  <a:pt x="5596" y="41841"/>
                </a:cubicBezTo>
                <a:cubicBezTo>
                  <a:pt x="3762" y="40853"/>
                  <a:pt x="2305" y="39035"/>
                  <a:pt x="1646" y="36888"/>
                </a:cubicBezTo>
                <a:cubicBezTo>
                  <a:pt x="1380" y="36025"/>
                  <a:pt x="1239" y="35116"/>
                  <a:pt x="1223" y="34207"/>
                </a:cubicBezTo>
                <a:close/>
                <a:moveTo>
                  <a:pt x="9060" y="38612"/>
                </a:moveTo>
                <a:lnTo>
                  <a:pt x="9060" y="38612"/>
                </a:lnTo>
                <a:cubicBezTo>
                  <a:pt x="9625" y="38910"/>
                  <a:pt x="10205" y="39129"/>
                  <a:pt x="10832" y="39239"/>
                </a:cubicBezTo>
                <a:cubicBezTo>
                  <a:pt x="11411" y="40116"/>
                  <a:pt x="12007" y="40979"/>
                  <a:pt x="12618" y="41856"/>
                </a:cubicBezTo>
                <a:cubicBezTo>
                  <a:pt x="12585" y="41822"/>
                  <a:pt x="12542" y="41797"/>
                  <a:pt x="12498" y="41797"/>
                </a:cubicBezTo>
                <a:cubicBezTo>
                  <a:pt x="12481" y="41797"/>
                  <a:pt x="12464" y="41801"/>
                  <a:pt x="12446" y="41809"/>
                </a:cubicBezTo>
                <a:cubicBezTo>
                  <a:pt x="12423" y="41728"/>
                  <a:pt x="12348" y="41655"/>
                  <a:pt x="12266" y="41655"/>
                </a:cubicBezTo>
                <a:cubicBezTo>
                  <a:pt x="12237" y="41655"/>
                  <a:pt x="12208" y="41664"/>
                  <a:pt x="12180" y="41684"/>
                </a:cubicBezTo>
                <a:cubicBezTo>
                  <a:pt x="11929" y="41825"/>
                  <a:pt x="11694" y="41950"/>
                  <a:pt x="11443" y="42060"/>
                </a:cubicBezTo>
                <a:cubicBezTo>
                  <a:pt x="10847" y="40837"/>
                  <a:pt x="9969" y="39662"/>
                  <a:pt x="9060" y="38612"/>
                </a:cubicBezTo>
                <a:close/>
                <a:moveTo>
                  <a:pt x="2728" y="28847"/>
                </a:moveTo>
                <a:cubicBezTo>
                  <a:pt x="3668" y="30414"/>
                  <a:pt x="4609" y="32029"/>
                  <a:pt x="5706" y="33486"/>
                </a:cubicBezTo>
                <a:cubicBezTo>
                  <a:pt x="5722" y="33737"/>
                  <a:pt x="5753" y="33988"/>
                  <a:pt x="5800" y="34254"/>
                </a:cubicBezTo>
                <a:cubicBezTo>
                  <a:pt x="6145" y="36010"/>
                  <a:pt x="7179" y="37420"/>
                  <a:pt x="8559" y="38330"/>
                </a:cubicBezTo>
                <a:cubicBezTo>
                  <a:pt x="8559" y="38330"/>
                  <a:pt x="8559" y="38345"/>
                  <a:pt x="8574" y="38345"/>
                </a:cubicBezTo>
                <a:cubicBezTo>
                  <a:pt x="9515" y="39599"/>
                  <a:pt x="10330" y="40884"/>
                  <a:pt x="11208" y="42170"/>
                </a:cubicBezTo>
                <a:cubicBezTo>
                  <a:pt x="10910" y="42295"/>
                  <a:pt x="10628" y="42405"/>
                  <a:pt x="10330" y="42483"/>
                </a:cubicBezTo>
                <a:cubicBezTo>
                  <a:pt x="7540" y="38251"/>
                  <a:pt x="4875" y="33925"/>
                  <a:pt x="2273" y="29583"/>
                </a:cubicBezTo>
                <a:cubicBezTo>
                  <a:pt x="2414" y="29333"/>
                  <a:pt x="2571" y="29082"/>
                  <a:pt x="2728" y="28847"/>
                </a:cubicBezTo>
                <a:close/>
                <a:moveTo>
                  <a:pt x="1458" y="31762"/>
                </a:moveTo>
                <a:cubicBezTo>
                  <a:pt x="3527" y="35430"/>
                  <a:pt x="5659" y="39160"/>
                  <a:pt x="8026" y="42640"/>
                </a:cubicBezTo>
                <a:cubicBezTo>
                  <a:pt x="7399" y="42562"/>
                  <a:pt x="6788" y="42389"/>
                  <a:pt x="6208" y="42138"/>
                </a:cubicBezTo>
                <a:cubicBezTo>
                  <a:pt x="4436" y="39301"/>
                  <a:pt x="2414" y="36464"/>
                  <a:pt x="1239" y="33329"/>
                </a:cubicBezTo>
                <a:cubicBezTo>
                  <a:pt x="1270" y="32797"/>
                  <a:pt x="1349" y="32279"/>
                  <a:pt x="1458" y="31762"/>
                </a:cubicBezTo>
                <a:close/>
                <a:moveTo>
                  <a:pt x="2164" y="29803"/>
                </a:moveTo>
                <a:cubicBezTo>
                  <a:pt x="4609" y="34160"/>
                  <a:pt x="7226" y="38392"/>
                  <a:pt x="9985" y="42562"/>
                </a:cubicBezTo>
                <a:cubicBezTo>
                  <a:pt x="9576" y="42636"/>
                  <a:pt x="9167" y="42681"/>
                  <a:pt x="8765" y="42681"/>
                </a:cubicBezTo>
                <a:cubicBezTo>
                  <a:pt x="8659" y="42681"/>
                  <a:pt x="8554" y="42678"/>
                  <a:pt x="8449" y="42671"/>
                </a:cubicBezTo>
                <a:cubicBezTo>
                  <a:pt x="6380" y="38847"/>
                  <a:pt x="3919" y="35132"/>
                  <a:pt x="1521" y="31511"/>
                </a:cubicBezTo>
                <a:cubicBezTo>
                  <a:pt x="1678" y="30916"/>
                  <a:pt x="1897" y="30336"/>
                  <a:pt x="2164" y="29803"/>
                </a:cubicBezTo>
                <a:close/>
                <a:moveTo>
                  <a:pt x="46177" y="38612"/>
                </a:moveTo>
                <a:cubicBezTo>
                  <a:pt x="46585" y="39113"/>
                  <a:pt x="46992" y="39599"/>
                  <a:pt x="47415" y="40085"/>
                </a:cubicBezTo>
                <a:cubicBezTo>
                  <a:pt x="47839" y="40555"/>
                  <a:pt x="48246" y="41073"/>
                  <a:pt x="48716" y="41511"/>
                </a:cubicBezTo>
                <a:cubicBezTo>
                  <a:pt x="48669" y="41997"/>
                  <a:pt x="48607" y="42468"/>
                  <a:pt x="48497" y="42938"/>
                </a:cubicBezTo>
                <a:cubicBezTo>
                  <a:pt x="47635" y="41982"/>
                  <a:pt x="46741" y="41073"/>
                  <a:pt x="45848" y="40148"/>
                </a:cubicBezTo>
                <a:cubicBezTo>
                  <a:pt x="45989" y="39646"/>
                  <a:pt x="46099" y="39129"/>
                  <a:pt x="46177" y="38612"/>
                </a:cubicBezTo>
                <a:close/>
                <a:moveTo>
                  <a:pt x="24076" y="41778"/>
                </a:moveTo>
                <a:cubicBezTo>
                  <a:pt x="24186" y="42624"/>
                  <a:pt x="24500" y="43408"/>
                  <a:pt x="24954" y="44113"/>
                </a:cubicBezTo>
                <a:cubicBezTo>
                  <a:pt x="24468" y="43612"/>
                  <a:pt x="23982" y="43110"/>
                  <a:pt x="23512" y="42609"/>
                </a:cubicBezTo>
                <a:cubicBezTo>
                  <a:pt x="23716" y="42342"/>
                  <a:pt x="23904" y="42060"/>
                  <a:pt x="24076" y="41778"/>
                </a:cubicBezTo>
                <a:close/>
                <a:moveTo>
                  <a:pt x="45801" y="40352"/>
                </a:moveTo>
                <a:cubicBezTo>
                  <a:pt x="46647" y="41308"/>
                  <a:pt x="47494" y="42295"/>
                  <a:pt x="48387" y="43236"/>
                </a:cubicBezTo>
                <a:cubicBezTo>
                  <a:pt x="48387" y="43236"/>
                  <a:pt x="48403" y="43251"/>
                  <a:pt x="48403" y="43251"/>
                </a:cubicBezTo>
                <a:cubicBezTo>
                  <a:pt x="48293" y="43690"/>
                  <a:pt x="48136" y="44129"/>
                  <a:pt x="47964" y="44552"/>
                </a:cubicBezTo>
                <a:cubicBezTo>
                  <a:pt x="47635" y="44066"/>
                  <a:pt x="47133" y="43659"/>
                  <a:pt x="46741" y="43236"/>
                </a:cubicBezTo>
                <a:cubicBezTo>
                  <a:pt x="46256" y="42734"/>
                  <a:pt x="45770" y="42217"/>
                  <a:pt x="45284" y="41715"/>
                </a:cubicBezTo>
                <a:cubicBezTo>
                  <a:pt x="45487" y="41276"/>
                  <a:pt x="45660" y="40806"/>
                  <a:pt x="45801" y="40352"/>
                </a:cubicBezTo>
                <a:close/>
                <a:moveTo>
                  <a:pt x="45221" y="41872"/>
                </a:moveTo>
                <a:cubicBezTo>
                  <a:pt x="45660" y="42389"/>
                  <a:pt x="46114" y="42906"/>
                  <a:pt x="46569" y="43408"/>
                </a:cubicBezTo>
                <a:cubicBezTo>
                  <a:pt x="46977" y="43878"/>
                  <a:pt x="47353" y="44427"/>
                  <a:pt x="47854" y="44803"/>
                </a:cubicBezTo>
                <a:cubicBezTo>
                  <a:pt x="47652" y="45224"/>
                  <a:pt x="47434" y="45644"/>
                  <a:pt x="47169" y="46050"/>
                </a:cubicBezTo>
                <a:lnTo>
                  <a:pt x="47169" y="46050"/>
                </a:lnTo>
                <a:cubicBezTo>
                  <a:pt x="47176" y="46033"/>
                  <a:pt x="47162" y="46008"/>
                  <a:pt x="47149" y="45994"/>
                </a:cubicBezTo>
                <a:cubicBezTo>
                  <a:pt x="46788" y="45414"/>
                  <a:pt x="46271" y="44913"/>
                  <a:pt x="45832" y="44411"/>
                </a:cubicBezTo>
                <a:cubicBezTo>
                  <a:pt x="45425" y="43957"/>
                  <a:pt x="45017" y="43502"/>
                  <a:pt x="44610" y="43048"/>
                </a:cubicBezTo>
                <a:cubicBezTo>
                  <a:pt x="44829" y="42671"/>
                  <a:pt x="45033" y="42280"/>
                  <a:pt x="45221" y="41872"/>
                </a:cubicBezTo>
                <a:close/>
                <a:moveTo>
                  <a:pt x="44516" y="43204"/>
                </a:moveTo>
                <a:cubicBezTo>
                  <a:pt x="44861" y="43628"/>
                  <a:pt x="45221" y="44066"/>
                  <a:pt x="45566" y="44490"/>
                </a:cubicBezTo>
                <a:cubicBezTo>
                  <a:pt x="46020" y="45023"/>
                  <a:pt x="46444" y="45649"/>
                  <a:pt x="46992" y="46120"/>
                </a:cubicBezTo>
                <a:cubicBezTo>
                  <a:pt x="47016" y="46135"/>
                  <a:pt x="47043" y="46143"/>
                  <a:pt x="47069" y="46143"/>
                </a:cubicBezTo>
                <a:cubicBezTo>
                  <a:pt x="47094" y="46143"/>
                  <a:pt x="47118" y="46135"/>
                  <a:pt x="47133" y="46120"/>
                </a:cubicBezTo>
                <a:lnTo>
                  <a:pt x="47133" y="46120"/>
                </a:lnTo>
                <a:cubicBezTo>
                  <a:pt x="46914" y="46465"/>
                  <a:pt x="46663" y="46809"/>
                  <a:pt x="46412" y="47139"/>
                </a:cubicBezTo>
                <a:cubicBezTo>
                  <a:pt x="46397" y="47139"/>
                  <a:pt x="46397" y="47139"/>
                  <a:pt x="46381" y="47154"/>
                </a:cubicBezTo>
                <a:lnTo>
                  <a:pt x="46350" y="47170"/>
                </a:lnTo>
                <a:cubicBezTo>
                  <a:pt x="46334" y="47170"/>
                  <a:pt x="46334" y="47186"/>
                  <a:pt x="46334" y="47186"/>
                </a:cubicBezTo>
                <a:cubicBezTo>
                  <a:pt x="46146" y="46966"/>
                  <a:pt x="45817" y="46606"/>
                  <a:pt x="45785" y="46574"/>
                </a:cubicBezTo>
                <a:cubicBezTo>
                  <a:pt x="45534" y="46308"/>
                  <a:pt x="45284" y="46041"/>
                  <a:pt x="45033" y="45791"/>
                </a:cubicBezTo>
                <a:cubicBezTo>
                  <a:pt x="44578" y="45320"/>
                  <a:pt x="44124" y="44866"/>
                  <a:pt x="43669" y="44411"/>
                </a:cubicBezTo>
                <a:cubicBezTo>
                  <a:pt x="43983" y="44019"/>
                  <a:pt x="44265" y="43628"/>
                  <a:pt x="44516" y="43204"/>
                </a:cubicBezTo>
                <a:close/>
                <a:moveTo>
                  <a:pt x="21647" y="44443"/>
                </a:moveTo>
                <a:cubicBezTo>
                  <a:pt x="22289" y="45117"/>
                  <a:pt x="22932" y="45791"/>
                  <a:pt x="23575" y="46449"/>
                </a:cubicBezTo>
                <a:cubicBezTo>
                  <a:pt x="23449" y="46449"/>
                  <a:pt x="23340" y="46512"/>
                  <a:pt x="23293" y="46668"/>
                </a:cubicBezTo>
                <a:cubicBezTo>
                  <a:pt x="23152" y="47092"/>
                  <a:pt x="22979" y="47483"/>
                  <a:pt x="22760" y="47860"/>
                </a:cubicBezTo>
                <a:cubicBezTo>
                  <a:pt x="22007" y="46935"/>
                  <a:pt x="21271" y="46026"/>
                  <a:pt x="20565" y="45070"/>
                </a:cubicBezTo>
                <a:cubicBezTo>
                  <a:pt x="20941" y="44897"/>
                  <a:pt x="21302" y="44693"/>
                  <a:pt x="21647" y="44443"/>
                </a:cubicBezTo>
                <a:close/>
                <a:moveTo>
                  <a:pt x="35439" y="6058"/>
                </a:moveTo>
                <a:cubicBezTo>
                  <a:pt x="35916" y="6058"/>
                  <a:pt x="36393" y="6083"/>
                  <a:pt x="36867" y="6135"/>
                </a:cubicBezTo>
                <a:cubicBezTo>
                  <a:pt x="40033" y="6464"/>
                  <a:pt x="43215" y="7968"/>
                  <a:pt x="44563" y="10994"/>
                </a:cubicBezTo>
                <a:cubicBezTo>
                  <a:pt x="46083" y="14364"/>
                  <a:pt x="45534" y="18439"/>
                  <a:pt x="43826" y="21621"/>
                </a:cubicBezTo>
                <a:cubicBezTo>
                  <a:pt x="43706" y="21862"/>
                  <a:pt x="43917" y="22080"/>
                  <a:pt x="44117" y="22080"/>
                </a:cubicBezTo>
                <a:cubicBezTo>
                  <a:pt x="44152" y="22080"/>
                  <a:pt x="44186" y="22073"/>
                  <a:pt x="44218" y="22060"/>
                </a:cubicBezTo>
                <a:cubicBezTo>
                  <a:pt x="44279" y="22103"/>
                  <a:pt x="44354" y="22137"/>
                  <a:pt x="44434" y="22137"/>
                </a:cubicBezTo>
                <a:cubicBezTo>
                  <a:pt x="44497" y="22137"/>
                  <a:pt x="44563" y="22115"/>
                  <a:pt x="44625" y="22060"/>
                </a:cubicBezTo>
                <a:cubicBezTo>
                  <a:pt x="45896" y="20924"/>
                  <a:pt x="47563" y="20579"/>
                  <a:pt x="49231" y="20579"/>
                </a:cubicBezTo>
                <a:cubicBezTo>
                  <a:pt x="49888" y="20579"/>
                  <a:pt x="50544" y="20632"/>
                  <a:pt x="51177" y="20712"/>
                </a:cubicBezTo>
                <a:cubicBezTo>
                  <a:pt x="54014" y="21056"/>
                  <a:pt x="56083" y="22922"/>
                  <a:pt x="55942" y="25916"/>
                </a:cubicBezTo>
                <a:cubicBezTo>
                  <a:pt x="55911" y="26370"/>
                  <a:pt x="55817" y="26872"/>
                  <a:pt x="55676" y="27373"/>
                </a:cubicBezTo>
                <a:lnTo>
                  <a:pt x="55613" y="27279"/>
                </a:lnTo>
                <a:cubicBezTo>
                  <a:pt x="55603" y="27259"/>
                  <a:pt x="55585" y="27250"/>
                  <a:pt x="55566" y="27250"/>
                </a:cubicBezTo>
                <a:cubicBezTo>
                  <a:pt x="55527" y="27250"/>
                  <a:pt x="55487" y="27289"/>
                  <a:pt x="55519" y="27342"/>
                </a:cubicBezTo>
                <a:cubicBezTo>
                  <a:pt x="55550" y="27420"/>
                  <a:pt x="55582" y="27483"/>
                  <a:pt x="55629" y="27561"/>
                </a:cubicBezTo>
                <a:cubicBezTo>
                  <a:pt x="55425" y="28173"/>
                  <a:pt x="55159" y="28800"/>
                  <a:pt x="54814" y="29411"/>
                </a:cubicBezTo>
                <a:cubicBezTo>
                  <a:pt x="54799" y="29399"/>
                  <a:pt x="54782" y="29394"/>
                  <a:pt x="54766" y="29394"/>
                </a:cubicBezTo>
                <a:cubicBezTo>
                  <a:pt x="54695" y="29394"/>
                  <a:pt x="54625" y="29488"/>
                  <a:pt x="54688" y="29552"/>
                </a:cubicBezTo>
                <a:cubicBezTo>
                  <a:pt x="54704" y="29568"/>
                  <a:pt x="54704" y="29583"/>
                  <a:pt x="54720" y="29583"/>
                </a:cubicBezTo>
                <a:cubicBezTo>
                  <a:pt x="54249" y="30383"/>
                  <a:pt x="53685" y="31166"/>
                  <a:pt x="53042" y="31840"/>
                </a:cubicBezTo>
                <a:cubicBezTo>
                  <a:pt x="53023" y="31824"/>
                  <a:pt x="53001" y="31818"/>
                  <a:pt x="52980" y="31818"/>
                </a:cubicBezTo>
                <a:cubicBezTo>
                  <a:pt x="52919" y="31818"/>
                  <a:pt x="52870" y="31876"/>
                  <a:pt x="52917" y="31934"/>
                </a:cubicBezTo>
                <a:cubicBezTo>
                  <a:pt x="52917" y="31950"/>
                  <a:pt x="52917" y="31950"/>
                  <a:pt x="52917" y="31950"/>
                </a:cubicBezTo>
                <a:cubicBezTo>
                  <a:pt x="51616" y="33281"/>
                  <a:pt x="50019" y="34220"/>
                  <a:pt x="48419" y="34220"/>
                </a:cubicBezTo>
                <a:cubicBezTo>
                  <a:pt x="47436" y="34220"/>
                  <a:pt x="46453" y="33866"/>
                  <a:pt x="45534" y="33032"/>
                </a:cubicBezTo>
                <a:cubicBezTo>
                  <a:pt x="45480" y="32978"/>
                  <a:pt x="45408" y="32953"/>
                  <a:pt x="45335" y="32953"/>
                </a:cubicBezTo>
                <a:cubicBezTo>
                  <a:pt x="45155" y="32953"/>
                  <a:pt x="44970" y="33102"/>
                  <a:pt x="45049" y="33314"/>
                </a:cubicBezTo>
                <a:cubicBezTo>
                  <a:pt x="47039" y="38706"/>
                  <a:pt x="44312" y="45101"/>
                  <a:pt x="38951" y="47264"/>
                </a:cubicBezTo>
                <a:cubicBezTo>
                  <a:pt x="38262" y="47546"/>
                  <a:pt x="37556" y="47750"/>
                  <a:pt x="36835" y="47891"/>
                </a:cubicBezTo>
                <a:cubicBezTo>
                  <a:pt x="36812" y="47874"/>
                  <a:pt x="36789" y="47867"/>
                  <a:pt x="36768" y="47867"/>
                </a:cubicBezTo>
                <a:cubicBezTo>
                  <a:pt x="36731" y="47867"/>
                  <a:pt x="36698" y="47887"/>
                  <a:pt x="36679" y="47907"/>
                </a:cubicBezTo>
                <a:cubicBezTo>
                  <a:pt x="35955" y="48042"/>
                  <a:pt x="35217" y="48109"/>
                  <a:pt x="34479" y="48109"/>
                </a:cubicBezTo>
                <a:cubicBezTo>
                  <a:pt x="33171" y="48109"/>
                  <a:pt x="31861" y="47900"/>
                  <a:pt x="30628" y="47499"/>
                </a:cubicBezTo>
                <a:cubicBezTo>
                  <a:pt x="27713" y="46543"/>
                  <a:pt x="24358" y="44129"/>
                  <a:pt x="24656" y="40696"/>
                </a:cubicBezTo>
                <a:cubicBezTo>
                  <a:pt x="24676" y="40513"/>
                  <a:pt x="24510" y="40400"/>
                  <a:pt x="24351" y="40400"/>
                </a:cubicBezTo>
                <a:cubicBezTo>
                  <a:pt x="24252" y="40400"/>
                  <a:pt x="24156" y="40444"/>
                  <a:pt x="24108" y="40540"/>
                </a:cubicBezTo>
                <a:cubicBezTo>
                  <a:pt x="22985" y="42726"/>
                  <a:pt x="21118" y="44912"/>
                  <a:pt x="18494" y="44912"/>
                </a:cubicBezTo>
                <a:cubicBezTo>
                  <a:pt x="18371" y="44912"/>
                  <a:pt x="18246" y="44907"/>
                  <a:pt x="18120" y="44897"/>
                </a:cubicBezTo>
                <a:cubicBezTo>
                  <a:pt x="15612" y="44709"/>
                  <a:pt x="14672" y="42765"/>
                  <a:pt x="14719" y="40681"/>
                </a:cubicBezTo>
                <a:cubicBezTo>
                  <a:pt x="14750" y="40681"/>
                  <a:pt x="14781" y="40618"/>
                  <a:pt x="14766" y="40587"/>
                </a:cubicBezTo>
                <a:cubicBezTo>
                  <a:pt x="14750" y="40555"/>
                  <a:pt x="14734" y="40540"/>
                  <a:pt x="14719" y="40524"/>
                </a:cubicBezTo>
                <a:cubicBezTo>
                  <a:pt x="14750" y="39866"/>
                  <a:pt x="14891" y="39176"/>
                  <a:pt x="15095" y="38549"/>
                </a:cubicBezTo>
                <a:cubicBezTo>
                  <a:pt x="15139" y="38418"/>
                  <a:pt x="15034" y="38328"/>
                  <a:pt x="14931" y="38328"/>
                </a:cubicBezTo>
                <a:cubicBezTo>
                  <a:pt x="14923" y="38328"/>
                  <a:pt x="14915" y="38328"/>
                  <a:pt x="14907" y="38330"/>
                </a:cubicBezTo>
                <a:cubicBezTo>
                  <a:pt x="14878" y="38310"/>
                  <a:pt x="14849" y="38297"/>
                  <a:pt x="14816" y="38297"/>
                </a:cubicBezTo>
                <a:cubicBezTo>
                  <a:pt x="14796" y="38297"/>
                  <a:pt x="14774" y="38302"/>
                  <a:pt x="14750" y="38314"/>
                </a:cubicBezTo>
                <a:cubicBezTo>
                  <a:pt x="13941" y="38632"/>
                  <a:pt x="13095" y="38786"/>
                  <a:pt x="12263" y="38786"/>
                </a:cubicBezTo>
                <a:cubicBezTo>
                  <a:pt x="9570" y="38786"/>
                  <a:pt x="7034" y="37169"/>
                  <a:pt x="6411" y="34270"/>
                </a:cubicBezTo>
                <a:cubicBezTo>
                  <a:pt x="5603" y="30516"/>
                  <a:pt x="8522" y="27193"/>
                  <a:pt x="12250" y="27193"/>
                </a:cubicBezTo>
                <a:cubicBezTo>
                  <a:pt x="12351" y="27193"/>
                  <a:pt x="12453" y="27196"/>
                  <a:pt x="12556" y="27201"/>
                </a:cubicBezTo>
                <a:cubicBezTo>
                  <a:pt x="12838" y="27201"/>
                  <a:pt x="12948" y="26778"/>
                  <a:pt x="12697" y="26637"/>
                </a:cubicBezTo>
                <a:cubicBezTo>
                  <a:pt x="8026" y="24113"/>
                  <a:pt x="6662" y="17781"/>
                  <a:pt x="10424" y="13831"/>
                </a:cubicBezTo>
                <a:cubicBezTo>
                  <a:pt x="11958" y="12231"/>
                  <a:pt x="13966" y="11469"/>
                  <a:pt x="15961" y="11469"/>
                </a:cubicBezTo>
                <a:cubicBezTo>
                  <a:pt x="18716" y="11469"/>
                  <a:pt x="21444" y="12924"/>
                  <a:pt x="22854" y="15633"/>
                </a:cubicBezTo>
                <a:cubicBezTo>
                  <a:pt x="22906" y="15744"/>
                  <a:pt x="22989" y="15789"/>
                  <a:pt x="23074" y="15789"/>
                </a:cubicBezTo>
                <a:cubicBezTo>
                  <a:pt x="23242" y="15789"/>
                  <a:pt x="23418" y="15612"/>
                  <a:pt x="23387" y="15414"/>
                </a:cubicBezTo>
                <a:cubicBezTo>
                  <a:pt x="22948" y="12122"/>
                  <a:pt x="26208" y="9175"/>
                  <a:pt x="28826" y="7749"/>
                </a:cubicBezTo>
                <a:cubicBezTo>
                  <a:pt x="30838" y="6645"/>
                  <a:pt x="33140" y="6058"/>
                  <a:pt x="35439" y="6058"/>
                </a:cubicBezTo>
                <a:close/>
                <a:moveTo>
                  <a:pt x="43575" y="44521"/>
                </a:moveTo>
                <a:cubicBezTo>
                  <a:pt x="44108" y="45132"/>
                  <a:pt x="44641" y="45728"/>
                  <a:pt x="45190" y="46308"/>
                </a:cubicBezTo>
                <a:cubicBezTo>
                  <a:pt x="45456" y="46606"/>
                  <a:pt x="45723" y="46903"/>
                  <a:pt x="46005" y="47201"/>
                </a:cubicBezTo>
                <a:cubicBezTo>
                  <a:pt x="46067" y="47280"/>
                  <a:pt x="46130" y="47358"/>
                  <a:pt x="46193" y="47405"/>
                </a:cubicBezTo>
                <a:cubicBezTo>
                  <a:pt x="45926" y="47719"/>
                  <a:pt x="45660" y="48001"/>
                  <a:pt x="45378" y="48298"/>
                </a:cubicBezTo>
                <a:cubicBezTo>
                  <a:pt x="45205" y="48095"/>
                  <a:pt x="45002" y="47891"/>
                  <a:pt x="44955" y="47844"/>
                </a:cubicBezTo>
                <a:cubicBezTo>
                  <a:pt x="44704" y="47593"/>
                  <a:pt x="44437" y="47327"/>
                  <a:pt x="44171" y="47076"/>
                </a:cubicBezTo>
                <a:cubicBezTo>
                  <a:pt x="43654" y="46574"/>
                  <a:pt x="43136" y="46057"/>
                  <a:pt x="42603" y="45571"/>
                </a:cubicBezTo>
                <a:cubicBezTo>
                  <a:pt x="42948" y="45242"/>
                  <a:pt x="43277" y="44897"/>
                  <a:pt x="43575" y="44521"/>
                </a:cubicBezTo>
                <a:close/>
                <a:moveTo>
                  <a:pt x="42494" y="45681"/>
                </a:moveTo>
                <a:cubicBezTo>
                  <a:pt x="43121" y="46371"/>
                  <a:pt x="43779" y="47013"/>
                  <a:pt x="44437" y="47671"/>
                </a:cubicBezTo>
                <a:cubicBezTo>
                  <a:pt x="44657" y="47891"/>
                  <a:pt x="44908" y="48251"/>
                  <a:pt x="45174" y="48487"/>
                </a:cubicBezTo>
                <a:cubicBezTo>
                  <a:pt x="44923" y="48722"/>
                  <a:pt x="44657" y="48957"/>
                  <a:pt x="44375" y="49176"/>
                </a:cubicBezTo>
                <a:cubicBezTo>
                  <a:pt x="43936" y="48722"/>
                  <a:pt x="43418" y="48314"/>
                  <a:pt x="42964" y="47907"/>
                </a:cubicBezTo>
                <a:cubicBezTo>
                  <a:pt x="42462" y="47452"/>
                  <a:pt x="41945" y="46997"/>
                  <a:pt x="41443" y="46543"/>
                </a:cubicBezTo>
                <a:cubicBezTo>
                  <a:pt x="41804" y="46276"/>
                  <a:pt x="42149" y="45994"/>
                  <a:pt x="42494" y="45681"/>
                </a:cubicBezTo>
                <a:close/>
                <a:moveTo>
                  <a:pt x="20377" y="45132"/>
                </a:moveTo>
                <a:cubicBezTo>
                  <a:pt x="21067" y="46151"/>
                  <a:pt x="21788" y="47154"/>
                  <a:pt x="22587" y="48079"/>
                </a:cubicBezTo>
                <a:cubicBezTo>
                  <a:pt x="22603" y="48079"/>
                  <a:pt x="22619" y="48095"/>
                  <a:pt x="22619" y="48095"/>
                </a:cubicBezTo>
                <a:cubicBezTo>
                  <a:pt x="22180" y="48784"/>
                  <a:pt x="21600" y="49364"/>
                  <a:pt x="20941" y="49788"/>
                </a:cubicBezTo>
                <a:cubicBezTo>
                  <a:pt x="19844" y="48251"/>
                  <a:pt x="18559" y="46778"/>
                  <a:pt x="17305" y="45367"/>
                </a:cubicBezTo>
                <a:cubicBezTo>
                  <a:pt x="17321" y="45367"/>
                  <a:pt x="17352" y="45383"/>
                  <a:pt x="17368" y="45383"/>
                </a:cubicBezTo>
                <a:cubicBezTo>
                  <a:pt x="17756" y="45472"/>
                  <a:pt x="18137" y="45514"/>
                  <a:pt x="18510" y="45514"/>
                </a:cubicBezTo>
                <a:cubicBezTo>
                  <a:pt x="18664" y="45514"/>
                  <a:pt x="18816" y="45506"/>
                  <a:pt x="18967" y="45493"/>
                </a:cubicBezTo>
                <a:cubicBezTo>
                  <a:pt x="19437" y="46057"/>
                  <a:pt x="19891" y="46637"/>
                  <a:pt x="20330" y="47233"/>
                </a:cubicBezTo>
                <a:cubicBezTo>
                  <a:pt x="20753" y="47797"/>
                  <a:pt x="21114" y="48424"/>
                  <a:pt x="21584" y="48941"/>
                </a:cubicBezTo>
                <a:cubicBezTo>
                  <a:pt x="21610" y="48971"/>
                  <a:pt x="21639" y="48983"/>
                  <a:pt x="21667" y="48983"/>
                </a:cubicBezTo>
                <a:cubicBezTo>
                  <a:pt x="21741" y="48983"/>
                  <a:pt x="21806" y="48895"/>
                  <a:pt x="21772" y="48816"/>
                </a:cubicBezTo>
                <a:cubicBezTo>
                  <a:pt x="21208" y="47593"/>
                  <a:pt x="20158" y="46449"/>
                  <a:pt x="19202" y="45461"/>
                </a:cubicBezTo>
                <a:cubicBezTo>
                  <a:pt x="19609" y="45399"/>
                  <a:pt x="20001" y="45289"/>
                  <a:pt x="20377" y="45132"/>
                </a:cubicBezTo>
                <a:close/>
                <a:moveTo>
                  <a:pt x="41302" y="46637"/>
                </a:moveTo>
                <a:cubicBezTo>
                  <a:pt x="41820" y="47154"/>
                  <a:pt x="42337" y="47671"/>
                  <a:pt x="42870" y="48189"/>
                </a:cubicBezTo>
                <a:cubicBezTo>
                  <a:pt x="43277" y="48581"/>
                  <a:pt x="43669" y="49019"/>
                  <a:pt x="44092" y="49396"/>
                </a:cubicBezTo>
                <a:cubicBezTo>
                  <a:pt x="43810" y="49615"/>
                  <a:pt x="43513" y="49835"/>
                  <a:pt x="43199" y="50023"/>
                </a:cubicBezTo>
                <a:cubicBezTo>
                  <a:pt x="42212" y="49114"/>
                  <a:pt x="41224" y="48267"/>
                  <a:pt x="40362" y="47233"/>
                </a:cubicBezTo>
                <a:cubicBezTo>
                  <a:pt x="40675" y="47060"/>
                  <a:pt x="40989" y="46856"/>
                  <a:pt x="41302" y="46637"/>
                </a:cubicBezTo>
                <a:close/>
                <a:moveTo>
                  <a:pt x="11067" y="39286"/>
                </a:moveTo>
                <a:lnTo>
                  <a:pt x="11067" y="39286"/>
                </a:lnTo>
                <a:cubicBezTo>
                  <a:pt x="11367" y="39339"/>
                  <a:pt x="11659" y="39364"/>
                  <a:pt x="11959" y="39364"/>
                </a:cubicBezTo>
                <a:cubicBezTo>
                  <a:pt x="12099" y="39364"/>
                  <a:pt x="12239" y="39358"/>
                  <a:pt x="12383" y="39348"/>
                </a:cubicBezTo>
                <a:lnTo>
                  <a:pt x="12383" y="39348"/>
                </a:lnTo>
                <a:cubicBezTo>
                  <a:pt x="12352" y="39380"/>
                  <a:pt x="12352" y="39411"/>
                  <a:pt x="12368" y="39427"/>
                </a:cubicBezTo>
                <a:cubicBezTo>
                  <a:pt x="12697" y="39897"/>
                  <a:pt x="13042" y="40336"/>
                  <a:pt x="13386" y="40790"/>
                </a:cubicBezTo>
                <a:cubicBezTo>
                  <a:pt x="13653" y="41151"/>
                  <a:pt x="13919" y="41558"/>
                  <a:pt x="14249" y="41888"/>
                </a:cubicBezTo>
                <a:cubicBezTo>
                  <a:pt x="14437" y="43424"/>
                  <a:pt x="15283" y="44756"/>
                  <a:pt x="17007" y="45289"/>
                </a:cubicBezTo>
                <a:cubicBezTo>
                  <a:pt x="18167" y="46872"/>
                  <a:pt x="19358" y="48502"/>
                  <a:pt x="20675" y="49960"/>
                </a:cubicBezTo>
                <a:cubicBezTo>
                  <a:pt x="20377" y="50132"/>
                  <a:pt x="20079" y="50273"/>
                  <a:pt x="19766" y="50383"/>
                </a:cubicBezTo>
                <a:cubicBezTo>
                  <a:pt x="19750" y="50367"/>
                  <a:pt x="19750" y="50352"/>
                  <a:pt x="19735" y="50336"/>
                </a:cubicBezTo>
                <a:cubicBezTo>
                  <a:pt x="18402" y="48549"/>
                  <a:pt x="16913" y="46872"/>
                  <a:pt x="15518" y="45117"/>
                </a:cubicBezTo>
                <a:cubicBezTo>
                  <a:pt x="14013" y="43189"/>
                  <a:pt x="12556" y="41229"/>
                  <a:pt x="11067" y="39286"/>
                </a:cubicBezTo>
                <a:close/>
                <a:moveTo>
                  <a:pt x="12117" y="45399"/>
                </a:moveTo>
                <a:cubicBezTo>
                  <a:pt x="13418" y="47248"/>
                  <a:pt x="14876" y="48957"/>
                  <a:pt x="16490" y="50556"/>
                </a:cubicBezTo>
                <a:cubicBezTo>
                  <a:pt x="16239" y="50493"/>
                  <a:pt x="15988" y="50414"/>
                  <a:pt x="15753" y="50320"/>
                </a:cubicBezTo>
                <a:cubicBezTo>
                  <a:pt x="13622" y="49458"/>
                  <a:pt x="12352" y="47515"/>
                  <a:pt x="12117" y="45399"/>
                </a:cubicBezTo>
                <a:close/>
                <a:moveTo>
                  <a:pt x="12665" y="41919"/>
                </a:moveTo>
                <a:cubicBezTo>
                  <a:pt x="14766" y="44897"/>
                  <a:pt x="17054" y="47860"/>
                  <a:pt x="19515" y="50462"/>
                </a:cubicBezTo>
                <a:cubicBezTo>
                  <a:pt x="19170" y="50571"/>
                  <a:pt x="18810" y="50650"/>
                  <a:pt x="18449" y="50681"/>
                </a:cubicBezTo>
                <a:cubicBezTo>
                  <a:pt x="16490" y="48189"/>
                  <a:pt x="14311" y="45853"/>
                  <a:pt x="12227" y="43455"/>
                </a:cubicBezTo>
                <a:cubicBezTo>
                  <a:pt x="12227" y="43455"/>
                  <a:pt x="12227" y="43455"/>
                  <a:pt x="12211" y="43439"/>
                </a:cubicBezTo>
                <a:cubicBezTo>
                  <a:pt x="12305" y="42985"/>
                  <a:pt x="12462" y="42515"/>
                  <a:pt x="12665" y="42076"/>
                </a:cubicBezTo>
                <a:cubicBezTo>
                  <a:pt x="12681" y="42013"/>
                  <a:pt x="12681" y="41966"/>
                  <a:pt x="12665" y="41919"/>
                </a:cubicBezTo>
                <a:close/>
                <a:moveTo>
                  <a:pt x="12180" y="43628"/>
                </a:moveTo>
                <a:cubicBezTo>
                  <a:pt x="14139" y="45994"/>
                  <a:pt x="16051" y="48440"/>
                  <a:pt x="18120" y="50712"/>
                </a:cubicBezTo>
                <a:cubicBezTo>
                  <a:pt x="18015" y="50721"/>
                  <a:pt x="17909" y="50725"/>
                  <a:pt x="17802" y="50725"/>
                </a:cubicBezTo>
                <a:cubicBezTo>
                  <a:pt x="17510" y="50725"/>
                  <a:pt x="17212" y="50695"/>
                  <a:pt x="16913" y="50650"/>
                </a:cubicBezTo>
                <a:cubicBezTo>
                  <a:pt x="16929" y="50603"/>
                  <a:pt x="16913" y="50571"/>
                  <a:pt x="16882" y="50540"/>
                </a:cubicBezTo>
                <a:cubicBezTo>
                  <a:pt x="15158" y="48863"/>
                  <a:pt x="13559" y="47060"/>
                  <a:pt x="12101" y="45164"/>
                </a:cubicBezTo>
                <a:cubicBezTo>
                  <a:pt x="12070" y="44662"/>
                  <a:pt x="12085" y="44145"/>
                  <a:pt x="12180" y="43628"/>
                </a:cubicBezTo>
                <a:close/>
                <a:moveTo>
                  <a:pt x="40158" y="47342"/>
                </a:moveTo>
                <a:cubicBezTo>
                  <a:pt x="40942" y="48377"/>
                  <a:pt x="41835" y="49443"/>
                  <a:pt x="42886" y="50226"/>
                </a:cubicBezTo>
                <a:cubicBezTo>
                  <a:pt x="42572" y="50414"/>
                  <a:pt x="42243" y="50587"/>
                  <a:pt x="41929" y="50744"/>
                </a:cubicBezTo>
                <a:cubicBezTo>
                  <a:pt x="41914" y="50744"/>
                  <a:pt x="41914" y="50728"/>
                  <a:pt x="41898" y="50712"/>
                </a:cubicBezTo>
                <a:cubicBezTo>
                  <a:pt x="41872" y="50686"/>
                  <a:pt x="41842" y="50675"/>
                  <a:pt x="41811" y="50675"/>
                </a:cubicBezTo>
                <a:cubicBezTo>
                  <a:pt x="41787" y="50675"/>
                  <a:pt x="41762" y="50683"/>
                  <a:pt x="41741" y="50697"/>
                </a:cubicBezTo>
                <a:lnTo>
                  <a:pt x="41710" y="50712"/>
                </a:lnTo>
                <a:cubicBezTo>
                  <a:pt x="41694" y="50728"/>
                  <a:pt x="41679" y="50728"/>
                  <a:pt x="41679" y="50744"/>
                </a:cubicBezTo>
                <a:cubicBezTo>
                  <a:pt x="41459" y="50493"/>
                  <a:pt x="41052" y="50070"/>
                  <a:pt x="40989" y="50007"/>
                </a:cubicBezTo>
                <a:cubicBezTo>
                  <a:pt x="40707" y="49740"/>
                  <a:pt x="40425" y="49474"/>
                  <a:pt x="40143" y="49208"/>
                </a:cubicBezTo>
                <a:cubicBezTo>
                  <a:pt x="39704" y="48784"/>
                  <a:pt x="39265" y="48361"/>
                  <a:pt x="38826" y="47938"/>
                </a:cubicBezTo>
                <a:cubicBezTo>
                  <a:pt x="39296" y="47781"/>
                  <a:pt x="39735" y="47577"/>
                  <a:pt x="40158" y="47342"/>
                </a:cubicBezTo>
                <a:close/>
                <a:moveTo>
                  <a:pt x="23920" y="46825"/>
                </a:moveTo>
                <a:lnTo>
                  <a:pt x="23920" y="46825"/>
                </a:lnTo>
                <a:cubicBezTo>
                  <a:pt x="25409" y="48345"/>
                  <a:pt x="26898" y="49850"/>
                  <a:pt x="28418" y="51308"/>
                </a:cubicBezTo>
                <a:cubicBezTo>
                  <a:pt x="26428" y="50430"/>
                  <a:pt x="24797" y="48988"/>
                  <a:pt x="23920" y="46825"/>
                </a:cubicBezTo>
                <a:close/>
                <a:moveTo>
                  <a:pt x="38638" y="48016"/>
                </a:moveTo>
                <a:cubicBezTo>
                  <a:pt x="39280" y="48643"/>
                  <a:pt x="39907" y="49286"/>
                  <a:pt x="40534" y="49929"/>
                </a:cubicBezTo>
                <a:cubicBezTo>
                  <a:pt x="40832" y="50226"/>
                  <a:pt x="41161" y="50697"/>
                  <a:pt x="41522" y="50947"/>
                </a:cubicBezTo>
                <a:cubicBezTo>
                  <a:pt x="41161" y="51104"/>
                  <a:pt x="40817" y="51245"/>
                  <a:pt x="40440" y="51386"/>
                </a:cubicBezTo>
                <a:cubicBezTo>
                  <a:pt x="39422" y="50367"/>
                  <a:pt x="38324" y="49427"/>
                  <a:pt x="37305" y="48392"/>
                </a:cubicBezTo>
                <a:cubicBezTo>
                  <a:pt x="37760" y="48298"/>
                  <a:pt x="38215" y="48157"/>
                  <a:pt x="38638" y="48016"/>
                </a:cubicBezTo>
                <a:close/>
                <a:moveTo>
                  <a:pt x="37008" y="48455"/>
                </a:moveTo>
                <a:cubicBezTo>
                  <a:pt x="37948" y="49537"/>
                  <a:pt x="38951" y="50650"/>
                  <a:pt x="40080" y="51512"/>
                </a:cubicBezTo>
                <a:cubicBezTo>
                  <a:pt x="39641" y="51653"/>
                  <a:pt x="39186" y="51778"/>
                  <a:pt x="38700" y="51888"/>
                </a:cubicBezTo>
                <a:cubicBezTo>
                  <a:pt x="37556" y="50869"/>
                  <a:pt x="36459" y="49788"/>
                  <a:pt x="35393" y="48675"/>
                </a:cubicBezTo>
                <a:cubicBezTo>
                  <a:pt x="35942" y="48643"/>
                  <a:pt x="36475" y="48565"/>
                  <a:pt x="37008" y="48455"/>
                </a:cubicBezTo>
                <a:close/>
                <a:moveTo>
                  <a:pt x="33481" y="48659"/>
                </a:moveTo>
                <a:lnTo>
                  <a:pt x="33481" y="48659"/>
                </a:lnTo>
                <a:cubicBezTo>
                  <a:pt x="33819" y="48689"/>
                  <a:pt x="34163" y="48700"/>
                  <a:pt x="34505" y="48700"/>
                </a:cubicBezTo>
                <a:cubicBezTo>
                  <a:pt x="34703" y="48700"/>
                  <a:pt x="34900" y="48696"/>
                  <a:pt x="35095" y="48690"/>
                </a:cubicBezTo>
                <a:cubicBezTo>
                  <a:pt x="36114" y="49866"/>
                  <a:pt x="37227" y="50932"/>
                  <a:pt x="38403" y="51966"/>
                </a:cubicBezTo>
                <a:cubicBezTo>
                  <a:pt x="37995" y="52045"/>
                  <a:pt x="37588" y="52123"/>
                  <a:pt x="37164" y="52186"/>
                </a:cubicBezTo>
                <a:cubicBezTo>
                  <a:pt x="37164" y="52170"/>
                  <a:pt x="37149" y="52139"/>
                  <a:pt x="37117" y="52123"/>
                </a:cubicBezTo>
                <a:cubicBezTo>
                  <a:pt x="35879" y="50994"/>
                  <a:pt x="34657" y="49850"/>
                  <a:pt x="33481" y="48659"/>
                </a:cubicBezTo>
                <a:close/>
                <a:moveTo>
                  <a:pt x="22603" y="43628"/>
                </a:moveTo>
                <a:cubicBezTo>
                  <a:pt x="23873" y="45211"/>
                  <a:pt x="25518" y="46574"/>
                  <a:pt x="26976" y="47954"/>
                </a:cubicBezTo>
                <a:cubicBezTo>
                  <a:pt x="28497" y="49380"/>
                  <a:pt x="30033" y="50806"/>
                  <a:pt x="31569" y="52217"/>
                </a:cubicBezTo>
                <a:cubicBezTo>
                  <a:pt x="30754" y="52076"/>
                  <a:pt x="29970" y="51888"/>
                  <a:pt x="29218" y="51621"/>
                </a:cubicBezTo>
                <a:cubicBezTo>
                  <a:pt x="26835" y="49114"/>
                  <a:pt x="24311" y="46715"/>
                  <a:pt x="21804" y="44333"/>
                </a:cubicBezTo>
                <a:cubicBezTo>
                  <a:pt x="22086" y="44113"/>
                  <a:pt x="22352" y="43878"/>
                  <a:pt x="22603" y="43628"/>
                </a:cubicBezTo>
                <a:close/>
                <a:moveTo>
                  <a:pt x="31177" y="48283"/>
                </a:moveTo>
                <a:cubicBezTo>
                  <a:pt x="31819" y="48440"/>
                  <a:pt x="32478" y="48565"/>
                  <a:pt x="33152" y="48643"/>
                </a:cubicBezTo>
                <a:cubicBezTo>
                  <a:pt x="34296" y="49882"/>
                  <a:pt x="35487" y="51104"/>
                  <a:pt x="36741" y="52248"/>
                </a:cubicBezTo>
                <a:cubicBezTo>
                  <a:pt x="36475" y="52280"/>
                  <a:pt x="36224" y="52311"/>
                  <a:pt x="35957" y="52327"/>
                </a:cubicBezTo>
                <a:cubicBezTo>
                  <a:pt x="34312" y="51026"/>
                  <a:pt x="32697" y="49725"/>
                  <a:pt x="31177" y="48283"/>
                </a:cubicBezTo>
                <a:close/>
                <a:moveTo>
                  <a:pt x="23387" y="42750"/>
                </a:moveTo>
                <a:cubicBezTo>
                  <a:pt x="26475" y="46245"/>
                  <a:pt x="29813" y="49474"/>
                  <a:pt x="33434" y="52389"/>
                </a:cubicBezTo>
                <a:cubicBezTo>
                  <a:pt x="33011" y="52374"/>
                  <a:pt x="32588" y="52342"/>
                  <a:pt x="32164" y="52295"/>
                </a:cubicBezTo>
                <a:cubicBezTo>
                  <a:pt x="30503" y="50775"/>
                  <a:pt x="28857" y="49255"/>
                  <a:pt x="27211" y="47719"/>
                </a:cubicBezTo>
                <a:cubicBezTo>
                  <a:pt x="25738" y="46339"/>
                  <a:pt x="24327" y="44740"/>
                  <a:pt x="22697" y="43533"/>
                </a:cubicBezTo>
                <a:cubicBezTo>
                  <a:pt x="22948" y="43283"/>
                  <a:pt x="23183" y="43016"/>
                  <a:pt x="23387" y="42750"/>
                </a:cubicBezTo>
                <a:close/>
                <a:moveTo>
                  <a:pt x="27446" y="46606"/>
                </a:moveTo>
                <a:lnTo>
                  <a:pt x="27446" y="46606"/>
                </a:lnTo>
                <a:cubicBezTo>
                  <a:pt x="28058" y="47013"/>
                  <a:pt x="28700" y="47358"/>
                  <a:pt x="29343" y="47640"/>
                </a:cubicBezTo>
                <a:cubicBezTo>
                  <a:pt x="29797" y="47844"/>
                  <a:pt x="30268" y="48016"/>
                  <a:pt x="30738" y="48157"/>
                </a:cubicBezTo>
                <a:cubicBezTo>
                  <a:pt x="32164" y="49693"/>
                  <a:pt x="33732" y="51167"/>
                  <a:pt x="35456" y="52374"/>
                </a:cubicBezTo>
                <a:cubicBezTo>
                  <a:pt x="34970" y="52405"/>
                  <a:pt x="34500" y="52421"/>
                  <a:pt x="34014" y="52421"/>
                </a:cubicBezTo>
                <a:cubicBezTo>
                  <a:pt x="31741" y="50556"/>
                  <a:pt x="29562" y="48628"/>
                  <a:pt x="27446" y="46606"/>
                </a:cubicBezTo>
                <a:close/>
                <a:moveTo>
                  <a:pt x="35796" y="1"/>
                </a:moveTo>
                <a:cubicBezTo>
                  <a:pt x="33557" y="1"/>
                  <a:pt x="31332" y="506"/>
                  <a:pt x="29296" y="1495"/>
                </a:cubicBezTo>
                <a:cubicBezTo>
                  <a:pt x="27666" y="2294"/>
                  <a:pt x="26161" y="3376"/>
                  <a:pt x="24891" y="4661"/>
                </a:cubicBezTo>
                <a:cubicBezTo>
                  <a:pt x="23888" y="5649"/>
                  <a:pt x="22478" y="7122"/>
                  <a:pt x="22054" y="8564"/>
                </a:cubicBezTo>
                <a:cubicBezTo>
                  <a:pt x="22039" y="8548"/>
                  <a:pt x="22023" y="8533"/>
                  <a:pt x="22023" y="8517"/>
                </a:cubicBezTo>
                <a:cubicBezTo>
                  <a:pt x="22005" y="8495"/>
                  <a:pt x="21981" y="8485"/>
                  <a:pt x="21956" y="8485"/>
                </a:cubicBezTo>
                <a:cubicBezTo>
                  <a:pt x="21895" y="8485"/>
                  <a:pt x="21833" y="8544"/>
                  <a:pt x="21866" y="8611"/>
                </a:cubicBezTo>
                <a:cubicBezTo>
                  <a:pt x="21913" y="8674"/>
                  <a:pt x="21945" y="8736"/>
                  <a:pt x="21992" y="8799"/>
                </a:cubicBezTo>
                <a:cubicBezTo>
                  <a:pt x="21976" y="8862"/>
                  <a:pt x="21960" y="8909"/>
                  <a:pt x="21945" y="8972"/>
                </a:cubicBezTo>
                <a:cubicBezTo>
                  <a:pt x="21945" y="8972"/>
                  <a:pt x="21945" y="8956"/>
                  <a:pt x="21929" y="8956"/>
                </a:cubicBezTo>
                <a:cubicBezTo>
                  <a:pt x="20110" y="6944"/>
                  <a:pt x="17633" y="6073"/>
                  <a:pt x="15090" y="6073"/>
                </a:cubicBezTo>
                <a:cubicBezTo>
                  <a:pt x="13295" y="6073"/>
                  <a:pt x="11467" y="6507"/>
                  <a:pt x="9813" y="7279"/>
                </a:cubicBezTo>
                <a:cubicBezTo>
                  <a:pt x="9781" y="7247"/>
                  <a:pt x="9766" y="7216"/>
                  <a:pt x="9750" y="7185"/>
                </a:cubicBezTo>
                <a:cubicBezTo>
                  <a:pt x="9726" y="7146"/>
                  <a:pt x="9690" y="7129"/>
                  <a:pt x="9656" y="7129"/>
                </a:cubicBezTo>
                <a:cubicBezTo>
                  <a:pt x="9580" y="7129"/>
                  <a:pt x="9508" y="7208"/>
                  <a:pt x="9562" y="7294"/>
                </a:cubicBezTo>
                <a:cubicBezTo>
                  <a:pt x="9578" y="7310"/>
                  <a:pt x="9593" y="7341"/>
                  <a:pt x="9609" y="7373"/>
                </a:cubicBezTo>
                <a:cubicBezTo>
                  <a:pt x="8292" y="8000"/>
                  <a:pt x="7085" y="8846"/>
                  <a:pt x="6098" y="9865"/>
                </a:cubicBezTo>
                <a:cubicBezTo>
                  <a:pt x="3966" y="12075"/>
                  <a:pt x="2791" y="15053"/>
                  <a:pt x="2806" y="18125"/>
                </a:cubicBezTo>
                <a:cubicBezTo>
                  <a:pt x="2822" y="20868"/>
                  <a:pt x="3809" y="24066"/>
                  <a:pt x="6161" y="25680"/>
                </a:cubicBezTo>
                <a:cubicBezTo>
                  <a:pt x="4985" y="26010"/>
                  <a:pt x="3998" y="26605"/>
                  <a:pt x="3198" y="27373"/>
                </a:cubicBezTo>
                <a:cubicBezTo>
                  <a:pt x="3198" y="27373"/>
                  <a:pt x="3182" y="27358"/>
                  <a:pt x="3182" y="27358"/>
                </a:cubicBezTo>
                <a:cubicBezTo>
                  <a:pt x="3167" y="27337"/>
                  <a:pt x="3146" y="27329"/>
                  <a:pt x="3125" y="27329"/>
                </a:cubicBezTo>
                <a:cubicBezTo>
                  <a:pt x="3081" y="27329"/>
                  <a:pt x="3041" y="27367"/>
                  <a:pt x="3073" y="27420"/>
                </a:cubicBezTo>
                <a:cubicBezTo>
                  <a:pt x="3088" y="27436"/>
                  <a:pt x="3088" y="27452"/>
                  <a:pt x="3104" y="27467"/>
                </a:cubicBezTo>
                <a:cubicBezTo>
                  <a:pt x="628" y="29944"/>
                  <a:pt x="1" y="34176"/>
                  <a:pt x="1255" y="37593"/>
                </a:cubicBezTo>
                <a:cubicBezTo>
                  <a:pt x="2367" y="40634"/>
                  <a:pt x="5346" y="43189"/>
                  <a:pt x="8465" y="43298"/>
                </a:cubicBezTo>
                <a:cubicBezTo>
                  <a:pt x="8480" y="43314"/>
                  <a:pt x="8496" y="43345"/>
                  <a:pt x="8512" y="43361"/>
                </a:cubicBezTo>
                <a:cubicBezTo>
                  <a:pt x="8546" y="43401"/>
                  <a:pt x="8589" y="43418"/>
                  <a:pt x="8630" y="43418"/>
                </a:cubicBezTo>
                <a:cubicBezTo>
                  <a:pt x="8700" y="43418"/>
                  <a:pt x="8763" y="43368"/>
                  <a:pt x="8763" y="43298"/>
                </a:cubicBezTo>
                <a:cubicBezTo>
                  <a:pt x="9295" y="43283"/>
                  <a:pt x="9813" y="43204"/>
                  <a:pt x="10346" y="43048"/>
                </a:cubicBezTo>
                <a:cubicBezTo>
                  <a:pt x="10367" y="43056"/>
                  <a:pt x="10388" y="43060"/>
                  <a:pt x="10408" y="43060"/>
                </a:cubicBezTo>
                <a:cubicBezTo>
                  <a:pt x="10464" y="43060"/>
                  <a:pt x="10515" y="43031"/>
                  <a:pt x="10549" y="42985"/>
                </a:cubicBezTo>
                <a:cubicBezTo>
                  <a:pt x="11129" y="42781"/>
                  <a:pt x="11709" y="42468"/>
                  <a:pt x="12274" y="42044"/>
                </a:cubicBezTo>
                <a:lnTo>
                  <a:pt x="12274" y="42044"/>
                </a:lnTo>
                <a:cubicBezTo>
                  <a:pt x="10675" y="45383"/>
                  <a:pt x="11976" y="49427"/>
                  <a:pt x="15518" y="50869"/>
                </a:cubicBezTo>
                <a:cubicBezTo>
                  <a:pt x="16281" y="51180"/>
                  <a:pt x="17063" y="51325"/>
                  <a:pt x="17830" y="51325"/>
                </a:cubicBezTo>
                <a:cubicBezTo>
                  <a:pt x="20275" y="51325"/>
                  <a:pt x="22564" y="49846"/>
                  <a:pt x="23590" y="47530"/>
                </a:cubicBezTo>
                <a:cubicBezTo>
                  <a:pt x="25487" y="51502"/>
                  <a:pt x="29904" y="53010"/>
                  <a:pt x="34277" y="53010"/>
                </a:cubicBezTo>
                <a:cubicBezTo>
                  <a:pt x="36410" y="53010"/>
                  <a:pt x="38532" y="52651"/>
                  <a:pt x="40346" y="52045"/>
                </a:cubicBezTo>
                <a:cubicBezTo>
                  <a:pt x="41867" y="51543"/>
                  <a:pt x="43309" y="50759"/>
                  <a:pt x="44578" y="49756"/>
                </a:cubicBezTo>
                <a:cubicBezTo>
                  <a:pt x="44592" y="49762"/>
                  <a:pt x="44606" y="49764"/>
                  <a:pt x="44619" y="49764"/>
                </a:cubicBezTo>
                <a:cubicBezTo>
                  <a:pt x="44678" y="49764"/>
                  <a:pt x="44722" y="49711"/>
                  <a:pt x="44735" y="49646"/>
                </a:cubicBezTo>
                <a:cubicBezTo>
                  <a:pt x="47745" y="47233"/>
                  <a:pt x="49720" y="43643"/>
                  <a:pt x="49296" y="39756"/>
                </a:cubicBezTo>
                <a:cubicBezTo>
                  <a:pt x="49312" y="39725"/>
                  <a:pt x="49328" y="39678"/>
                  <a:pt x="49281" y="39631"/>
                </a:cubicBezTo>
                <a:cubicBezTo>
                  <a:pt x="49281" y="39631"/>
                  <a:pt x="49281" y="39615"/>
                  <a:pt x="49281" y="39615"/>
                </a:cubicBezTo>
                <a:cubicBezTo>
                  <a:pt x="49218" y="39176"/>
                  <a:pt x="49140" y="38721"/>
                  <a:pt x="49014" y="38283"/>
                </a:cubicBezTo>
                <a:lnTo>
                  <a:pt x="49014" y="38283"/>
                </a:lnTo>
                <a:cubicBezTo>
                  <a:pt x="49042" y="38297"/>
                  <a:pt x="49071" y="38304"/>
                  <a:pt x="49097" y="38304"/>
                </a:cubicBezTo>
                <a:cubicBezTo>
                  <a:pt x="49130" y="38304"/>
                  <a:pt x="49161" y="38293"/>
                  <a:pt x="49187" y="38267"/>
                </a:cubicBezTo>
                <a:cubicBezTo>
                  <a:pt x="55723" y="38251"/>
                  <a:pt x="61695" y="33235"/>
                  <a:pt x="61569" y="26417"/>
                </a:cubicBezTo>
                <a:cubicBezTo>
                  <a:pt x="61477" y="21138"/>
                  <a:pt x="57106" y="16744"/>
                  <a:pt x="52060" y="16744"/>
                </a:cubicBezTo>
                <a:cubicBezTo>
                  <a:pt x="51097" y="16744"/>
                  <a:pt x="50110" y="16904"/>
                  <a:pt x="49124" y="17248"/>
                </a:cubicBezTo>
                <a:cubicBezTo>
                  <a:pt x="49093" y="17216"/>
                  <a:pt x="49077" y="17185"/>
                  <a:pt x="49061" y="17169"/>
                </a:cubicBezTo>
                <a:cubicBezTo>
                  <a:pt x="51365" y="10037"/>
                  <a:pt x="46898" y="2561"/>
                  <a:pt x="39813" y="554"/>
                </a:cubicBezTo>
                <a:cubicBezTo>
                  <a:pt x="38495" y="184"/>
                  <a:pt x="37143" y="1"/>
                  <a:pt x="35796" y="1"/>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89" name="Google Shape;2389;p58"/>
          <p:cNvGrpSpPr/>
          <p:nvPr/>
        </p:nvGrpSpPr>
        <p:grpSpPr>
          <a:xfrm>
            <a:off x="4820875" y="1434150"/>
            <a:ext cx="1485050" cy="903575"/>
            <a:chOff x="3178500" y="3920600"/>
            <a:chExt cx="1485050" cy="903575"/>
          </a:xfrm>
        </p:grpSpPr>
        <p:sp>
          <p:nvSpPr>
            <p:cNvPr id="2390" name="Google Shape;2390;p58"/>
            <p:cNvSpPr/>
            <p:nvPr/>
          </p:nvSpPr>
          <p:spPr>
            <a:xfrm>
              <a:off x="3178500" y="3920600"/>
              <a:ext cx="1485050" cy="903575"/>
            </a:xfrm>
            <a:custGeom>
              <a:avLst/>
              <a:gdLst/>
              <a:ahLst/>
              <a:cxnLst/>
              <a:rect l="l" t="t" r="r" b="b"/>
              <a:pathLst>
                <a:path w="59402" h="36143" extrusionOk="0">
                  <a:moveTo>
                    <a:pt x="32217" y="587"/>
                  </a:moveTo>
                  <a:cubicBezTo>
                    <a:pt x="33373" y="587"/>
                    <a:pt x="34529" y="762"/>
                    <a:pt x="35597" y="1153"/>
                  </a:cubicBezTo>
                  <a:cubicBezTo>
                    <a:pt x="36538" y="1497"/>
                    <a:pt x="37400" y="2015"/>
                    <a:pt x="38121" y="2689"/>
                  </a:cubicBezTo>
                  <a:cubicBezTo>
                    <a:pt x="38497" y="3049"/>
                    <a:pt x="39939" y="4664"/>
                    <a:pt x="39751" y="5353"/>
                  </a:cubicBezTo>
                  <a:cubicBezTo>
                    <a:pt x="39641" y="5400"/>
                    <a:pt x="39563" y="5526"/>
                    <a:pt x="39657" y="5682"/>
                  </a:cubicBezTo>
                  <a:cubicBezTo>
                    <a:pt x="39673" y="5698"/>
                    <a:pt x="39688" y="5729"/>
                    <a:pt x="39688" y="5745"/>
                  </a:cubicBezTo>
                  <a:cubicBezTo>
                    <a:pt x="38372" y="7093"/>
                    <a:pt x="37384" y="8786"/>
                    <a:pt x="36945" y="10667"/>
                  </a:cubicBezTo>
                  <a:cubicBezTo>
                    <a:pt x="36899" y="10881"/>
                    <a:pt x="37074" y="11018"/>
                    <a:pt x="37243" y="11018"/>
                  </a:cubicBezTo>
                  <a:cubicBezTo>
                    <a:pt x="37358" y="11018"/>
                    <a:pt x="37471" y="10954"/>
                    <a:pt x="37509" y="10808"/>
                  </a:cubicBezTo>
                  <a:cubicBezTo>
                    <a:pt x="37572" y="10588"/>
                    <a:pt x="37635" y="10353"/>
                    <a:pt x="37713" y="10134"/>
                  </a:cubicBezTo>
                  <a:cubicBezTo>
                    <a:pt x="38086" y="10187"/>
                    <a:pt x="38459" y="10219"/>
                    <a:pt x="38836" y="10219"/>
                  </a:cubicBezTo>
                  <a:cubicBezTo>
                    <a:pt x="39015" y="10219"/>
                    <a:pt x="39194" y="10212"/>
                    <a:pt x="39375" y="10197"/>
                  </a:cubicBezTo>
                  <a:cubicBezTo>
                    <a:pt x="39484" y="10181"/>
                    <a:pt x="39484" y="10008"/>
                    <a:pt x="39375" y="10008"/>
                  </a:cubicBezTo>
                  <a:cubicBezTo>
                    <a:pt x="39249" y="10012"/>
                    <a:pt x="39123" y="10014"/>
                    <a:pt x="38997" y="10014"/>
                  </a:cubicBezTo>
                  <a:cubicBezTo>
                    <a:pt x="38590" y="10014"/>
                    <a:pt x="38183" y="9994"/>
                    <a:pt x="37776" y="9946"/>
                  </a:cubicBezTo>
                  <a:cubicBezTo>
                    <a:pt x="37901" y="9585"/>
                    <a:pt x="38058" y="9240"/>
                    <a:pt x="38215" y="8911"/>
                  </a:cubicBezTo>
                  <a:cubicBezTo>
                    <a:pt x="38330" y="8909"/>
                    <a:pt x="38446" y="8908"/>
                    <a:pt x="38562" y="8908"/>
                  </a:cubicBezTo>
                  <a:cubicBezTo>
                    <a:pt x="39371" y="8908"/>
                    <a:pt x="40180" y="8956"/>
                    <a:pt x="40989" y="9052"/>
                  </a:cubicBezTo>
                  <a:cubicBezTo>
                    <a:pt x="40994" y="9053"/>
                    <a:pt x="40999" y="9053"/>
                    <a:pt x="41004" y="9053"/>
                  </a:cubicBezTo>
                  <a:cubicBezTo>
                    <a:pt x="41099" y="9053"/>
                    <a:pt x="41094" y="8911"/>
                    <a:pt x="40989" y="8896"/>
                  </a:cubicBezTo>
                  <a:cubicBezTo>
                    <a:pt x="40301" y="8813"/>
                    <a:pt x="39621" y="8774"/>
                    <a:pt x="38937" y="8774"/>
                  </a:cubicBezTo>
                  <a:cubicBezTo>
                    <a:pt x="38718" y="8774"/>
                    <a:pt x="38498" y="8778"/>
                    <a:pt x="38278" y="8786"/>
                  </a:cubicBezTo>
                  <a:cubicBezTo>
                    <a:pt x="38528" y="8269"/>
                    <a:pt x="38842" y="7783"/>
                    <a:pt x="39171" y="7313"/>
                  </a:cubicBezTo>
                  <a:cubicBezTo>
                    <a:pt x="40237" y="7328"/>
                    <a:pt x="41287" y="7407"/>
                    <a:pt x="42337" y="7563"/>
                  </a:cubicBezTo>
                  <a:cubicBezTo>
                    <a:pt x="42342" y="7564"/>
                    <a:pt x="42347" y="7564"/>
                    <a:pt x="42352" y="7564"/>
                  </a:cubicBezTo>
                  <a:cubicBezTo>
                    <a:pt x="42451" y="7564"/>
                    <a:pt x="42489" y="7421"/>
                    <a:pt x="42384" y="7407"/>
                  </a:cubicBezTo>
                  <a:cubicBezTo>
                    <a:pt x="41350" y="7218"/>
                    <a:pt x="40331" y="7156"/>
                    <a:pt x="39281" y="7156"/>
                  </a:cubicBezTo>
                  <a:cubicBezTo>
                    <a:pt x="39626" y="6717"/>
                    <a:pt x="39986" y="6309"/>
                    <a:pt x="40394" y="5917"/>
                  </a:cubicBezTo>
                  <a:cubicBezTo>
                    <a:pt x="42165" y="6074"/>
                    <a:pt x="43952" y="6215"/>
                    <a:pt x="45739" y="6325"/>
                  </a:cubicBezTo>
                  <a:cubicBezTo>
                    <a:pt x="45743" y="6326"/>
                    <a:pt x="45748" y="6326"/>
                    <a:pt x="45752" y="6326"/>
                  </a:cubicBezTo>
                  <a:cubicBezTo>
                    <a:pt x="45847" y="6326"/>
                    <a:pt x="45828" y="6168"/>
                    <a:pt x="45739" y="6168"/>
                  </a:cubicBezTo>
                  <a:cubicBezTo>
                    <a:pt x="44014" y="6012"/>
                    <a:pt x="42290" y="5886"/>
                    <a:pt x="40550" y="5776"/>
                  </a:cubicBezTo>
                  <a:cubicBezTo>
                    <a:pt x="41005" y="5369"/>
                    <a:pt x="41475" y="5008"/>
                    <a:pt x="41992" y="4679"/>
                  </a:cubicBezTo>
                  <a:cubicBezTo>
                    <a:pt x="43858" y="4758"/>
                    <a:pt x="45739" y="4836"/>
                    <a:pt x="47604" y="4899"/>
                  </a:cubicBezTo>
                  <a:cubicBezTo>
                    <a:pt x="47713" y="4899"/>
                    <a:pt x="47713" y="4742"/>
                    <a:pt x="47604" y="4742"/>
                  </a:cubicBezTo>
                  <a:cubicBezTo>
                    <a:pt x="45817" y="4664"/>
                    <a:pt x="44030" y="4601"/>
                    <a:pt x="42243" y="4522"/>
                  </a:cubicBezTo>
                  <a:cubicBezTo>
                    <a:pt x="43043" y="4068"/>
                    <a:pt x="43905" y="3707"/>
                    <a:pt x="44814" y="3472"/>
                  </a:cubicBezTo>
                  <a:cubicBezTo>
                    <a:pt x="45333" y="3479"/>
                    <a:pt x="45855" y="3483"/>
                    <a:pt x="46379" y="3483"/>
                  </a:cubicBezTo>
                  <a:cubicBezTo>
                    <a:pt x="47119" y="3483"/>
                    <a:pt x="47863" y="3475"/>
                    <a:pt x="48607" y="3457"/>
                  </a:cubicBezTo>
                  <a:cubicBezTo>
                    <a:pt x="48717" y="3457"/>
                    <a:pt x="48717" y="3284"/>
                    <a:pt x="48607" y="3284"/>
                  </a:cubicBezTo>
                  <a:cubicBezTo>
                    <a:pt x="47760" y="3253"/>
                    <a:pt x="46914" y="3253"/>
                    <a:pt x="46068" y="3253"/>
                  </a:cubicBezTo>
                  <a:cubicBezTo>
                    <a:pt x="46162" y="3237"/>
                    <a:pt x="46256" y="3222"/>
                    <a:pt x="46365" y="3222"/>
                  </a:cubicBezTo>
                  <a:cubicBezTo>
                    <a:pt x="46650" y="3199"/>
                    <a:pt x="46933" y="3187"/>
                    <a:pt x="47215" y="3187"/>
                  </a:cubicBezTo>
                  <a:cubicBezTo>
                    <a:pt x="51350" y="3187"/>
                    <a:pt x="55191" y="5623"/>
                    <a:pt x="57040" y="9350"/>
                  </a:cubicBezTo>
                  <a:cubicBezTo>
                    <a:pt x="59046" y="13394"/>
                    <a:pt x="58607" y="18441"/>
                    <a:pt x="55707" y="21952"/>
                  </a:cubicBezTo>
                  <a:cubicBezTo>
                    <a:pt x="53854" y="24214"/>
                    <a:pt x="51083" y="25488"/>
                    <a:pt x="48287" y="25488"/>
                  </a:cubicBezTo>
                  <a:cubicBezTo>
                    <a:pt x="46684" y="25488"/>
                    <a:pt x="45073" y="25069"/>
                    <a:pt x="43622" y="24178"/>
                  </a:cubicBezTo>
                  <a:cubicBezTo>
                    <a:pt x="43581" y="24153"/>
                    <a:pt x="43535" y="24142"/>
                    <a:pt x="43489" y="24142"/>
                  </a:cubicBezTo>
                  <a:cubicBezTo>
                    <a:pt x="43303" y="24142"/>
                    <a:pt x="43108" y="24319"/>
                    <a:pt x="43184" y="24507"/>
                  </a:cubicBezTo>
                  <a:cubicBezTo>
                    <a:pt x="45143" y="29351"/>
                    <a:pt x="39908" y="33034"/>
                    <a:pt x="35629" y="33301"/>
                  </a:cubicBezTo>
                  <a:cubicBezTo>
                    <a:pt x="35392" y="33317"/>
                    <a:pt x="35156" y="33326"/>
                    <a:pt x="34919" y="33326"/>
                  </a:cubicBezTo>
                  <a:cubicBezTo>
                    <a:pt x="33836" y="33326"/>
                    <a:pt x="32752" y="33152"/>
                    <a:pt x="31710" y="32830"/>
                  </a:cubicBezTo>
                  <a:cubicBezTo>
                    <a:pt x="31928" y="32827"/>
                    <a:pt x="32147" y="32825"/>
                    <a:pt x="32365" y="32825"/>
                  </a:cubicBezTo>
                  <a:cubicBezTo>
                    <a:pt x="33119" y="32825"/>
                    <a:pt x="33872" y="32848"/>
                    <a:pt x="34625" y="32909"/>
                  </a:cubicBezTo>
                  <a:cubicBezTo>
                    <a:pt x="34735" y="32909"/>
                    <a:pt x="34735" y="32736"/>
                    <a:pt x="34625" y="32736"/>
                  </a:cubicBezTo>
                  <a:cubicBezTo>
                    <a:pt x="33958" y="32680"/>
                    <a:pt x="33290" y="32652"/>
                    <a:pt x="32622" y="32652"/>
                  </a:cubicBezTo>
                  <a:cubicBezTo>
                    <a:pt x="32177" y="32652"/>
                    <a:pt x="31732" y="32664"/>
                    <a:pt x="31287" y="32689"/>
                  </a:cubicBezTo>
                  <a:cubicBezTo>
                    <a:pt x="30613" y="32438"/>
                    <a:pt x="29954" y="32141"/>
                    <a:pt x="29359" y="31764"/>
                  </a:cubicBezTo>
                  <a:cubicBezTo>
                    <a:pt x="29944" y="31764"/>
                    <a:pt x="30536" y="31771"/>
                    <a:pt x="31126" y="31771"/>
                  </a:cubicBezTo>
                  <a:cubicBezTo>
                    <a:pt x="31421" y="31771"/>
                    <a:pt x="31715" y="31770"/>
                    <a:pt x="32008" y="31764"/>
                  </a:cubicBezTo>
                  <a:cubicBezTo>
                    <a:pt x="32118" y="31764"/>
                    <a:pt x="32118" y="31608"/>
                    <a:pt x="32008" y="31608"/>
                  </a:cubicBezTo>
                  <a:cubicBezTo>
                    <a:pt x="31036" y="31592"/>
                    <a:pt x="30064" y="31592"/>
                    <a:pt x="29092" y="31592"/>
                  </a:cubicBezTo>
                  <a:cubicBezTo>
                    <a:pt x="28512" y="31232"/>
                    <a:pt x="27980" y="30793"/>
                    <a:pt x="27509" y="30307"/>
                  </a:cubicBezTo>
                  <a:lnTo>
                    <a:pt x="27509" y="30307"/>
                  </a:lnTo>
                  <a:cubicBezTo>
                    <a:pt x="28763" y="30432"/>
                    <a:pt x="30001" y="30558"/>
                    <a:pt x="31271" y="30652"/>
                  </a:cubicBezTo>
                  <a:cubicBezTo>
                    <a:pt x="31275" y="30652"/>
                    <a:pt x="31279" y="30653"/>
                    <a:pt x="31283" y="30653"/>
                  </a:cubicBezTo>
                  <a:cubicBezTo>
                    <a:pt x="31365" y="30653"/>
                    <a:pt x="31361" y="30495"/>
                    <a:pt x="31271" y="30495"/>
                  </a:cubicBezTo>
                  <a:cubicBezTo>
                    <a:pt x="29939" y="30338"/>
                    <a:pt x="28622" y="30213"/>
                    <a:pt x="27306" y="30087"/>
                  </a:cubicBezTo>
                  <a:cubicBezTo>
                    <a:pt x="27023" y="29805"/>
                    <a:pt x="26773" y="29492"/>
                    <a:pt x="26537" y="29147"/>
                  </a:cubicBezTo>
                  <a:lnTo>
                    <a:pt x="26537" y="29147"/>
                  </a:lnTo>
                  <a:cubicBezTo>
                    <a:pt x="27948" y="29241"/>
                    <a:pt x="29359" y="29335"/>
                    <a:pt x="30770" y="29382"/>
                  </a:cubicBezTo>
                  <a:cubicBezTo>
                    <a:pt x="30774" y="29383"/>
                    <a:pt x="30779" y="29383"/>
                    <a:pt x="30783" y="29383"/>
                  </a:cubicBezTo>
                  <a:cubicBezTo>
                    <a:pt x="30879" y="29383"/>
                    <a:pt x="30874" y="29225"/>
                    <a:pt x="30770" y="29210"/>
                  </a:cubicBezTo>
                  <a:cubicBezTo>
                    <a:pt x="29312" y="29100"/>
                    <a:pt x="27854" y="29037"/>
                    <a:pt x="26412" y="28959"/>
                  </a:cubicBezTo>
                  <a:cubicBezTo>
                    <a:pt x="26334" y="28849"/>
                    <a:pt x="26255" y="28739"/>
                    <a:pt x="26193" y="28614"/>
                  </a:cubicBezTo>
                  <a:cubicBezTo>
                    <a:pt x="26177" y="28536"/>
                    <a:pt x="26130" y="28473"/>
                    <a:pt x="26067" y="28441"/>
                  </a:cubicBezTo>
                  <a:cubicBezTo>
                    <a:pt x="26030" y="28397"/>
                    <a:pt x="25982" y="28377"/>
                    <a:pt x="25933" y="28377"/>
                  </a:cubicBezTo>
                  <a:cubicBezTo>
                    <a:pt x="25880" y="28377"/>
                    <a:pt x="25826" y="28401"/>
                    <a:pt x="25785" y="28441"/>
                  </a:cubicBezTo>
                  <a:cubicBezTo>
                    <a:pt x="25691" y="28489"/>
                    <a:pt x="25613" y="28567"/>
                    <a:pt x="25597" y="28692"/>
                  </a:cubicBezTo>
                  <a:cubicBezTo>
                    <a:pt x="25110" y="32999"/>
                    <a:pt x="20710" y="35557"/>
                    <a:pt x="16654" y="35557"/>
                  </a:cubicBezTo>
                  <a:cubicBezTo>
                    <a:pt x="16399" y="35557"/>
                    <a:pt x="16146" y="35547"/>
                    <a:pt x="15895" y="35526"/>
                  </a:cubicBezTo>
                  <a:cubicBezTo>
                    <a:pt x="14249" y="35385"/>
                    <a:pt x="12775" y="34727"/>
                    <a:pt x="11663" y="33724"/>
                  </a:cubicBezTo>
                  <a:lnTo>
                    <a:pt x="11663" y="33724"/>
                  </a:lnTo>
                  <a:cubicBezTo>
                    <a:pt x="12869" y="33928"/>
                    <a:pt x="14076" y="34116"/>
                    <a:pt x="15299" y="34241"/>
                  </a:cubicBezTo>
                  <a:cubicBezTo>
                    <a:pt x="15304" y="34242"/>
                    <a:pt x="15308" y="34242"/>
                    <a:pt x="15312" y="34242"/>
                  </a:cubicBezTo>
                  <a:cubicBezTo>
                    <a:pt x="15379" y="34242"/>
                    <a:pt x="15388" y="34130"/>
                    <a:pt x="15315" y="34116"/>
                  </a:cubicBezTo>
                  <a:cubicBezTo>
                    <a:pt x="14061" y="33896"/>
                    <a:pt x="12775" y="33739"/>
                    <a:pt x="11506" y="33583"/>
                  </a:cubicBezTo>
                  <a:cubicBezTo>
                    <a:pt x="11083" y="33191"/>
                    <a:pt x="10722" y="32768"/>
                    <a:pt x="10424" y="32282"/>
                  </a:cubicBezTo>
                  <a:lnTo>
                    <a:pt x="10424" y="32282"/>
                  </a:lnTo>
                  <a:cubicBezTo>
                    <a:pt x="11960" y="32438"/>
                    <a:pt x="13512" y="32627"/>
                    <a:pt x="15048" y="32799"/>
                  </a:cubicBezTo>
                  <a:cubicBezTo>
                    <a:pt x="15053" y="32800"/>
                    <a:pt x="15057" y="32800"/>
                    <a:pt x="15062" y="32800"/>
                  </a:cubicBezTo>
                  <a:cubicBezTo>
                    <a:pt x="15176" y="32800"/>
                    <a:pt x="15200" y="32610"/>
                    <a:pt x="15080" y="32580"/>
                  </a:cubicBezTo>
                  <a:cubicBezTo>
                    <a:pt x="13481" y="32297"/>
                    <a:pt x="11866" y="32141"/>
                    <a:pt x="10252" y="32015"/>
                  </a:cubicBezTo>
                  <a:cubicBezTo>
                    <a:pt x="10001" y="31608"/>
                    <a:pt x="9813" y="31169"/>
                    <a:pt x="9656" y="30714"/>
                  </a:cubicBezTo>
                  <a:lnTo>
                    <a:pt x="9656" y="30714"/>
                  </a:lnTo>
                  <a:cubicBezTo>
                    <a:pt x="11208" y="30808"/>
                    <a:pt x="12760" y="30981"/>
                    <a:pt x="14296" y="31169"/>
                  </a:cubicBezTo>
                  <a:cubicBezTo>
                    <a:pt x="14390" y="31169"/>
                    <a:pt x="14406" y="31012"/>
                    <a:pt x="14327" y="30996"/>
                  </a:cubicBezTo>
                  <a:cubicBezTo>
                    <a:pt x="12760" y="30746"/>
                    <a:pt x="11192" y="30620"/>
                    <a:pt x="9609" y="30558"/>
                  </a:cubicBezTo>
                  <a:cubicBezTo>
                    <a:pt x="9468" y="30103"/>
                    <a:pt x="9374" y="29617"/>
                    <a:pt x="9343" y="29131"/>
                  </a:cubicBezTo>
                  <a:cubicBezTo>
                    <a:pt x="9528" y="29129"/>
                    <a:pt x="9715" y="29127"/>
                    <a:pt x="9901" y="29127"/>
                  </a:cubicBezTo>
                  <a:cubicBezTo>
                    <a:pt x="10863" y="29127"/>
                    <a:pt x="11835" y="29162"/>
                    <a:pt x="12807" y="29241"/>
                  </a:cubicBezTo>
                  <a:cubicBezTo>
                    <a:pt x="12811" y="29242"/>
                    <a:pt x="12815" y="29242"/>
                    <a:pt x="12820" y="29242"/>
                  </a:cubicBezTo>
                  <a:cubicBezTo>
                    <a:pt x="12901" y="29242"/>
                    <a:pt x="12896" y="29099"/>
                    <a:pt x="12807" y="29084"/>
                  </a:cubicBezTo>
                  <a:cubicBezTo>
                    <a:pt x="11985" y="28995"/>
                    <a:pt x="11163" y="28954"/>
                    <a:pt x="10341" y="28954"/>
                  </a:cubicBezTo>
                  <a:cubicBezTo>
                    <a:pt x="10003" y="28954"/>
                    <a:pt x="9665" y="28961"/>
                    <a:pt x="9327" y="28974"/>
                  </a:cubicBezTo>
                  <a:cubicBezTo>
                    <a:pt x="9296" y="28583"/>
                    <a:pt x="9311" y="28175"/>
                    <a:pt x="9358" y="27768"/>
                  </a:cubicBezTo>
                  <a:cubicBezTo>
                    <a:pt x="10252" y="27815"/>
                    <a:pt x="11161" y="27893"/>
                    <a:pt x="12054" y="27893"/>
                  </a:cubicBezTo>
                  <a:cubicBezTo>
                    <a:pt x="12180" y="27893"/>
                    <a:pt x="12164" y="27720"/>
                    <a:pt x="12054" y="27720"/>
                  </a:cubicBezTo>
                  <a:cubicBezTo>
                    <a:pt x="11161" y="27658"/>
                    <a:pt x="10268" y="27642"/>
                    <a:pt x="9374" y="27611"/>
                  </a:cubicBezTo>
                  <a:cubicBezTo>
                    <a:pt x="9421" y="27329"/>
                    <a:pt x="9484" y="27046"/>
                    <a:pt x="9562" y="26764"/>
                  </a:cubicBezTo>
                  <a:cubicBezTo>
                    <a:pt x="9726" y="26752"/>
                    <a:pt x="9889" y="26746"/>
                    <a:pt x="10051" y="26746"/>
                  </a:cubicBezTo>
                  <a:cubicBezTo>
                    <a:pt x="10509" y="26746"/>
                    <a:pt x="10960" y="26793"/>
                    <a:pt x="11412" y="26874"/>
                  </a:cubicBezTo>
                  <a:cubicBezTo>
                    <a:pt x="11417" y="26875"/>
                    <a:pt x="11423" y="26875"/>
                    <a:pt x="11428" y="26875"/>
                  </a:cubicBezTo>
                  <a:cubicBezTo>
                    <a:pt x="11509" y="26875"/>
                    <a:pt x="11533" y="26763"/>
                    <a:pt x="11459" y="26749"/>
                  </a:cubicBezTo>
                  <a:cubicBezTo>
                    <a:pt x="11010" y="26648"/>
                    <a:pt x="10569" y="26603"/>
                    <a:pt x="10124" y="26603"/>
                  </a:cubicBezTo>
                  <a:cubicBezTo>
                    <a:pt x="9948" y="26603"/>
                    <a:pt x="9772" y="26610"/>
                    <a:pt x="9594" y="26623"/>
                  </a:cubicBezTo>
                  <a:cubicBezTo>
                    <a:pt x="9625" y="26514"/>
                    <a:pt x="9656" y="26404"/>
                    <a:pt x="9703" y="26310"/>
                  </a:cubicBezTo>
                  <a:cubicBezTo>
                    <a:pt x="9758" y="26132"/>
                    <a:pt x="9598" y="25919"/>
                    <a:pt x="9411" y="25919"/>
                  </a:cubicBezTo>
                  <a:cubicBezTo>
                    <a:pt x="9383" y="25919"/>
                    <a:pt x="9355" y="25924"/>
                    <a:pt x="9327" y="25934"/>
                  </a:cubicBezTo>
                  <a:cubicBezTo>
                    <a:pt x="8343" y="26300"/>
                    <a:pt x="7261" y="26522"/>
                    <a:pt x="6187" y="26522"/>
                  </a:cubicBezTo>
                  <a:cubicBezTo>
                    <a:pt x="5193" y="26522"/>
                    <a:pt x="4205" y="26331"/>
                    <a:pt x="3308" y="25887"/>
                  </a:cubicBezTo>
                  <a:cubicBezTo>
                    <a:pt x="2807" y="25620"/>
                    <a:pt x="2383" y="25307"/>
                    <a:pt x="2038" y="24930"/>
                  </a:cubicBezTo>
                  <a:lnTo>
                    <a:pt x="2038" y="24930"/>
                  </a:lnTo>
                  <a:cubicBezTo>
                    <a:pt x="3136" y="25103"/>
                    <a:pt x="4217" y="25275"/>
                    <a:pt x="5314" y="25416"/>
                  </a:cubicBezTo>
                  <a:cubicBezTo>
                    <a:pt x="5319" y="25417"/>
                    <a:pt x="5323" y="25417"/>
                    <a:pt x="5327" y="25417"/>
                  </a:cubicBezTo>
                  <a:cubicBezTo>
                    <a:pt x="5411" y="25417"/>
                    <a:pt x="5435" y="25275"/>
                    <a:pt x="5346" y="25260"/>
                  </a:cubicBezTo>
                  <a:cubicBezTo>
                    <a:pt x="4202" y="25072"/>
                    <a:pt x="3042" y="24899"/>
                    <a:pt x="1897" y="24758"/>
                  </a:cubicBezTo>
                  <a:cubicBezTo>
                    <a:pt x="1631" y="24413"/>
                    <a:pt x="1412" y="24053"/>
                    <a:pt x="1255" y="23661"/>
                  </a:cubicBezTo>
                  <a:lnTo>
                    <a:pt x="1255" y="23661"/>
                  </a:lnTo>
                  <a:cubicBezTo>
                    <a:pt x="2242" y="23724"/>
                    <a:pt x="3214" y="23833"/>
                    <a:pt x="4186" y="24021"/>
                  </a:cubicBezTo>
                  <a:cubicBezTo>
                    <a:pt x="4190" y="24022"/>
                    <a:pt x="4195" y="24023"/>
                    <a:pt x="4199" y="24023"/>
                  </a:cubicBezTo>
                  <a:cubicBezTo>
                    <a:pt x="4269" y="24023"/>
                    <a:pt x="4306" y="23910"/>
                    <a:pt x="4217" y="23880"/>
                  </a:cubicBezTo>
                  <a:cubicBezTo>
                    <a:pt x="3214" y="23677"/>
                    <a:pt x="2211" y="23551"/>
                    <a:pt x="1192" y="23520"/>
                  </a:cubicBezTo>
                  <a:cubicBezTo>
                    <a:pt x="973" y="22940"/>
                    <a:pt x="863" y="22297"/>
                    <a:pt x="863" y="21655"/>
                  </a:cubicBezTo>
                  <a:lnTo>
                    <a:pt x="863" y="21655"/>
                  </a:lnTo>
                  <a:cubicBezTo>
                    <a:pt x="1662" y="21796"/>
                    <a:pt x="2493" y="21921"/>
                    <a:pt x="3308" y="22031"/>
                  </a:cubicBezTo>
                  <a:cubicBezTo>
                    <a:pt x="3313" y="22032"/>
                    <a:pt x="3317" y="22032"/>
                    <a:pt x="3322" y="22032"/>
                  </a:cubicBezTo>
                  <a:cubicBezTo>
                    <a:pt x="3392" y="22032"/>
                    <a:pt x="3428" y="21920"/>
                    <a:pt x="3339" y="21905"/>
                  </a:cubicBezTo>
                  <a:cubicBezTo>
                    <a:pt x="2509" y="21764"/>
                    <a:pt x="1678" y="21623"/>
                    <a:pt x="847" y="21498"/>
                  </a:cubicBezTo>
                  <a:cubicBezTo>
                    <a:pt x="847" y="20981"/>
                    <a:pt x="910" y="20448"/>
                    <a:pt x="1020" y="19930"/>
                  </a:cubicBezTo>
                  <a:cubicBezTo>
                    <a:pt x="2618" y="20071"/>
                    <a:pt x="4217" y="20197"/>
                    <a:pt x="5816" y="20291"/>
                  </a:cubicBezTo>
                  <a:cubicBezTo>
                    <a:pt x="5821" y="20292"/>
                    <a:pt x="5826" y="20292"/>
                    <a:pt x="5831" y="20292"/>
                  </a:cubicBezTo>
                  <a:cubicBezTo>
                    <a:pt x="5925" y="20292"/>
                    <a:pt x="5921" y="20149"/>
                    <a:pt x="5816" y="20134"/>
                  </a:cubicBezTo>
                  <a:cubicBezTo>
                    <a:pt x="4233" y="20009"/>
                    <a:pt x="2650" y="19883"/>
                    <a:pt x="1051" y="19789"/>
                  </a:cubicBezTo>
                  <a:cubicBezTo>
                    <a:pt x="1129" y="19507"/>
                    <a:pt x="1208" y="19225"/>
                    <a:pt x="1286" y="18959"/>
                  </a:cubicBezTo>
                  <a:cubicBezTo>
                    <a:pt x="1365" y="18739"/>
                    <a:pt x="1443" y="18535"/>
                    <a:pt x="1537" y="18332"/>
                  </a:cubicBezTo>
                  <a:cubicBezTo>
                    <a:pt x="3042" y="18520"/>
                    <a:pt x="4562" y="18582"/>
                    <a:pt x="6067" y="18692"/>
                  </a:cubicBezTo>
                  <a:cubicBezTo>
                    <a:pt x="6208" y="18692"/>
                    <a:pt x="6192" y="18488"/>
                    <a:pt x="6067" y="18488"/>
                  </a:cubicBezTo>
                  <a:cubicBezTo>
                    <a:pt x="4593" y="18347"/>
                    <a:pt x="3104" y="18190"/>
                    <a:pt x="1615" y="18143"/>
                  </a:cubicBezTo>
                  <a:cubicBezTo>
                    <a:pt x="1835" y="17626"/>
                    <a:pt x="2101" y="17140"/>
                    <a:pt x="2415" y="16670"/>
                  </a:cubicBezTo>
                  <a:cubicBezTo>
                    <a:pt x="4170" y="16827"/>
                    <a:pt x="5926" y="16937"/>
                    <a:pt x="7697" y="17031"/>
                  </a:cubicBezTo>
                  <a:cubicBezTo>
                    <a:pt x="7791" y="17031"/>
                    <a:pt x="7791" y="16874"/>
                    <a:pt x="7697" y="16874"/>
                  </a:cubicBezTo>
                  <a:cubicBezTo>
                    <a:pt x="5973" y="16733"/>
                    <a:pt x="4249" y="16592"/>
                    <a:pt x="2524" y="16513"/>
                  </a:cubicBezTo>
                  <a:cubicBezTo>
                    <a:pt x="2869" y="16012"/>
                    <a:pt x="3277" y="15557"/>
                    <a:pt x="3716" y="15134"/>
                  </a:cubicBezTo>
                  <a:cubicBezTo>
                    <a:pt x="5675" y="15259"/>
                    <a:pt x="7619" y="15432"/>
                    <a:pt x="9562" y="15667"/>
                  </a:cubicBezTo>
                  <a:cubicBezTo>
                    <a:pt x="9566" y="15668"/>
                    <a:pt x="9570" y="15668"/>
                    <a:pt x="9574" y="15668"/>
                  </a:cubicBezTo>
                  <a:cubicBezTo>
                    <a:pt x="9643" y="15668"/>
                    <a:pt x="9667" y="15541"/>
                    <a:pt x="9578" y="15526"/>
                  </a:cubicBezTo>
                  <a:cubicBezTo>
                    <a:pt x="7761" y="15210"/>
                    <a:pt x="5914" y="15039"/>
                    <a:pt x="4067" y="15039"/>
                  </a:cubicBezTo>
                  <a:cubicBezTo>
                    <a:pt x="3987" y="15039"/>
                    <a:pt x="3906" y="15039"/>
                    <a:pt x="3825" y="15040"/>
                  </a:cubicBezTo>
                  <a:cubicBezTo>
                    <a:pt x="4311" y="14617"/>
                    <a:pt x="4844" y="14241"/>
                    <a:pt x="5440" y="13958"/>
                  </a:cubicBezTo>
                  <a:cubicBezTo>
                    <a:pt x="6474" y="14052"/>
                    <a:pt x="7525" y="14131"/>
                    <a:pt x="8559" y="14178"/>
                  </a:cubicBezTo>
                  <a:cubicBezTo>
                    <a:pt x="8684" y="14178"/>
                    <a:pt x="8684" y="14005"/>
                    <a:pt x="8559" y="13990"/>
                  </a:cubicBezTo>
                  <a:cubicBezTo>
                    <a:pt x="7634" y="13911"/>
                    <a:pt x="6709" y="13849"/>
                    <a:pt x="5785" y="13802"/>
                  </a:cubicBezTo>
                  <a:cubicBezTo>
                    <a:pt x="5879" y="13755"/>
                    <a:pt x="5988" y="13723"/>
                    <a:pt x="6082" y="13692"/>
                  </a:cubicBezTo>
                  <a:cubicBezTo>
                    <a:pt x="6714" y="13466"/>
                    <a:pt x="7375" y="13355"/>
                    <a:pt x="8032" y="13355"/>
                  </a:cubicBezTo>
                  <a:cubicBezTo>
                    <a:pt x="9743" y="13355"/>
                    <a:pt x="11429" y="14102"/>
                    <a:pt x="12493" y="15495"/>
                  </a:cubicBezTo>
                  <a:cubicBezTo>
                    <a:pt x="12542" y="15563"/>
                    <a:pt x="12611" y="15592"/>
                    <a:pt x="12678" y="15592"/>
                  </a:cubicBezTo>
                  <a:cubicBezTo>
                    <a:pt x="12826" y="15592"/>
                    <a:pt x="12966" y="15452"/>
                    <a:pt x="12869" y="15291"/>
                  </a:cubicBezTo>
                  <a:cubicBezTo>
                    <a:pt x="12572" y="14836"/>
                    <a:pt x="12227" y="14444"/>
                    <a:pt x="11835" y="14115"/>
                  </a:cubicBezTo>
                  <a:lnTo>
                    <a:pt x="11835" y="14115"/>
                  </a:lnTo>
                  <a:cubicBezTo>
                    <a:pt x="12430" y="14165"/>
                    <a:pt x="13032" y="14196"/>
                    <a:pt x="13632" y="14196"/>
                  </a:cubicBezTo>
                  <a:cubicBezTo>
                    <a:pt x="13980" y="14196"/>
                    <a:pt x="14327" y="14185"/>
                    <a:pt x="14672" y="14162"/>
                  </a:cubicBezTo>
                  <a:cubicBezTo>
                    <a:pt x="14766" y="14162"/>
                    <a:pt x="14766" y="14021"/>
                    <a:pt x="14672" y="14021"/>
                  </a:cubicBezTo>
                  <a:cubicBezTo>
                    <a:pt x="14409" y="14029"/>
                    <a:pt x="14146" y="14033"/>
                    <a:pt x="13882" y="14033"/>
                  </a:cubicBezTo>
                  <a:cubicBezTo>
                    <a:pt x="13127" y="14033"/>
                    <a:pt x="12371" y="14001"/>
                    <a:pt x="11616" y="13943"/>
                  </a:cubicBezTo>
                  <a:cubicBezTo>
                    <a:pt x="11114" y="13567"/>
                    <a:pt x="10534" y="13269"/>
                    <a:pt x="9938" y="13065"/>
                  </a:cubicBezTo>
                  <a:cubicBezTo>
                    <a:pt x="9938" y="13049"/>
                    <a:pt x="9938" y="13034"/>
                    <a:pt x="9938" y="13002"/>
                  </a:cubicBezTo>
                  <a:cubicBezTo>
                    <a:pt x="9891" y="12830"/>
                    <a:pt x="9876" y="12657"/>
                    <a:pt x="9860" y="12485"/>
                  </a:cubicBezTo>
                  <a:lnTo>
                    <a:pt x="9860" y="12485"/>
                  </a:lnTo>
                  <a:cubicBezTo>
                    <a:pt x="11412" y="12610"/>
                    <a:pt x="12979" y="12736"/>
                    <a:pt x="14547" y="12799"/>
                  </a:cubicBezTo>
                  <a:cubicBezTo>
                    <a:pt x="14656" y="12799"/>
                    <a:pt x="14656" y="12657"/>
                    <a:pt x="14547" y="12642"/>
                  </a:cubicBezTo>
                  <a:cubicBezTo>
                    <a:pt x="12979" y="12516"/>
                    <a:pt x="11412" y="12438"/>
                    <a:pt x="9844" y="12360"/>
                  </a:cubicBezTo>
                  <a:cubicBezTo>
                    <a:pt x="9813" y="11874"/>
                    <a:pt x="9860" y="11404"/>
                    <a:pt x="9970" y="10949"/>
                  </a:cubicBezTo>
                  <a:cubicBezTo>
                    <a:pt x="10996" y="11036"/>
                    <a:pt x="12030" y="11093"/>
                    <a:pt x="13067" y="11093"/>
                  </a:cubicBezTo>
                  <a:cubicBezTo>
                    <a:pt x="13518" y="11093"/>
                    <a:pt x="13970" y="11082"/>
                    <a:pt x="14421" y="11059"/>
                  </a:cubicBezTo>
                  <a:cubicBezTo>
                    <a:pt x="14547" y="11059"/>
                    <a:pt x="14547" y="10886"/>
                    <a:pt x="14421" y="10886"/>
                  </a:cubicBezTo>
                  <a:cubicBezTo>
                    <a:pt x="13992" y="10895"/>
                    <a:pt x="13564" y="10901"/>
                    <a:pt x="13135" y="10901"/>
                  </a:cubicBezTo>
                  <a:cubicBezTo>
                    <a:pt x="12090" y="10901"/>
                    <a:pt x="11046" y="10870"/>
                    <a:pt x="10001" y="10792"/>
                  </a:cubicBezTo>
                  <a:cubicBezTo>
                    <a:pt x="10126" y="10400"/>
                    <a:pt x="10283" y="10008"/>
                    <a:pt x="10503" y="9648"/>
                  </a:cubicBezTo>
                  <a:cubicBezTo>
                    <a:pt x="11575" y="9594"/>
                    <a:pt x="12655" y="9577"/>
                    <a:pt x="13731" y="9577"/>
                  </a:cubicBezTo>
                  <a:cubicBezTo>
                    <a:pt x="14213" y="9577"/>
                    <a:pt x="14694" y="9580"/>
                    <a:pt x="15174" y="9585"/>
                  </a:cubicBezTo>
                  <a:cubicBezTo>
                    <a:pt x="15299" y="9585"/>
                    <a:pt x="15299" y="9397"/>
                    <a:pt x="15174" y="9397"/>
                  </a:cubicBezTo>
                  <a:cubicBezTo>
                    <a:pt x="14593" y="9361"/>
                    <a:pt x="14012" y="9346"/>
                    <a:pt x="13432" y="9346"/>
                  </a:cubicBezTo>
                  <a:cubicBezTo>
                    <a:pt x="12494" y="9346"/>
                    <a:pt x="11558" y="9386"/>
                    <a:pt x="10628" y="9444"/>
                  </a:cubicBezTo>
                  <a:cubicBezTo>
                    <a:pt x="10973" y="8896"/>
                    <a:pt x="11412" y="8394"/>
                    <a:pt x="11913" y="7955"/>
                  </a:cubicBezTo>
                  <a:cubicBezTo>
                    <a:pt x="13465" y="8034"/>
                    <a:pt x="15001" y="8081"/>
                    <a:pt x="16553" y="8081"/>
                  </a:cubicBezTo>
                  <a:cubicBezTo>
                    <a:pt x="16678" y="8081"/>
                    <a:pt x="16678" y="7877"/>
                    <a:pt x="16553" y="7877"/>
                  </a:cubicBezTo>
                  <a:cubicBezTo>
                    <a:pt x="15080" y="7798"/>
                    <a:pt x="13606" y="7767"/>
                    <a:pt x="12148" y="7767"/>
                  </a:cubicBezTo>
                  <a:cubicBezTo>
                    <a:pt x="12681" y="7328"/>
                    <a:pt x="13261" y="6968"/>
                    <a:pt x="13873" y="6670"/>
                  </a:cubicBezTo>
                  <a:cubicBezTo>
                    <a:pt x="14152" y="6655"/>
                    <a:pt x="14430" y="6648"/>
                    <a:pt x="14708" y="6648"/>
                  </a:cubicBezTo>
                  <a:cubicBezTo>
                    <a:pt x="15615" y="6648"/>
                    <a:pt x="16515" y="6722"/>
                    <a:pt x="17415" y="6842"/>
                  </a:cubicBezTo>
                  <a:cubicBezTo>
                    <a:pt x="17420" y="6843"/>
                    <a:pt x="17424" y="6843"/>
                    <a:pt x="17429" y="6843"/>
                  </a:cubicBezTo>
                  <a:cubicBezTo>
                    <a:pt x="17543" y="6843"/>
                    <a:pt x="17567" y="6653"/>
                    <a:pt x="17446" y="6623"/>
                  </a:cubicBezTo>
                  <a:cubicBezTo>
                    <a:pt x="16672" y="6492"/>
                    <a:pt x="15898" y="6433"/>
                    <a:pt x="15118" y="6433"/>
                  </a:cubicBezTo>
                  <a:cubicBezTo>
                    <a:pt x="14871" y="6433"/>
                    <a:pt x="14623" y="6439"/>
                    <a:pt x="14374" y="6450"/>
                  </a:cubicBezTo>
                  <a:cubicBezTo>
                    <a:pt x="14594" y="6356"/>
                    <a:pt x="14813" y="6278"/>
                    <a:pt x="15017" y="6215"/>
                  </a:cubicBezTo>
                  <a:cubicBezTo>
                    <a:pt x="15679" y="6010"/>
                    <a:pt x="16328" y="5911"/>
                    <a:pt x="16950" y="5911"/>
                  </a:cubicBezTo>
                  <a:cubicBezTo>
                    <a:pt x="19040" y="5911"/>
                    <a:pt x="20843" y="7029"/>
                    <a:pt x="21929" y="9021"/>
                  </a:cubicBezTo>
                  <a:cubicBezTo>
                    <a:pt x="21978" y="9114"/>
                    <a:pt x="22062" y="9154"/>
                    <a:pt x="22147" y="9154"/>
                  </a:cubicBezTo>
                  <a:cubicBezTo>
                    <a:pt x="22305" y="9154"/>
                    <a:pt x="22466" y="9016"/>
                    <a:pt x="22415" y="8833"/>
                  </a:cubicBezTo>
                  <a:cubicBezTo>
                    <a:pt x="22399" y="8770"/>
                    <a:pt x="22368" y="8723"/>
                    <a:pt x="22352" y="8676"/>
                  </a:cubicBezTo>
                  <a:cubicBezTo>
                    <a:pt x="22368" y="8598"/>
                    <a:pt x="22368" y="8519"/>
                    <a:pt x="22384" y="8441"/>
                  </a:cubicBezTo>
                  <a:cubicBezTo>
                    <a:pt x="23230" y="8441"/>
                    <a:pt x="24061" y="8441"/>
                    <a:pt x="24907" y="8425"/>
                  </a:cubicBezTo>
                  <a:cubicBezTo>
                    <a:pt x="25001" y="8425"/>
                    <a:pt x="25001" y="8284"/>
                    <a:pt x="24907" y="8284"/>
                  </a:cubicBezTo>
                  <a:cubicBezTo>
                    <a:pt x="24077" y="8269"/>
                    <a:pt x="23246" y="8269"/>
                    <a:pt x="22399" y="8269"/>
                  </a:cubicBezTo>
                  <a:cubicBezTo>
                    <a:pt x="22462" y="7892"/>
                    <a:pt x="22556" y="7516"/>
                    <a:pt x="22650" y="7156"/>
                  </a:cubicBezTo>
                  <a:cubicBezTo>
                    <a:pt x="23810" y="7140"/>
                    <a:pt x="24986" y="7109"/>
                    <a:pt x="26146" y="7046"/>
                  </a:cubicBezTo>
                  <a:cubicBezTo>
                    <a:pt x="26255" y="7030"/>
                    <a:pt x="26255" y="6889"/>
                    <a:pt x="26146" y="6889"/>
                  </a:cubicBezTo>
                  <a:cubicBezTo>
                    <a:pt x="25001" y="6905"/>
                    <a:pt x="23841" y="6968"/>
                    <a:pt x="22682" y="7030"/>
                  </a:cubicBezTo>
                  <a:cubicBezTo>
                    <a:pt x="22791" y="6654"/>
                    <a:pt x="22932" y="6278"/>
                    <a:pt x="23089" y="5933"/>
                  </a:cubicBezTo>
                  <a:cubicBezTo>
                    <a:pt x="23635" y="5896"/>
                    <a:pt x="24181" y="5876"/>
                    <a:pt x="24727" y="5876"/>
                  </a:cubicBezTo>
                  <a:cubicBezTo>
                    <a:pt x="25325" y="5876"/>
                    <a:pt x="25924" y="5900"/>
                    <a:pt x="26522" y="5949"/>
                  </a:cubicBezTo>
                  <a:cubicBezTo>
                    <a:pt x="26527" y="5950"/>
                    <a:pt x="26531" y="5950"/>
                    <a:pt x="26535" y="5950"/>
                  </a:cubicBezTo>
                  <a:cubicBezTo>
                    <a:pt x="26631" y="5950"/>
                    <a:pt x="26627" y="5792"/>
                    <a:pt x="26522" y="5792"/>
                  </a:cubicBezTo>
                  <a:cubicBezTo>
                    <a:pt x="25947" y="5727"/>
                    <a:pt x="25372" y="5696"/>
                    <a:pt x="24795" y="5696"/>
                  </a:cubicBezTo>
                  <a:cubicBezTo>
                    <a:pt x="24255" y="5696"/>
                    <a:pt x="23713" y="5723"/>
                    <a:pt x="23167" y="5776"/>
                  </a:cubicBezTo>
                  <a:cubicBezTo>
                    <a:pt x="23387" y="5322"/>
                    <a:pt x="23638" y="4883"/>
                    <a:pt x="23936" y="4491"/>
                  </a:cubicBezTo>
                  <a:cubicBezTo>
                    <a:pt x="24177" y="4482"/>
                    <a:pt x="24416" y="4478"/>
                    <a:pt x="24656" y="4478"/>
                  </a:cubicBezTo>
                  <a:cubicBezTo>
                    <a:pt x="25692" y="4478"/>
                    <a:pt x="26713" y="4561"/>
                    <a:pt x="27744" y="4726"/>
                  </a:cubicBezTo>
                  <a:cubicBezTo>
                    <a:pt x="27749" y="4727"/>
                    <a:pt x="27754" y="4727"/>
                    <a:pt x="27759" y="4727"/>
                  </a:cubicBezTo>
                  <a:cubicBezTo>
                    <a:pt x="27873" y="4727"/>
                    <a:pt x="27912" y="4553"/>
                    <a:pt x="27791" y="4538"/>
                  </a:cubicBezTo>
                  <a:cubicBezTo>
                    <a:pt x="26894" y="4354"/>
                    <a:pt x="25980" y="4271"/>
                    <a:pt x="25061" y="4271"/>
                  </a:cubicBezTo>
                  <a:cubicBezTo>
                    <a:pt x="24728" y="4271"/>
                    <a:pt x="24394" y="4282"/>
                    <a:pt x="24061" y="4303"/>
                  </a:cubicBezTo>
                  <a:cubicBezTo>
                    <a:pt x="24390" y="3864"/>
                    <a:pt x="24766" y="3457"/>
                    <a:pt x="25189" y="3096"/>
                  </a:cubicBezTo>
                  <a:cubicBezTo>
                    <a:pt x="26679" y="3096"/>
                    <a:pt x="28152" y="3190"/>
                    <a:pt x="29641" y="3347"/>
                  </a:cubicBezTo>
                  <a:cubicBezTo>
                    <a:pt x="29645" y="3347"/>
                    <a:pt x="29649" y="3348"/>
                    <a:pt x="29653" y="3348"/>
                  </a:cubicBezTo>
                  <a:cubicBezTo>
                    <a:pt x="29753" y="3348"/>
                    <a:pt x="29778" y="3158"/>
                    <a:pt x="29672" y="3143"/>
                  </a:cubicBezTo>
                  <a:cubicBezTo>
                    <a:pt x="28378" y="2956"/>
                    <a:pt x="27083" y="2875"/>
                    <a:pt x="25776" y="2875"/>
                  </a:cubicBezTo>
                  <a:cubicBezTo>
                    <a:pt x="25659" y="2875"/>
                    <a:pt x="25542" y="2875"/>
                    <a:pt x="25425" y="2877"/>
                  </a:cubicBezTo>
                  <a:cubicBezTo>
                    <a:pt x="25895" y="2485"/>
                    <a:pt x="26412" y="2140"/>
                    <a:pt x="26961" y="1842"/>
                  </a:cubicBezTo>
                  <a:cubicBezTo>
                    <a:pt x="27750" y="1861"/>
                    <a:pt x="28540" y="1868"/>
                    <a:pt x="29333" y="1868"/>
                  </a:cubicBezTo>
                  <a:cubicBezTo>
                    <a:pt x="29893" y="1868"/>
                    <a:pt x="30455" y="1864"/>
                    <a:pt x="31020" y="1858"/>
                  </a:cubicBezTo>
                  <a:cubicBezTo>
                    <a:pt x="31161" y="1858"/>
                    <a:pt x="31161" y="1638"/>
                    <a:pt x="31020" y="1638"/>
                  </a:cubicBezTo>
                  <a:cubicBezTo>
                    <a:pt x="30314" y="1629"/>
                    <a:pt x="29614" y="1620"/>
                    <a:pt x="28915" y="1620"/>
                  </a:cubicBezTo>
                  <a:cubicBezTo>
                    <a:pt x="28404" y="1620"/>
                    <a:pt x="27894" y="1625"/>
                    <a:pt x="27384" y="1638"/>
                  </a:cubicBezTo>
                  <a:cubicBezTo>
                    <a:pt x="28152" y="1262"/>
                    <a:pt x="28983" y="996"/>
                    <a:pt x="29860" y="823"/>
                  </a:cubicBezTo>
                  <a:cubicBezTo>
                    <a:pt x="30627" y="670"/>
                    <a:pt x="31422" y="587"/>
                    <a:pt x="32217" y="587"/>
                  </a:cubicBezTo>
                  <a:close/>
                  <a:moveTo>
                    <a:pt x="32214" y="0"/>
                  </a:moveTo>
                  <a:cubicBezTo>
                    <a:pt x="31888" y="0"/>
                    <a:pt x="31562" y="14"/>
                    <a:pt x="31240" y="40"/>
                  </a:cubicBezTo>
                  <a:cubicBezTo>
                    <a:pt x="26992" y="353"/>
                    <a:pt x="22337" y="3284"/>
                    <a:pt x="21945" y="7783"/>
                  </a:cubicBezTo>
                  <a:cubicBezTo>
                    <a:pt x="20937" y="6125"/>
                    <a:pt x="18913" y="5348"/>
                    <a:pt x="16942" y="5348"/>
                  </a:cubicBezTo>
                  <a:cubicBezTo>
                    <a:pt x="16154" y="5348"/>
                    <a:pt x="15375" y="5472"/>
                    <a:pt x="14672" y="5714"/>
                  </a:cubicBezTo>
                  <a:cubicBezTo>
                    <a:pt x="12039" y="6591"/>
                    <a:pt x="8810" y="9287"/>
                    <a:pt x="9437" y="12328"/>
                  </a:cubicBezTo>
                  <a:cubicBezTo>
                    <a:pt x="9358" y="12328"/>
                    <a:pt x="9358" y="12454"/>
                    <a:pt x="9437" y="12454"/>
                  </a:cubicBezTo>
                  <a:lnTo>
                    <a:pt x="9468" y="12454"/>
                  </a:lnTo>
                  <a:cubicBezTo>
                    <a:pt x="9499" y="12626"/>
                    <a:pt x="9547" y="12799"/>
                    <a:pt x="9625" y="12971"/>
                  </a:cubicBezTo>
                  <a:cubicBezTo>
                    <a:pt x="9092" y="12836"/>
                    <a:pt x="8544" y="12765"/>
                    <a:pt x="7993" y="12765"/>
                  </a:cubicBezTo>
                  <a:cubicBezTo>
                    <a:pt x="7458" y="12765"/>
                    <a:pt x="6921" y="12832"/>
                    <a:pt x="6396" y="12971"/>
                  </a:cubicBezTo>
                  <a:cubicBezTo>
                    <a:pt x="3857" y="13629"/>
                    <a:pt x="1976" y="15761"/>
                    <a:pt x="973" y="18128"/>
                  </a:cubicBezTo>
                  <a:lnTo>
                    <a:pt x="957" y="18128"/>
                  </a:lnTo>
                  <a:cubicBezTo>
                    <a:pt x="894" y="18128"/>
                    <a:pt x="879" y="18222"/>
                    <a:pt x="926" y="18238"/>
                  </a:cubicBezTo>
                  <a:cubicBezTo>
                    <a:pt x="910" y="18316"/>
                    <a:pt x="879" y="18379"/>
                    <a:pt x="847" y="18457"/>
                  </a:cubicBezTo>
                  <a:cubicBezTo>
                    <a:pt x="691" y="18864"/>
                    <a:pt x="549" y="19303"/>
                    <a:pt x="455" y="19758"/>
                  </a:cubicBezTo>
                  <a:cubicBezTo>
                    <a:pt x="393" y="19758"/>
                    <a:pt x="377" y="19836"/>
                    <a:pt x="424" y="19868"/>
                  </a:cubicBezTo>
                  <a:cubicBezTo>
                    <a:pt x="314" y="20385"/>
                    <a:pt x="252" y="20902"/>
                    <a:pt x="252" y="21419"/>
                  </a:cubicBezTo>
                  <a:cubicBezTo>
                    <a:pt x="189" y="21419"/>
                    <a:pt x="142" y="21404"/>
                    <a:pt x="79" y="21404"/>
                  </a:cubicBezTo>
                  <a:cubicBezTo>
                    <a:pt x="17" y="21404"/>
                    <a:pt x="1" y="21498"/>
                    <a:pt x="64" y="21513"/>
                  </a:cubicBezTo>
                  <a:cubicBezTo>
                    <a:pt x="126" y="21529"/>
                    <a:pt x="189" y="21529"/>
                    <a:pt x="252" y="21545"/>
                  </a:cubicBezTo>
                  <a:cubicBezTo>
                    <a:pt x="236" y="22219"/>
                    <a:pt x="330" y="22877"/>
                    <a:pt x="534" y="23504"/>
                  </a:cubicBezTo>
                  <a:lnTo>
                    <a:pt x="455" y="23504"/>
                  </a:lnTo>
                  <a:cubicBezTo>
                    <a:pt x="377" y="23504"/>
                    <a:pt x="377" y="23629"/>
                    <a:pt x="455" y="23629"/>
                  </a:cubicBezTo>
                  <a:cubicBezTo>
                    <a:pt x="502" y="23629"/>
                    <a:pt x="534" y="23629"/>
                    <a:pt x="581" y="23645"/>
                  </a:cubicBezTo>
                  <a:cubicBezTo>
                    <a:pt x="879" y="24507"/>
                    <a:pt x="1412" y="25307"/>
                    <a:pt x="2227" y="25918"/>
                  </a:cubicBezTo>
                  <a:cubicBezTo>
                    <a:pt x="3372" y="26763"/>
                    <a:pt x="4771" y="27113"/>
                    <a:pt x="6183" y="27113"/>
                  </a:cubicBezTo>
                  <a:cubicBezTo>
                    <a:pt x="7129" y="27113"/>
                    <a:pt x="8080" y="26956"/>
                    <a:pt x="8967" y="26686"/>
                  </a:cubicBezTo>
                  <a:lnTo>
                    <a:pt x="8967" y="26686"/>
                  </a:lnTo>
                  <a:cubicBezTo>
                    <a:pt x="7775" y="31122"/>
                    <a:pt x="10910" y="35526"/>
                    <a:pt x="15487" y="36075"/>
                  </a:cubicBezTo>
                  <a:cubicBezTo>
                    <a:pt x="15870" y="36120"/>
                    <a:pt x="16259" y="36143"/>
                    <a:pt x="16650" y="36143"/>
                  </a:cubicBezTo>
                  <a:cubicBezTo>
                    <a:pt x="20838" y="36143"/>
                    <a:pt x="25310" y="33574"/>
                    <a:pt x="26099" y="29288"/>
                  </a:cubicBezTo>
                  <a:cubicBezTo>
                    <a:pt x="27992" y="32293"/>
                    <a:pt x="31460" y="33917"/>
                    <a:pt x="34977" y="33917"/>
                  </a:cubicBezTo>
                  <a:cubicBezTo>
                    <a:pt x="35477" y="33917"/>
                    <a:pt x="35977" y="33884"/>
                    <a:pt x="36475" y="33818"/>
                  </a:cubicBezTo>
                  <a:cubicBezTo>
                    <a:pt x="40644" y="33254"/>
                    <a:pt x="45237" y="29586"/>
                    <a:pt x="43999" y="25072"/>
                  </a:cubicBezTo>
                  <a:lnTo>
                    <a:pt x="43999" y="25072"/>
                  </a:lnTo>
                  <a:cubicBezTo>
                    <a:pt x="45359" y="25755"/>
                    <a:pt x="46859" y="26094"/>
                    <a:pt x="48360" y="26094"/>
                  </a:cubicBezTo>
                  <a:cubicBezTo>
                    <a:pt x="50233" y="26094"/>
                    <a:pt x="52107" y="25567"/>
                    <a:pt x="53717" y="24523"/>
                  </a:cubicBezTo>
                  <a:cubicBezTo>
                    <a:pt x="56711" y="22595"/>
                    <a:pt x="58560" y="19178"/>
                    <a:pt x="58842" y="15651"/>
                  </a:cubicBezTo>
                  <a:cubicBezTo>
                    <a:pt x="59401" y="8844"/>
                    <a:pt x="53965" y="2573"/>
                    <a:pt x="47280" y="2573"/>
                  </a:cubicBezTo>
                  <a:cubicBezTo>
                    <a:pt x="46468" y="2573"/>
                    <a:pt x="45638" y="2666"/>
                    <a:pt x="44798" y="2861"/>
                  </a:cubicBezTo>
                  <a:cubicBezTo>
                    <a:pt x="43152" y="3237"/>
                    <a:pt x="41648" y="4037"/>
                    <a:pt x="40378" y="5102"/>
                  </a:cubicBezTo>
                  <a:cubicBezTo>
                    <a:pt x="40252" y="3958"/>
                    <a:pt x="38450" y="2156"/>
                    <a:pt x="37964" y="1779"/>
                  </a:cubicBezTo>
                  <a:cubicBezTo>
                    <a:pt x="36329" y="523"/>
                    <a:pt x="34252" y="0"/>
                    <a:pt x="32214" y="0"/>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1" name="Google Shape;2391;p58"/>
            <p:cNvSpPr/>
            <p:nvPr/>
          </p:nvSpPr>
          <p:spPr>
            <a:xfrm>
              <a:off x="3698500" y="4272150"/>
              <a:ext cx="407875" cy="284300"/>
            </a:xfrm>
            <a:custGeom>
              <a:avLst/>
              <a:gdLst/>
              <a:ahLst/>
              <a:cxnLst/>
              <a:rect l="l" t="t" r="r" b="b"/>
              <a:pathLst>
                <a:path w="16315" h="11372" extrusionOk="0">
                  <a:moveTo>
                    <a:pt x="11257" y="1"/>
                  </a:moveTo>
                  <a:cubicBezTo>
                    <a:pt x="10713" y="1"/>
                    <a:pt x="10171" y="92"/>
                    <a:pt x="9656" y="288"/>
                  </a:cubicBezTo>
                  <a:cubicBezTo>
                    <a:pt x="7415" y="1150"/>
                    <a:pt x="5737" y="4081"/>
                    <a:pt x="6631" y="6386"/>
                  </a:cubicBezTo>
                  <a:cubicBezTo>
                    <a:pt x="5962" y="5939"/>
                    <a:pt x="5147" y="5708"/>
                    <a:pt x="4336" y="5708"/>
                  </a:cubicBezTo>
                  <a:cubicBezTo>
                    <a:pt x="3380" y="5708"/>
                    <a:pt x="2429" y="6029"/>
                    <a:pt x="1725" y="6699"/>
                  </a:cubicBezTo>
                  <a:cubicBezTo>
                    <a:pt x="440" y="7906"/>
                    <a:pt x="1" y="10367"/>
                    <a:pt x="1788" y="11354"/>
                  </a:cubicBezTo>
                  <a:cubicBezTo>
                    <a:pt x="1809" y="11366"/>
                    <a:pt x="1832" y="11372"/>
                    <a:pt x="1854" y="11372"/>
                  </a:cubicBezTo>
                  <a:cubicBezTo>
                    <a:pt x="1975" y="11372"/>
                    <a:pt x="2082" y="11212"/>
                    <a:pt x="1976" y="11119"/>
                  </a:cubicBezTo>
                  <a:cubicBezTo>
                    <a:pt x="1709" y="10884"/>
                    <a:pt x="1505" y="10633"/>
                    <a:pt x="1364" y="10351"/>
                  </a:cubicBezTo>
                  <a:lnTo>
                    <a:pt x="1364" y="10351"/>
                  </a:lnTo>
                  <a:cubicBezTo>
                    <a:pt x="2117" y="10383"/>
                    <a:pt x="2853" y="10461"/>
                    <a:pt x="3590" y="10586"/>
                  </a:cubicBezTo>
                  <a:cubicBezTo>
                    <a:pt x="3598" y="10589"/>
                    <a:pt x="3605" y="10590"/>
                    <a:pt x="3612" y="10590"/>
                  </a:cubicBezTo>
                  <a:cubicBezTo>
                    <a:pt x="3691" y="10590"/>
                    <a:pt x="3722" y="10444"/>
                    <a:pt x="3621" y="10430"/>
                  </a:cubicBezTo>
                  <a:cubicBezTo>
                    <a:pt x="2853" y="10257"/>
                    <a:pt x="2085" y="10194"/>
                    <a:pt x="1302" y="10179"/>
                  </a:cubicBezTo>
                  <a:cubicBezTo>
                    <a:pt x="1161" y="9834"/>
                    <a:pt x="1098" y="9458"/>
                    <a:pt x="1129" y="9082"/>
                  </a:cubicBezTo>
                  <a:lnTo>
                    <a:pt x="1129" y="9082"/>
                  </a:lnTo>
                  <a:cubicBezTo>
                    <a:pt x="2211" y="9113"/>
                    <a:pt x="3277" y="9223"/>
                    <a:pt x="4358" y="9348"/>
                  </a:cubicBezTo>
                  <a:cubicBezTo>
                    <a:pt x="4362" y="9349"/>
                    <a:pt x="4366" y="9349"/>
                    <a:pt x="4370" y="9349"/>
                  </a:cubicBezTo>
                  <a:cubicBezTo>
                    <a:pt x="4455" y="9349"/>
                    <a:pt x="4479" y="9191"/>
                    <a:pt x="4374" y="9176"/>
                  </a:cubicBezTo>
                  <a:cubicBezTo>
                    <a:pt x="3308" y="8988"/>
                    <a:pt x="2211" y="8941"/>
                    <a:pt x="1129" y="8941"/>
                  </a:cubicBezTo>
                  <a:cubicBezTo>
                    <a:pt x="1161" y="8643"/>
                    <a:pt x="1255" y="8345"/>
                    <a:pt x="1380" y="8063"/>
                  </a:cubicBezTo>
                  <a:cubicBezTo>
                    <a:pt x="1636" y="8058"/>
                    <a:pt x="1892" y="8055"/>
                    <a:pt x="2148" y="8055"/>
                  </a:cubicBezTo>
                  <a:cubicBezTo>
                    <a:pt x="3428" y="8055"/>
                    <a:pt x="4706" y="8120"/>
                    <a:pt x="5973" y="8251"/>
                  </a:cubicBezTo>
                  <a:cubicBezTo>
                    <a:pt x="5978" y="8251"/>
                    <a:pt x="5982" y="8252"/>
                    <a:pt x="5987" y="8252"/>
                  </a:cubicBezTo>
                  <a:cubicBezTo>
                    <a:pt x="6098" y="8252"/>
                    <a:pt x="6093" y="8078"/>
                    <a:pt x="5973" y="8063"/>
                  </a:cubicBezTo>
                  <a:cubicBezTo>
                    <a:pt x="4844" y="7922"/>
                    <a:pt x="3724" y="7851"/>
                    <a:pt x="2600" y="7851"/>
                  </a:cubicBezTo>
                  <a:cubicBezTo>
                    <a:pt x="2225" y="7851"/>
                    <a:pt x="1850" y="7859"/>
                    <a:pt x="1474" y="7875"/>
                  </a:cubicBezTo>
                  <a:cubicBezTo>
                    <a:pt x="1646" y="7530"/>
                    <a:pt x="1897" y="7232"/>
                    <a:pt x="2195" y="6966"/>
                  </a:cubicBezTo>
                  <a:cubicBezTo>
                    <a:pt x="2211" y="6981"/>
                    <a:pt x="2211" y="6981"/>
                    <a:pt x="2226" y="6981"/>
                  </a:cubicBezTo>
                  <a:cubicBezTo>
                    <a:pt x="2486" y="6957"/>
                    <a:pt x="2746" y="6944"/>
                    <a:pt x="3005" y="6944"/>
                  </a:cubicBezTo>
                  <a:cubicBezTo>
                    <a:pt x="3575" y="6944"/>
                    <a:pt x="4143" y="7004"/>
                    <a:pt x="4703" y="7122"/>
                  </a:cubicBezTo>
                  <a:cubicBezTo>
                    <a:pt x="4711" y="7124"/>
                    <a:pt x="4719" y="7125"/>
                    <a:pt x="4727" y="7125"/>
                  </a:cubicBezTo>
                  <a:cubicBezTo>
                    <a:pt x="4836" y="7125"/>
                    <a:pt x="4882" y="6933"/>
                    <a:pt x="4750" y="6919"/>
                  </a:cubicBezTo>
                  <a:cubicBezTo>
                    <a:pt x="4206" y="6805"/>
                    <a:pt x="3654" y="6757"/>
                    <a:pt x="3093" y="6757"/>
                  </a:cubicBezTo>
                  <a:cubicBezTo>
                    <a:pt x="2879" y="6757"/>
                    <a:pt x="2663" y="6764"/>
                    <a:pt x="2446" y="6777"/>
                  </a:cubicBezTo>
                  <a:cubicBezTo>
                    <a:pt x="2493" y="6746"/>
                    <a:pt x="2540" y="6715"/>
                    <a:pt x="2571" y="6683"/>
                  </a:cubicBezTo>
                  <a:cubicBezTo>
                    <a:pt x="3100" y="6361"/>
                    <a:pt x="3632" y="6230"/>
                    <a:pt x="4159" y="6230"/>
                  </a:cubicBezTo>
                  <a:cubicBezTo>
                    <a:pt x="5117" y="6230"/>
                    <a:pt x="6059" y="6664"/>
                    <a:pt x="6929" y="7169"/>
                  </a:cubicBezTo>
                  <a:cubicBezTo>
                    <a:pt x="6991" y="7201"/>
                    <a:pt x="7038" y="7201"/>
                    <a:pt x="7085" y="7201"/>
                  </a:cubicBezTo>
                  <a:cubicBezTo>
                    <a:pt x="7102" y="7209"/>
                    <a:pt x="7121" y="7213"/>
                    <a:pt x="7139" y="7213"/>
                  </a:cubicBezTo>
                  <a:cubicBezTo>
                    <a:pt x="7224" y="7213"/>
                    <a:pt x="7309" y="7131"/>
                    <a:pt x="7258" y="7028"/>
                  </a:cubicBezTo>
                  <a:cubicBezTo>
                    <a:pt x="7258" y="7013"/>
                    <a:pt x="7242" y="6997"/>
                    <a:pt x="7242" y="6997"/>
                  </a:cubicBezTo>
                  <a:cubicBezTo>
                    <a:pt x="7242" y="6950"/>
                    <a:pt x="7227" y="6887"/>
                    <a:pt x="7180" y="6856"/>
                  </a:cubicBezTo>
                  <a:cubicBezTo>
                    <a:pt x="7180" y="6840"/>
                    <a:pt x="7180" y="6840"/>
                    <a:pt x="7180" y="6840"/>
                  </a:cubicBezTo>
                  <a:cubicBezTo>
                    <a:pt x="7132" y="6730"/>
                    <a:pt x="7085" y="6605"/>
                    <a:pt x="7054" y="6480"/>
                  </a:cubicBezTo>
                  <a:lnTo>
                    <a:pt x="7054" y="6480"/>
                  </a:lnTo>
                  <a:cubicBezTo>
                    <a:pt x="7775" y="6527"/>
                    <a:pt x="8496" y="6589"/>
                    <a:pt x="9217" y="6621"/>
                  </a:cubicBezTo>
                  <a:cubicBezTo>
                    <a:pt x="9311" y="6621"/>
                    <a:pt x="9311" y="6464"/>
                    <a:pt x="9217" y="6464"/>
                  </a:cubicBezTo>
                  <a:cubicBezTo>
                    <a:pt x="8480" y="6401"/>
                    <a:pt x="7744" y="6370"/>
                    <a:pt x="7007" y="6339"/>
                  </a:cubicBezTo>
                  <a:cubicBezTo>
                    <a:pt x="6913" y="5978"/>
                    <a:pt x="6882" y="5602"/>
                    <a:pt x="6882" y="5226"/>
                  </a:cubicBezTo>
                  <a:lnTo>
                    <a:pt x="6882" y="5226"/>
                  </a:lnTo>
                  <a:cubicBezTo>
                    <a:pt x="7665" y="5288"/>
                    <a:pt x="8433" y="5351"/>
                    <a:pt x="9217" y="5382"/>
                  </a:cubicBezTo>
                  <a:cubicBezTo>
                    <a:pt x="9343" y="5382"/>
                    <a:pt x="9343" y="5194"/>
                    <a:pt x="9217" y="5194"/>
                  </a:cubicBezTo>
                  <a:cubicBezTo>
                    <a:pt x="8433" y="5132"/>
                    <a:pt x="7665" y="5100"/>
                    <a:pt x="6882" y="5085"/>
                  </a:cubicBezTo>
                  <a:cubicBezTo>
                    <a:pt x="6897" y="4755"/>
                    <a:pt x="6944" y="4426"/>
                    <a:pt x="7023" y="4113"/>
                  </a:cubicBezTo>
                  <a:cubicBezTo>
                    <a:pt x="7199" y="4106"/>
                    <a:pt x="7374" y="4103"/>
                    <a:pt x="7549" y="4103"/>
                  </a:cubicBezTo>
                  <a:cubicBezTo>
                    <a:pt x="8231" y="4103"/>
                    <a:pt x="8907" y="4151"/>
                    <a:pt x="9593" y="4238"/>
                  </a:cubicBezTo>
                  <a:cubicBezTo>
                    <a:pt x="9598" y="4239"/>
                    <a:pt x="9602" y="4239"/>
                    <a:pt x="9606" y="4239"/>
                  </a:cubicBezTo>
                  <a:cubicBezTo>
                    <a:pt x="9704" y="4239"/>
                    <a:pt x="9715" y="4065"/>
                    <a:pt x="9625" y="4050"/>
                  </a:cubicBezTo>
                  <a:cubicBezTo>
                    <a:pt x="9042" y="3955"/>
                    <a:pt x="8467" y="3910"/>
                    <a:pt x="7894" y="3910"/>
                  </a:cubicBezTo>
                  <a:cubicBezTo>
                    <a:pt x="7619" y="3910"/>
                    <a:pt x="7344" y="3920"/>
                    <a:pt x="7070" y="3940"/>
                  </a:cubicBezTo>
                  <a:cubicBezTo>
                    <a:pt x="7164" y="3564"/>
                    <a:pt x="7321" y="3204"/>
                    <a:pt x="7493" y="2875"/>
                  </a:cubicBezTo>
                  <a:cubicBezTo>
                    <a:pt x="8825" y="2922"/>
                    <a:pt x="10142" y="2969"/>
                    <a:pt x="11459" y="3000"/>
                  </a:cubicBezTo>
                  <a:cubicBezTo>
                    <a:pt x="11584" y="3000"/>
                    <a:pt x="11584" y="2828"/>
                    <a:pt x="11459" y="2812"/>
                  </a:cubicBezTo>
                  <a:cubicBezTo>
                    <a:pt x="10173" y="2765"/>
                    <a:pt x="8888" y="2718"/>
                    <a:pt x="7603" y="2686"/>
                  </a:cubicBezTo>
                  <a:cubicBezTo>
                    <a:pt x="7885" y="2232"/>
                    <a:pt x="8230" y="1824"/>
                    <a:pt x="8622" y="1495"/>
                  </a:cubicBezTo>
                  <a:cubicBezTo>
                    <a:pt x="9907" y="1558"/>
                    <a:pt x="11176" y="1605"/>
                    <a:pt x="12462" y="1621"/>
                  </a:cubicBezTo>
                  <a:cubicBezTo>
                    <a:pt x="12587" y="1621"/>
                    <a:pt x="12587" y="1433"/>
                    <a:pt x="12462" y="1433"/>
                  </a:cubicBezTo>
                  <a:cubicBezTo>
                    <a:pt x="11255" y="1370"/>
                    <a:pt x="10048" y="1338"/>
                    <a:pt x="8841" y="1323"/>
                  </a:cubicBezTo>
                  <a:cubicBezTo>
                    <a:pt x="9217" y="1041"/>
                    <a:pt x="9640" y="821"/>
                    <a:pt x="10111" y="680"/>
                  </a:cubicBezTo>
                  <a:cubicBezTo>
                    <a:pt x="10522" y="553"/>
                    <a:pt x="10930" y="494"/>
                    <a:pt x="11328" y="494"/>
                  </a:cubicBezTo>
                  <a:cubicBezTo>
                    <a:pt x="13389" y="494"/>
                    <a:pt x="15193" y="2077"/>
                    <a:pt x="15863" y="4034"/>
                  </a:cubicBezTo>
                  <a:cubicBezTo>
                    <a:pt x="15900" y="4140"/>
                    <a:pt x="15982" y="4187"/>
                    <a:pt x="16064" y="4187"/>
                  </a:cubicBezTo>
                  <a:cubicBezTo>
                    <a:pt x="16189" y="4187"/>
                    <a:pt x="16315" y="4079"/>
                    <a:pt x="16286" y="3909"/>
                  </a:cubicBezTo>
                  <a:cubicBezTo>
                    <a:pt x="15843" y="1617"/>
                    <a:pt x="13539" y="1"/>
                    <a:pt x="11257" y="1"/>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92" name="Google Shape;2392;p58"/>
          <p:cNvSpPr/>
          <p:nvPr/>
        </p:nvSpPr>
        <p:spPr>
          <a:xfrm>
            <a:off x="6802900" y="1313963"/>
            <a:ext cx="1404450" cy="1143950"/>
          </a:xfrm>
          <a:custGeom>
            <a:avLst/>
            <a:gdLst/>
            <a:ahLst/>
            <a:cxnLst/>
            <a:rect l="l" t="t" r="r" b="b"/>
            <a:pathLst>
              <a:path w="56178" h="45758" extrusionOk="0">
                <a:moveTo>
                  <a:pt x="38513" y="540"/>
                </a:moveTo>
                <a:cubicBezTo>
                  <a:pt x="38607" y="540"/>
                  <a:pt x="38701" y="540"/>
                  <a:pt x="38810" y="556"/>
                </a:cubicBezTo>
                <a:cubicBezTo>
                  <a:pt x="39437" y="603"/>
                  <a:pt x="40049" y="713"/>
                  <a:pt x="40629" y="869"/>
                </a:cubicBezTo>
                <a:cubicBezTo>
                  <a:pt x="40566" y="869"/>
                  <a:pt x="40488" y="885"/>
                  <a:pt x="40425" y="885"/>
                </a:cubicBezTo>
                <a:cubicBezTo>
                  <a:pt x="39798" y="713"/>
                  <a:pt x="39155" y="587"/>
                  <a:pt x="38513" y="540"/>
                </a:cubicBezTo>
                <a:close/>
                <a:moveTo>
                  <a:pt x="45692" y="4302"/>
                </a:moveTo>
                <a:cubicBezTo>
                  <a:pt x="45989" y="4694"/>
                  <a:pt x="46256" y="5086"/>
                  <a:pt x="46475" y="5509"/>
                </a:cubicBezTo>
                <a:cubicBezTo>
                  <a:pt x="46224" y="5101"/>
                  <a:pt x="45942" y="4710"/>
                  <a:pt x="45644" y="4349"/>
                </a:cubicBezTo>
                <a:cubicBezTo>
                  <a:pt x="45660" y="4333"/>
                  <a:pt x="45676" y="4318"/>
                  <a:pt x="45692" y="4302"/>
                </a:cubicBezTo>
                <a:close/>
                <a:moveTo>
                  <a:pt x="1725" y="25431"/>
                </a:moveTo>
                <a:cubicBezTo>
                  <a:pt x="1741" y="25447"/>
                  <a:pt x="1772" y="25447"/>
                  <a:pt x="1803" y="25447"/>
                </a:cubicBezTo>
                <a:cubicBezTo>
                  <a:pt x="1741" y="25760"/>
                  <a:pt x="1709" y="26074"/>
                  <a:pt x="1678" y="26387"/>
                </a:cubicBezTo>
                <a:cubicBezTo>
                  <a:pt x="1678" y="26058"/>
                  <a:pt x="1694" y="25744"/>
                  <a:pt x="1725" y="25431"/>
                </a:cubicBezTo>
                <a:close/>
                <a:moveTo>
                  <a:pt x="2838" y="28284"/>
                </a:moveTo>
                <a:lnTo>
                  <a:pt x="2838" y="28284"/>
                </a:lnTo>
                <a:cubicBezTo>
                  <a:pt x="2944" y="28861"/>
                  <a:pt x="3036" y="29439"/>
                  <a:pt x="3127" y="30031"/>
                </a:cubicBezTo>
                <a:lnTo>
                  <a:pt x="3127" y="30031"/>
                </a:lnTo>
                <a:cubicBezTo>
                  <a:pt x="3036" y="29605"/>
                  <a:pt x="2945" y="29179"/>
                  <a:pt x="2854" y="28754"/>
                </a:cubicBezTo>
                <a:cubicBezTo>
                  <a:pt x="2854" y="28597"/>
                  <a:pt x="2854" y="28440"/>
                  <a:pt x="2838" y="28284"/>
                </a:cubicBezTo>
                <a:close/>
                <a:moveTo>
                  <a:pt x="53294" y="34914"/>
                </a:moveTo>
                <a:lnTo>
                  <a:pt x="53294" y="34914"/>
                </a:lnTo>
                <a:cubicBezTo>
                  <a:pt x="53278" y="34977"/>
                  <a:pt x="53262" y="35039"/>
                  <a:pt x="53247" y="35118"/>
                </a:cubicBezTo>
                <a:cubicBezTo>
                  <a:pt x="53105" y="35290"/>
                  <a:pt x="52980" y="35463"/>
                  <a:pt x="52839" y="35635"/>
                </a:cubicBezTo>
                <a:cubicBezTo>
                  <a:pt x="52996" y="35400"/>
                  <a:pt x="53152" y="35165"/>
                  <a:pt x="53294" y="34914"/>
                </a:cubicBezTo>
                <a:close/>
                <a:moveTo>
                  <a:pt x="7399" y="37626"/>
                </a:moveTo>
                <a:cubicBezTo>
                  <a:pt x="7587" y="37782"/>
                  <a:pt x="7791" y="37923"/>
                  <a:pt x="7995" y="38049"/>
                </a:cubicBezTo>
                <a:cubicBezTo>
                  <a:pt x="7760" y="37923"/>
                  <a:pt x="7540" y="37782"/>
                  <a:pt x="7321" y="37641"/>
                </a:cubicBezTo>
                <a:cubicBezTo>
                  <a:pt x="7321" y="37641"/>
                  <a:pt x="7321" y="37626"/>
                  <a:pt x="7321" y="37626"/>
                </a:cubicBezTo>
                <a:close/>
                <a:moveTo>
                  <a:pt x="45927" y="42281"/>
                </a:moveTo>
                <a:lnTo>
                  <a:pt x="45927" y="42281"/>
                </a:lnTo>
                <a:cubicBezTo>
                  <a:pt x="45394" y="42500"/>
                  <a:pt x="44876" y="42704"/>
                  <a:pt x="44328" y="42861"/>
                </a:cubicBezTo>
                <a:cubicBezTo>
                  <a:pt x="44406" y="42814"/>
                  <a:pt x="44500" y="42767"/>
                  <a:pt x="44579" y="42735"/>
                </a:cubicBezTo>
                <a:cubicBezTo>
                  <a:pt x="45033" y="42594"/>
                  <a:pt x="45472" y="42438"/>
                  <a:pt x="45927" y="42281"/>
                </a:cubicBezTo>
                <a:close/>
                <a:moveTo>
                  <a:pt x="40174" y="43394"/>
                </a:moveTo>
                <a:cubicBezTo>
                  <a:pt x="40158" y="43425"/>
                  <a:pt x="40143" y="43456"/>
                  <a:pt x="40127" y="43488"/>
                </a:cubicBezTo>
                <a:cubicBezTo>
                  <a:pt x="39798" y="43488"/>
                  <a:pt x="39469" y="43472"/>
                  <a:pt x="39140" y="43456"/>
                </a:cubicBezTo>
                <a:cubicBezTo>
                  <a:pt x="39484" y="43456"/>
                  <a:pt x="39829" y="43425"/>
                  <a:pt x="40174" y="43394"/>
                </a:cubicBezTo>
                <a:close/>
                <a:moveTo>
                  <a:pt x="37648" y="1086"/>
                </a:moveTo>
                <a:cubicBezTo>
                  <a:pt x="38741" y="1086"/>
                  <a:pt x="39852" y="1272"/>
                  <a:pt x="40942" y="1669"/>
                </a:cubicBezTo>
                <a:cubicBezTo>
                  <a:pt x="41663" y="1935"/>
                  <a:pt x="42353" y="2280"/>
                  <a:pt x="42996" y="2688"/>
                </a:cubicBezTo>
                <a:cubicBezTo>
                  <a:pt x="41316" y="2326"/>
                  <a:pt x="39557" y="2231"/>
                  <a:pt x="37841" y="2231"/>
                </a:cubicBezTo>
                <a:cubicBezTo>
                  <a:pt x="37699" y="2231"/>
                  <a:pt x="37557" y="2232"/>
                  <a:pt x="37415" y="2233"/>
                </a:cubicBezTo>
                <a:cubicBezTo>
                  <a:pt x="37306" y="2233"/>
                  <a:pt x="37321" y="2390"/>
                  <a:pt x="37415" y="2390"/>
                </a:cubicBezTo>
                <a:cubicBezTo>
                  <a:pt x="39484" y="2452"/>
                  <a:pt x="41459" y="2766"/>
                  <a:pt x="43497" y="3064"/>
                </a:cubicBezTo>
                <a:lnTo>
                  <a:pt x="43528" y="3064"/>
                </a:lnTo>
                <a:cubicBezTo>
                  <a:pt x="44077" y="3471"/>
                  <a:pt x="44579" y="3926"/>
                  <a:pt x="45033" y="4427"/>
                </a:cubicBezTo>
                <a:cubicBezTo>
                  <a:pt x="43277" y="4068"/>
                  <a:pt x="41424" y="4001"/>
                  <a:pt x="39634" y="4001"/>
                </a:cubicBezTo>
                <a:cubicBezTo>
                  <a:pt x="39395" y="4001"/>
                  <a:pt x="39157" y="4002"/>
                  <a:pt x="38920" y="4004"/>
                </a:cubicBezTo>
                <a:cubicBezTo>
                  <a:pt x="38810" y="4004"/>
                  <a:pt x="38810" y="4161"/>
                  <a:pt x="38920" y="4177"/>
                </a:cubicBezTo>
                <a:cubicBezTo>
                  <a:pt x="41068" y="4224"/>
                  <a:pt x="43152" y="4553"/>
                  <a:pt x="45300" y="4741"/>
                </a:cubicBezTo>
                <a:cubicBezTo>
                  <a:pt x="45644" y="5164"/>
                  <a:pt x="45958" y="5619"/>
                  <a:pt x="46224" y="6105"/>
                </a:cubicBezTo>
                <a:cubicBezTo>
                  <a:pt x="43466" y="5713"/>
                  <a:pt x="40566" y="5791"/>
                  <a:pt x="37792" y="5760"/>
                </a:cubicBezTo>
                <a:cubicBezTo>
                  <a:pt x="37698" y="5760"/>
                  <a:pt x="37698" y="5901"/>
                  <a:pt x="37792" y="5916"/>
                </a:cubicBezTo>
                <a:cubicBezTo>
                  <a:pt x="40644" y="6010"/>
                  <a:pt x="43528" y="6355"/>
                  <a:pt x="46365" y="6371"/>
                </a:cubicBezTo>
                <a:cubicBezTo>
                  <a:pt x="46538" y="6700"/>
                  <a:pt x="46695" y="7029"/>
                  <a:pt x="46820" y="7374"/>
                </a:cubicBezTo>
                <a:cubicBezTo>
                  <a:pt x="46914" y="7594"/>
                  <a:pt x="46977" y="7813"/>
                  <a:pt x="47055" y="8032"/>
                </a:cubicBezTo>
                <a:cubicBezTo>
                  <a:pt x="45220" y="7897"/>
                  <a:pt x="43385" y="7829"/>
                  <a:pt x="41543" y="7829"/>
                </a:cubicBezTo>
                <a:cubicBezTo>
                  <a:pt x="41040" y="7829"/>
                  <a:pt x="40537" y="7834"/>
                  <a:pt x="40033" y="7844"/>
                </a:cubicBezTo>
                <a:cubicBezTo>
                  <a:pt x="39923" y="7860"/>
                  <a:pt x="39923" y="8017"/>
                  <a:pt x="40033" y="8017"/>
                </a:cubicBezTo>
                <a:cubicBezTo>
                  <a:pt x="42416" y="8017"/>
                  <a:pt x="44782" y="8142"/>
                  <a:pt x="47134" y="8362"/>
                </a:cubicBezTo>
                <a:cubicBezTo>
                  <a:pt x="47243" y="8753"/>
                  <a:pt x="47322" y="9145"/>
                  <a:pt x="47369" y="9553"/>
                </a:cubicBezTo>
                <a:cubicBezTo>
                  <a:pt x="46544" y="9598"/>
                  <a:pt x="45722" y="9625"/>
                  <a:pt x="44901" y="9625"/>
                </a:cubicBezTo>
                <a:cubicBezTo>
                  <a:pt x="43739" y="9625"/>
                  <a:pt x="42579" y="9572"/>
                  <a:pt x="41412" y="9443"/>
                </a:cubicBezTo>
                <a:cubicBezTo>
                  <a:pt x="41318" y="9443"/>
                  <a:pt x="41318" y="9584"/>
                  <a:pt x="41412" y="9600"/>
                </a:cubicBezTo>
                <a:cubicBezTo>
                  <a:pt x="42870" y="9784"/>
                  <a:pt x="44335" y="9900"/>
                  <a:pt x="45803" y="9900"/>
                </a:cubicBezTo>
                <a:cubicBezTo>
                  <a:pt x="46340" y="9900"/>
                  <a:pt x="46878" y="9884"/>
                  <a:pt x="47416" y="9851"/>
                </a:cubicBezTo>
                <a:cubicBezTo>
                  <a:pt x="47447" y="10321"/>
                  <a:pt x="47463" y="10791"/>
                  <a:pt x="47447" y="11261"/>
                </a:cubicBezTo>
                <a:cubicBezTo>
                  <a:pt x="46397" y="11183"/>
                  <a:pt x="45331" y="11214"/>
                  <a:pt x="44281" y="11199"/>
                </a:cubicBezTo>
                <a:cubicBezTo>
                  <a:pt x="44171" y="11199"/>
                  <a:pt x="44171" y="11371"/>
                  <a:pt x="44281" y="11371"/>
                </a:cubicBezTo>
                <a:cubicBezTo>
                  <a:pt x="45315" y="11418"/>
                  <a:pt x="46381" y="11528"/>
                  <a:pt x="47431" y="11528"/>
                </a:cubicBezTo>
                <a:cubicBezTo>
                  <a:pt x="47400" y="11967"/>
                  <a:pt x="47337" y="12406"/>
                  <a:pt x="47259" y="12844"/>
                </a:cubicBezTo>
                <a:cubicBezTo>
                  <a:pt x="46413" y="12703"/>
                  <a:pt x="45503" y="12750"/>
                  <a:pt x="44657" y="12719"/>
                </a:cubicBezTo>
                <a:cubicBezTo>
                  <a:pt x="44532" y="12719"/>
                  <a:pt x="44532" y="12907"/>
                  <a:pt x="44657" y="12923"/>
                </a:cubicBezTo>
                <a:cubicBezTo>
                  <a:pt x="45341" y="12962"/>
                  <a:pt x="46067" y="13064"/>
                  <a:pt x="46766" y="13064"/>
                </a:cubicBezTo>
                <a:cubicBezTo>
                  <a:pt x="46916" y="13064"/>
                  <a:pt x="47065" y="13059"/>
                  <a:pt x="47212" y="13048"/>
                </a:cubicBezTo>
                <a:lnTo>
                  <a:pt x="47212" y="13048"/>
                </a:lnTo>
                <a:cubicBezTo>
                  <a:pt x="47118" y="13471"/>
                  <a:pt x="47008" y="13879"/>
                  <a:pt x="46883" y="14287"/>
                </a:cubicBezTo>
                <a:cubicBezTo>
                  <a:pt x="45974" y="14302"/>
                  <a:pt x="45049" y="14459"/>
                  <a:pt x="44155" y="14553"/>
                </a:cubicBezTo>
                <a:cubicBezTo>
                  <a:pt x="44061" y="14569"/>
                  <a:pt x="44061" y="14694"/>
                  <a:pt x="44155" y="14694"/>
                </a:cubicBezTo>
                <a:cubicBezTo>
                  <a:pt x="45033" y="14616"/>
                  <a:pt x="45942" y="14616"/>
                  <a:pt x="46820" y="14475"/>
                </a:cubicBezTo>
                <a:lnTo>
                  <a:pt x="46820" y="14475"/>
                </a:lnTo>
                <a:cubicBezTo>
                  <a:pt x="46710" y="14788"/>
                  <a:pt x="46601" y="15102"/>
                  <a:pt x="46460" y="15399"/>
                </a:cubicBezTo>
                <a:cubicBezTo>
                  <a:pt x="46454" y="15399"/>
                  <a:pt x="46448" y="15399"/>
                  <a:pt x="46443" y="15399"/>
                </a:cubicBezTo>
                <a:cubicBezTo>
                  <a:pt x="46125" y="15399"/>
                  <a:pt x="45978" y="15840"/>
                  <a:pt x="46240" y="15964"/>
                </a:cubicBezTo>
                <a:cubicBezTo>
                  <a:pt x="46240" y="16122"/>
                  <a:pt x="46372" y="16243"/>
                  <a:pt x="46508" y="16243"/>
                </a:cubicBezTo>
                <a:cubicBezTo>
                  <a:pt x="46588" y="16243"/>
                  <a:pt x="46668" y="16203"/>
                  <a:pt x="46726" y="16105"/>
                </a:cubicBezTo>
                <a:cubicBezTo>
                  <a:pt x="46742" y="16089"/>
                  <a:pt x="46742" y="16073"/>
                  <a:pt x="46757" y="16058"/>
                </a:cubicBezTo>
                <a:cubicBezTo>
                  <a:pt x="47181" y="16136"/>
                  <a:pt x="47604" y="16261"/>
                  <a:pt x="48011" y="16387"/>
                </a:cubicBezTo>
                <a:cubicBezTo>
                  <a:pt x="47234" y="16284"/>
                  <a:pt x="46435" y="16242"/>
                  <a:pt x="45636" y="16242"/>
                </a:cubicBezTo>
                <a:cubicBezTo>
                  <a:pt x="45098" y="16242"/>
                  <a:pt x="44560" y="16261"/>
                  <a:pt x="44030" y="16293"/>
                </a:cubicBezTo>
                <a:cubicBezTo>
                  <a:pt x="43905" y="16309"/>
                  <a:pt x="43905" y="16481"/>
                  <a:pt x="44030" y="16481"/>
                </a:cubicBezTo>
                <a:cubicBezTo>
                  <a:pt x="44202" y="16477"/>
                  <a:pt x="44374" y="16476"/>
                  <a:pt x="44546" y="16476"/>
                </a:cubicBezTo>
                <a:cubicBezTo>
                  <a:pt x="45829" y="16476"/>
                  <a:pt x="47102" y="16572"/>
                  <a:pt x="48387" y="16669"/>
                </a:cubicBezTo>
                <a:cubicBezTo>
                  <a:pt x="48450" y="16669"/>
                  <a:pt x="48497" y="16622"/>
                  <a:pt x="48497" y="16575"/>
                </a:cubicBezTo>
                <a:cubicBezTo>
                  <a:pt x="49500" y="16983"/>
                  <a:pt x="50425" y="17547"/>
                  <a:pt x="51256" y="18236"/>
                </a:cubicBezTo>
                <a:cubicBezTo>
                  <a:pt x="49767" y="18111"/>
                  <a:pt x="48246" y="18158"/>
                  <a:pt x="46773" y="18127"/>
                </a:cubicBezTo>
                <a:cubicBezTo>
                  <a:pt x="46663" y="18127"/>
                  <a:pt x="46663" y="18283"/>
                  <a:pt x="46773" y="18299"/>
                </a:cubicBezTo>
                <a:cubicBezTo>
                  <a:pt x="48107" y="18366"/>
                  <a:pt x="49475" y="18501"/>
                  <a:pt x="50829" y="18501"/>
                </a:cubicBezTo>
                <a:cubicBezTo>
                  <a:pt x="51066" y="18501"/>
                  <a:pt x="51302" y="18497"/>
                  <a:pt x="51538" y="18487"/>
                </a:cubicBezTo>
                <a:cubicBezTo>
                  <a:pt x="51977" y="18895"/>
                  <a:pt x="52400" y="19334"/>
                  <a:pt x="52761" y="19820"/>
                </a:cubicBezTo>
                <a:cubicBezTo>
                  <a:pt x="52274" y="19768"/>
                  <a:pt x="51779" y="19747"/>
                  <a:pt x="51280" y="19747"/>
                </a:cubicBezTo>
                <a:cubicBezTo>
                  <a:pt x="50109" y="19747"/>
                  <a:pt x="48919" y="19862"/>
                  <a:pt x="47776" y="19961"/>
                </a:cubicBezTo>
                <a:cubicBezTo>
                  <a:pt x="47651" y="19961"/>
                  <a:pt x="47651" y="20133"/>
                  <a:pt x="47776" y="20133"/>
                </a:cubicBezTo>
                <a:cubicBezTo>
                  <a:pt x="49422" y="20055"/>
                  <a:pt x="51115" y="20133"/>
                  <a:pt x="52761" y="20008"/>
                </a:cubicBezTo>
                <a:cubicBezTo>
                  <a:pt x="52808" y="20008"/>
                  <a:pt x="52839" y="19961"/>
                  <a:pt x="52855" y="19929"/>
                </a:cubicBezTo>
                <a:cubicBezTo>
                  <a:pt x="53294" y="20525"/>
                  <a:pt x="53685" y="21168"/>
                  <a:pt x="53999" y="21842"/>
                </a:cubicBezTo>
                <a:cubicBezTo>
                  <a:pt x="52353" y="21669"/>
                  <a:pt x="50676" y="21669"/>
                  <a:pt x="49014" y="21591"/>
                </a:cubicBezTo>
                <a:cubicBezTo>
                  <a:pt x="48936" y="21591"/>
                  <a:pt x="48936" y="21716"/>
                  <a:pt x="49014" y="21716"/>
                </a:cubicBezTo>
                <a:cubicBezTo>
                  <a:pt x="50676" y="21826"/>
                  <a:pt x="52337" y="22014"/>
                  <a:pt x="53999" y="22014"/>
                </a:cubicBezTo>
                <a:cubicBezTo>
                  <a:pt x="54030" y="22014"/>
                  <a:pt x="54062" y="21998"/>
                  <a:pt x="54077" y="21983"/>
                </a:cubicBezTo>
                <a:cubicBezTo>
                  <a:pt x="54250" y="22374"/>
                  <a:pt x="54406" y="22766"/>
                  <a:pt x="54532" y="23174"/>
                </a:cubicBezTo>
                <a:cubicBezTo>
                  <a:pt x="54579" y="23315"/>
                  <a:pt x="54610" y="23456"/>
                  <a:pt x="54642" y="23597"/>
                </a:cubicBezTo>
                <a:cubicBezTo>
                  <a:pt x="53501" y="23315"/>
                  <a:pt x="52273" y="23253"/>
                  <a:pt x="51075" y="23253"/>
                </a:cubicBezTo>
                <a:cubicBezTo>
                  <a:pt x="50676" y="23253"/>
                  <a:pt x="50280" y="23260"/>
                  <a:pt x="49892" y="23268"/>
                </a:cubicBezTo>
                <a:cubicBezTo>
                  <a:pt x="49783" y="23268"/>
                  <a:pt x="49783" y="23440"/>
                  <a:pt x="49892" y="23440"/>
                </a:cubicBezTo>
                <a:cubicBezTo>
                  <a:pt x="51491" y="23440"/>
                  <a:pt x="53043" y="23675"/>
                  <a:pt x="54626" y="23769"/>
                </a:cubicBezTo>
                <a:cubicBezTo>
                  <a:pt x="54657" y="23769"/>
                  <a:pt x="54673" y="23754"/>
                  <a:pt x="54689" y="23738"/>
                </a:cubicBezTo>
                <a:cubicBezTo>
                  <a:pt x="54830" y="24287"/>
                  <a:pt x="54924" y="24851"/>
                  <a:pt x="54986" y="25415"/>
                </a:cubicBezTo>
                <a:cubicBezTo>
                  <a:pt x="53717" y="25259"/>
                  <a:pt x="52416" y="25165"/>
                  <a:pt x="51130" y="25070"/>
                </a:cubicBezTo>
                <a:cubicBezTo>
                  <a:pt x="51036" y="25070"/>
                  <a:pt x="51036" y="25227"/>
                  <a:pt x="51130" y="25227"/>
                </a:cubicBezTo>
                <a:cubicBezTo>
                  <a:pt x="52416" y="25384"/>
                  <a:pt x="53717" y="25556"/>
                  <a:pt x="55018" y="25635"/>
                </a:cubicBezTo>
                <a:cubicBezTo>
                  <a:pt x="55049" y="26074"/>
                  <a:pt x="55065" y="26497"/>
                  <a:pt x="55065" y="26920"/>
                </a:cubicBezTo>
                <a:cubicBezTo>
                  <a:pt x="54432" y="26870"/>
                  <a:pt x="53791" y="26852"/>
                  <a:pt x="53148" y="26852"/>
                </a:cubicBezTo>
                <a:cubicBezTo>
                  <a:pt x="52185" y="26852"/>
                  <a:pt x="51218" y="26892"/>
                  <a:pt x="50268" y="26920"/>
                </a:cubicBezTo>
                <a:cubicBezTo>
                  <a:pt x="50159" y="26920"/>
                  <a:pt x="50159" y="27077"/>
                  <a:pt x="50268" y="27077"/>
                </a:cubicBezTo>
                <a:cubicBezTo>
                  <a:pt x="51370" y="27120"/>
                  <a:pt x="52495" y="27179"/>
                  <a:pt x="53611" y="27179"/>
                </a:cubicBezTo>
                <a:cubicBezTo>
                  <a:pt x="54098" y="27179"/>
                  <a:pt x="54584" y="27168"/>
                  <a:pt x="55065" y="27139"/>
                </a:cubicBezTo>
                <a:lnTo>
                  <a:pt x="55065" y="27139"/>
                </a:lnTo>
                <a:cubicBezTo>
                  <a:pt x="55049" y="27672"/>
                  <a:pt x="55002" y="28221"/>
                  <a:pt x="54924" y="28754"/>
                </a:cubicBezTo>
                <a:cubicBezTo>
                  <a:pt x="54924" y="28738"/>
                  <a:pt x="54908" y="28738"/>
                  <a:pt x="54892" y="28738"/>
                </a:cubicBezTo>
                <a:cubicBezTo>
                  <a:pt x="54406" y="28647"/>
                  <a:pt x="53901" y="28613"/>
                  <a:pt x="53392" y="28613"/>
                </a:cubicBezTo>
                <a:cubicBezTo>
                  <a:pt x="52588" y="28613"/>
                  <a:pt x="51773" y="28699"/>
                  <a:pt x="51005" y="28785"/>
                </a:cubicBezTo>
                <a:cubicBezTo>
                  <a:pt x="50911" y="28801"/>
                  <a:pt x="50911" y="28942"/>
                  <a:pt x="51005" y="28942"/>
                </a:cubicBezTo>
                <a:cubicBezTo>
                  <a:pt x="51462" y="28903"/>
                  <a:pt x="51916" y="28892"/>
                  <a:pt x="52368" y="28892"/>
                </a:cubicBezTo>
                <a:cubicBezTo>
                  <a:pt x="53030" y="28892"/>
                  <a:pt x="53689" y="28917"/>
                  <a:pt x="54355" y="28917"/>
                </a:cubicBezTo>
                <a:cubicBezTo>
                  <a:pt x="54528" y="28917"/>
                  <a:pt x="54702" y="28915"/>
                  <a:pt x="54877" y="28911"/>
                </a:cubicBezTo>
                <a:cubicBezTo>
                  <a:pt x="54892" y="28911"/>
                  <a:pt x="54892" y="28895"/>
                  <a:pt x="54908" y="28895"/>
                </a:cubicBezTo>
                <a:cubicBezTo>
                  <a:pt x="54814" y="29459"/>
                  <a:pt x="54704" y="30008"/>
                  <a:pt x="54547" y="30556"/>
                </a:cubicBezTo>
                <a:cubicBezTo>
                  <a:pt x="53356" y="30415"/>
                  <a:pt x="52087" y="30462"/>
                  <a:pt x="50895" y="30447"/>
                </a:cubicBezTo>
                <a:cubicBezTo>
                  <a:pt x="50786" y="30447"/>
                  <a:pt x="50786" y="30588"/>
                  <a:pt x="50895" y="30604"/>
                </a:cubicBezTo>
                <a:cubicBezTo>
                  <a:pt x="51865" y="30655"/>
                  <a:pt x="52878" y="30760"/>
                  <a:pt x="53871" y="30760"/>
                </a:cubicBezTo>
                <a:cubicBezTo>
                  <a:pt x="54082" y="30760"/>
                  <a:pt x="54292" y="30756"/>
                  <a:pt x="54500" y="30745"/>
                </a:cubicBezTo>
                <a:lnTo>
                  <a:pt x="54500" y="30745"/>
                </a:lnTo>
                <a:cubicBezTo>
                  <a:pt x="54312" y="31403"/>
                  <a:pt x="54077" y="32046"/>
                  <a:pt x="53811" y="32657"/>
                </a:cubicBezTo>
                <a:cubicBezTo>
                  <a:pt x="51768" y="32436"/>
                  <a:pt x="49615" y="32326"/>
                  <a:pt x="47559" y="32326"/>
                </a:cubicBezTo>
                <a:cubicBezTo>
                  <a:pt x="47422" y="32326"/>
                  <a:pt x="47285" y="32327"/>
                  <a:pt x="47149" y="32328"/>
                </a:cubicBezTo>
                <a:cubicBezTo>
                  <a:pt x="47087" y="32328"/>
                  <a:pt x="47055" y="32437"/>
                  <a:pt x="47134" y="32453"/>
                </a:cubicBezTo>
                <a:cubicBezTo>
                  <a:pt x="49265" y="32751"/>
                  <a:pt x="51507" y="32955"/>
                  <a:pt x="53654" y="33002"/>
                </a:cubicBezTo>
                <a:cubicBezTo>
                  <a:pt x="53419" y="33535"/>
                  <a:pt x="53152" y="34052"/>
                  <a:pt x="52855" y="34553"/>
                </a:cubicBezTo>
                <a:cubicBezTo>
                  <a:pt x="51507" y="34365"/>
                  <a:pt x="50127" y="34334"/>
                  <a:pt x="48764" y="34303"/>
                </a:cubicBezTo>
                <a:cubicBezTo>
                  <a:pt x="48638" y="34303"/>
                  <a:pt x="48638" y="34506"/>
                  <a:pt x="48764" y="34506"/>
                </a:cubicBezTo>
                <a:cubicBezTo>
                  <a:pt x="50080" y="34569"/>
                  <a:pt x="51381" y="34726"/>
                  <a:pt x="52698" y="34820"/>
                </a:cubicBezTo>
                <a:cubicBezTo>
                  <a:pt x="52541" y="35055"/>
                  <a:pt x="52400" y="35290"/>
                  <a:pt x="52243" y="35525"/>
                </a:cubicBezTo>
                <a:cubicBezTo>
                  <a:pt x="52181" y="35604"/>
                  <a:pt x="52134" y="35666"/>
                  <a:pt x="52071" y="35745"/>
                </a:cubicBezTo>
                <a:cubicBezTo>
                  <a:pt x="51259" y="35650"/>
                  <a:pt x="50422" y="35620"/>
                  <a:pt x="49578" y="35620"/>
                </a:cubicBezTo>
                <a:cubicBezTo>
                  <a:pt x="48176" y="35620"/>
                  <a:pt x="46754" y="35704"/>
                  <a:pt x="45394" y="35713"/>
                </a:cubicBezTo>
                <a:cubicBezTo>
                  <a:pt x="45300" y="35713"/>
                  <a:pt x="45300" y="35854"/>
                  <a:pt x="45394" y="35854"/>
                </a:cubicBezTo>
                <a:cubicBezTo>
                  <a:pt x="47038" y="35929"/>
                  <a:pt x="48790" y="36100"/>
                  <a:pt x="50495" y="36100"/>
                </a:cubicBezTo>
                <a:cubicBezTo>
                  <a:pt x="50951" y="36100"/>
                  <a:pt x="51405" y="36088"/>
                  <a:pt x="51852" y="36058"/>
                </a:cubicBezTo>
                <a:lnTo>
                  <a:pt x="51852" y="36058"/>
                </a:lnTo>
                <a:cubicBezTo>
                  <a:pt x="51366" y="36701"/>
                  <a:pt x="50848" y="37296"/>
                  <a:pt x="50268" y="37861"/>
                </a:cubicBezTo>
                <a:cubicBezTo>
                  <a:pt x="49061" y="37829"/>
                  <a:pt x="47855" y="37798"/>
                  <a:pt x="46648" y="37673"/>
                </a:cubicBezTo>
                <a:cubicBezTo>
                  <a:pt x="46644" y="37672"/>
                  <a:pt x="46640" y="37672"/>
                  <a:pt x="46636" y="37672"/>
                </a:cubicBezTo>
                <a:cubicBezTo>
                  <a:pt x="46536" y="37672"/>
                  <a:pt x="46511" y="37861"/>
                  <a:pt x="46616" y="37876"/>
                </a:cubicBezTo>
                <a:cubicBezTo>
                  <a:pt x="47651" y="38024"/>
                  <a:pt x="48728" y="38144"/>
                  <a:pt x="49794" y="38144"/>
                </a:cubicBezTo>
                <a:cubicBezTo>
                  <a:pt x="49858" y="38144"/>
                  <a:pt x="49922" y="38144"/>
                  <a:pt x="49986" y="38143"/>
                </a:cubicBezTo>
                <a:lnTo>
                  <a:pt x="49986" y="38143"/>
                </a:lnTo>
                <a:cubicBezTo>
                  <a:pt x="49563" y="38550"/>
                  <a:pt x="49124" y="38927"/>
                  <a:pt x="48670" y="39271"/>
                </a:cubicBezTo>
                <a:cubicBezTo>
                  <a:pt x="47259" y="39130"/>
                  <a:pt x="45833" y="39083"/>
                  <a:pt x="44406" y="39083"/>
                </a:cubicBezTo>
                <a:cubicBezTo>
                  <a:pt x="44312" y="39083"/>
                  <a:pt x="44312" y="39224"/>
                  <a:pt x="44406" y="39224"/>
                </a:cubicBezTo>
                <a:cubicBezTo>
                  <a:pt x="45754" y="39256"/>
                  <a:pt x="47087" y="39365"/>
                  <a:pt x="48435" y="39459"/>
                </a:cubicBezTo>
                <a:cubicBezTo>
                  <a:pt x="47823" y="39930"/>
                  <a:pt x="47165" y="40353"/>
                  <a:pt x="46507" y="40745"/>
                </a:cubicBezTo>
                <a:cubicBezTo>
                  <a:pt x="44720" y="40729"/>
                  <a:pt x="42948" y="40760"/>
                  <a:pt x="41162" y="40635"/>
                </a:cubicBezTo>
                <a:cubicBezTo>
                  <a:pt x="41099" y="40635"/>
                  <a:pt x="41099" y="40729"/>
                  <a:pt x="41162" y="40729"/>
                </a:cubicBezTo>
                <a:cubicBezTo>
                  <a:pt x="42507" y="40860"/>
                  <a:pt x="43885" y="40979"/>
                  <a:pt x="45259" y="40979"/>
                </a:cubicBezTo>
                <a:cubicBezTo>
                  <a:pt x="45534" y="40979"/>
                  <a:pt x="45809" y="40975"/>
                  <a:pt x="46083" y="40964"/>
                </a:cubicBezTo>
                <a:lnTo>
                  <a:pt x="46083" y="40964"/>
                </a:lnTo>
                <a:cubicBezTo>
                  <a:pt x="45347" y="41356"/>
                  <a:pt x="44594" y="41701"/>
                  <a:pt x="43826" y="41967"/>
                </a:cubicBezTo>
                <a:cubicBezTo>
                  <a:pt x="43005" y="41967"/>
                  <a:pt x="42184" y="41970"/>
                  <a:pt x="41362" y="41970"/>
                </a:cubicBezTo>
                <a:cubicBezTo>
                  <a:pt x="40130" y="41970"/>
                  <a:pt x="38898" y="41964"/>
                  <a:pt x="37666" y="41936"/>
                </a:cubicBezTo>
                <a:cubicBezTo>
                  <a:pt x="37557" y="41936"/>
                  <a:pt x="37557" y="42093"/>
                  <a:pt x="37666" y="42093"/>
                </a:cubicBezTo>
                <a:cubicBezTo>
                  <a:pt x="39216" y="42222"/>
                  <a:pt x="40805" y="42299"/>
                  <a:pt x="42374" y="42299"/>
                </a:cubicBezTo>
                <a:cubicBezTo>
                  <a:pt x="42518" y="42299"/>
                  <a:pt x="42663" y="42298"/>
                  <a:pt x="42807" y="42297"/>
                </a:cubicBezTo>
                <a:lnTo>
                  <a:pt x="42807" y="42297"/>
                </a:lnTo>
                <a:cubicBezTo>
                  <a:pt x="41525" y="42664"/>
                  <a:pt x="40213" y="42862"/>
                  <a:pt x="38913" y="42862"/>
                </a:cubicBezTo>
                <a:cubicBezTo>
                  <a:pt x="35778" y="42862"/>
                  <a:pt x="32710" y="41713"/>
                  <a:pt x="30284" y="39021"/>
                </a:cubicBezTo>
                <a:cubicBezTo>
                  <a:pt x="30284" y="38958"/>
                  <a:pt x="30268" y="38911"/>
                  <a:pt x="30252" y="38848"/>
                </a:cubicBezTo>
                <a:cubicBezTo>
                  <a:pt x="30231" y="38791"/>
                  <a:pt x="30177" y="38763"/>
                  <a:pt x="30124" y="38763"/>
                </a:cubicBezTo>
                <a:cubicBezTo>
                  <a:pt x="30062" y="38763"/>
                  <a:pt x="30002" y="38803"/>
                  <a:pt x="30002" y="38880"/>
                </a:cubicBezTo>
                <a:cubicBezTo>
                  <a:pt x="30002" y="38942"/>
                  <a:pt x="30002" y="38989"/>
                  <a:pt x="30002" y="39052"/>
                </a:cubicBezTo>
                <a:cubicBezTo>
                  <a:pt x="29970" y="39099"/>
                  <a:pt x="29970" y="39162"/>
                  <a:pt x="30002" y="39224"/>
                </a:cubicBezTo>
                <a:lnTo>
                  <a:pt x="30017" y="39224"/>
                </a:lnTo>
                <a:cubicBezTo>
                  <a:pt x="29986" y="42171"/>
                  <a:pt x="27556" y="44569"/>
                  <a:pt x="24547" y="44601"/>
                </a:cubicBezTo>
                <a:cubicBezTo>
                  <a:pt x="24519" y="44601"/>
                  <a:pt x="24491" y="44601"/>
                  <a:pt x="24464" y="44601"/>
                </a:cubicBezTo>
                <a:cubicBezTo>
                  <a:pt x="23450" y="44601"/>
                  <a:pt x="22584" y="44321"/>
                  <a:pt x="21882" y="43833"/>
                </a:cubicBezTo>
                <a:lnTo>
                  <a:pt x="21882" y="43833"/>
                </a:lnTo>
                <a:cubicBezTo>
                  <a:pt x="22603" y="43864"/>
                  <a:pt x="23324" y="43942"/>
                  <a:pt x="24045" y="44068"/>
                </a:cubicBezTo>
                <a:cubicBezTo>
                  <a:pt x="24050" y="44068"/>
                  <a:pt x="24056" y="44069"/>
                  <a:pt x="24060" y="44069"/>
                </a:cubicBezTo>
                <a:cubicBezTo>
                  <a:pt x="24159" y="44069"/>
                  <a:pt x="24197" y="43926"/>
                  <a:pt x="24092" y="43911"/>
                </a:cubicBezTo>
                <a:cubicBezTo>
                  <a:pt x="23277" y="43739"/>
                  <a:pt x="22446" y="43645"/>
                  <a:pt x="21616" y="43629"/>
                </a:cubicBezTo>
                <a:cubicBezTo>
                  <a:pt x="21240" y="43347"/>
                  <a:pt x="20926" y="42986"/>
                  <a:pt x="20675" y="42594"/>
                </a:cubicBezTo>
                <a:lnTo>
                  <a:pt x="20675" y="42594"/>
                </a:lnTo>
                <a:cubicBezTo>
                  <a:pt x="21553" y="42688"/>
                  <a:pt x="22446" y="42767"/>
                  <a:pt x="23324" y="42829"/>
                </a:cubicBezTo>
                <a:cubicBezTo>
                  <a:pt x="23434" y="42829"/>
                  <a:pt x="23434" y="42657"/>
                  <a:pt x="23324" y="42641"/>
                </a:cubicBezTo>
                <a:cubicBezTo>
                  <a:pt x="22399" y="42547"/>
                  <a:pt x="21475" y="42453"/>
                  <a:pt x="20566" y="42406"/>
                </a:cubicBezTo>
                <a:cubicBezTo>
                  <a:pt x="20330" y="42030"/>
                  <a:pt x="20158" y="41623"/>
                  <a:pt x="20033" y="41184"/>
                </a:cubicBezTo>
                <a:lnTo>
                  <a:pt x="20033" y="41184"/>
                </a:lnTo>
                <a:cubicBezTo>
                  <a:pt x="20048" y="41199"/>
                  <a:pt x="20064" y="41199"/>
                  <a:pt x="20080" y="41199"/>
                </a:cubicBezTo>
                <a:cubicBezTo>
                  <a:pt x="20957" y="41246"/>
                  <a:pt x="21820" y="41309"/>
                  <a:pt x="22697" y="41340"/>
                </a:cubicBezTo>
                <a:cubicBezTo>
                  <a:pt x="22823" y="41340"/>
                  <a:pt x="22823" y="41152"/>
                  <a:pt x="22697" y="41137"/>
                </a:cubicBezTo>
                <a:cubicBezTo>
                  <a:pt x="21835" y="41090"/>
                  <a:pt x="20957" y="41058"/>
                  <a:pt x="20080" y="41027"/>
                </a:cubicBezTo>
                <a:cubicBezTo>
                  <a:pt x="20033" y="41027"/>
                  <a:pt x="20017" y="41043"/>
                  <a:pt x="20001" y="41074"/>
                </a:cubicBezTo>
                <a:cubicBezTo>
                  <a:pt x="19907" y="40713"/>
                  <a:pt x="19845" y="40337"/>
                  <a:pt x="19813" y="39945"/>
                </a:cubicBezTo>
                <a:cubicBezTo>
                  <a:pt x="20141" y="39894"/>
                  <a:pt x="20465" y="39871"/>
                  <a:pt x="20791" y="39871"/>
                </a:cubicBezTo>
                <a:cubicBezTo>
                  <a:pt x="21166" y="39871"/>
                  <a:pt x="21543" y="39902"/>
                  <a:pt x="21929" y="39961"/>
                </a:cubicBezTo>
                <a:cubicBezTo>
                  <a:pt x="21939" y="39963"/>
                  <a:pt x="21948" y="39965"/>
                  <a:pt x="21957" y="39965"/>
                </a:cubicBezTo>
                <a:cubicBezTo>
                  <a:pt x="22061" y="39965"/>
                  <a:pt x="22092" y="39802"/>
                  <a:pt x="21976" y="39773"/>
                </a:cubicBezTo>
                <a:cubicBezTo>
                  <a:pt x="21616" y="39702"/>
                  <a:pt x="21255" y="39671"/>
                  <a:pt x="20893" y="39671"/>
                </a:cubicBezTo>
                <a:cubicBezTo>
                  <a:pt x="20530" y="39671"/>
                  <a:pt x="20166" y="39702"/>
                  <a:pt x="19798" y="39757"/>
                </a:cubicBezTo>
                <a:cubicBezTo>
                  <a:pt x="19798" y="39459"/>
                  <a:pt x="19798" y="39162"/>
                  <a:pt x="19813" y="38864"/>
                </a:cubicBezTo>
                <a:cubicBezTo>
                  <a:pt x="19837" y="38700"/>
                  <a:pt x="19703" y="38615"/>
                  <a:pt x="19568" y="38615"/>
                </a:cubicBezTo>
                <a:cubicBezTo>
                  <a:pt x="19522" y="38615"/>
                  <a:pt x="19477" y="38625"/>
                  <a:pt x="19437" y="38644"/>
                </a:cubicBezTo>
                <a:lnTo>
                  <a:pt x="19374" y="38644"/>
                </a:lnTo>
                <a:cubicBezTo>
                  <a:pt x="17894" y="39223"/>
                  <a:pt x="16386" y="39532"/>
                  <a:pt x="14894" y="39532"/>
                </a:cubicBezTo>
                <a:cubicBezTo>
                  <a:pt x="12992" y="39532"/>
                  <a:pt x="11116" y="39029"/>
                  <a:pt x="9358" y="37939"/>
                </a:cubicBezTo>
                <a:cubicBezTo>
                  <a:pt x="9327" y="37923"/>
                  <a:pt x="9311" y="37908"/>
                  <a:pt x="9296" y="37892"/>
                </a:cubicBezTo>
                <a:lnTo>
                  <a:pt x="9296" y="37892"/>
                </a:lnTo>
                <a:cubicBezTo>
                  <a:pt x="10597" y="38080"/>
                  <a:pt x="11913" y="38253"/>
                  <a:pt x="13214" y="38331"/>
                </a:cubicBezTo>
                <a:cubicBezTo>
                  <a:pt x="13324" y="38331"/>
                  <a:pt x="13340" y="38174"/>
                  <a:pt x="13246" y="38159"/>
                </a:cubicBezTo>
                <a:cubicBezTo>
                  <a:pt x="11788" y="37892"/>
                  <a:pt x="10299" y="37735"/>
                  <a:pt x="8810" y="37579"/>
                </a:cubicBezTo>
                <a:cubicBezTo>
                  <a:pt x="8183" y="37124"/>
                  <a:pt x="7603" y="36607"/>
                  <a:pt x="7086" y="36042"/>
                </a:cubicBezTo>
                <a:lnTo>
                  <a:pt x="7086" y="36042"/>
                </a:lnTo>
                <a:cubicBezTo>
                  <a:pt x="8716" y="36168"/>
                  <a:pt x="10346" y="36293"/>
                  <a:pt x="11976" y="36340"/>
                </a:cubicBezTo>
                <a:cubicBezTo>
                  <a:pt x="12086" y="36340"/>
                  <a:pt x="12086" y="36184"/>
                  <a:pt x="11976" y="36168"/>
                </a:cubicBezTo>
                <a:cubicBezTo>
                  <a:pt x="10283" y="36011"/>
                  <a:pt x="8590" y="35933"/>
                  <a:pt x="6898" y="35854"/>
                </a:cubicBezTo>
                <a:cubicBezTo>
                  <a:pt x="6490" y="35384"/>
                  <a:pt x="6114" y="34867"/>
                  <a:pt x="5769" y="34334"/>
                </a:cubicBezTo>
                <a:cubicBezTo>
                  <a:pt x="7258" y="34318"/>
                  <a:pt x="8747" y="34334"/>
                  <a:pt x="10221" y="34224"/>
                </a:cubicBezTo>
                <a:cubicBezTo>
                  <a:pt x="10330" y="34209"/>
                  <a:pt x="10330" y="34068"/>
                  <a:pt x="10221" y="34068"/>
                </a:cubicBezTo>
                <a:cubicBezTo>
                  <a:pt x="9937" y="34059"/>
                  <a:pt x="9653" y="34055"/>
                  <a:pt x="9369" y="34055"/>
                </a:cubicBezTo>
                <a:cubicBezTo>
                  <a:pt x="8143" y="34055"/>
                  <a:pt x="6909" y="34126"/>
                  <a:pt x="5675" y="34177"/>
                </a:cubicBezTo>
                <a:cubicBezTo>
                  <a:pt x="5299" y="33566"/>
                  <a:pt x="4985" y="32939"/>
                  <a:pt x="4703" y="32281"/>
                </a:cubicBezTo>
                <a:lnTo>
                  <a:pt x="4703" y="32281"/>
                </a:lnTo>
                <a:cubicBezTo>
                  <a:pt x="6130" y="32390"/>
                  <a:pt x="7556" y="32484"/>
                  <a:pt x="8982" y="32500"/>
                </a:cubicBezTo>
                <a:cubicBezTo>
                  <a:pt x="8987" y="32501"/>
                  <a:pt x="8992" y="32501"/>
                  <a:pt x="8996" y="32501"/>
                </a:cubicBezTo>
                <a:cubicBezTo>
                  <a:pt x="9123" y="32501"/>
                  <a:pt x="9118" y="32296"/>
                  <a:pt x="8982" y="32281"/>
                </a:cubicBezTo>
                <a:cubicBezTo>
                  <a:pt x="7540" y="32155"/>
                  <a:pt x="6082" y="32093"/>
                  <a:pt x="4625" y="32061"/>
                </a:cubicBezTo>
                <a:cubicBezTo>
                  <a:pt x="4405" y="31513"/>
                  <a:pt x="4217" y="30948"/>
                  <a:pt x="4076" y="30384"/>
                </a:cubicBezTo>
                <a:lnTo>
                  <a:pt x="4076" y="30384"/>
                </a:lnTo>
                <a:cubicBezTo>
                  <a:pt x="4829" y="30400"/>
                  <a:pt x="5585" y="30415"/>
                  <a:pt x="6341" y="30415"/>
                </a:cubicBezTo>
                <a:cubicBezTo>
                  <a:pt x="7097" y="30415"/>
                  <a:pt x="7854" y="30400"/>
                  <a:pt x="8606" y="30353"/>
                </a:cubicBezTo>
                <a:cubicBezTo>
                  <a:pt x="8716" y="30337"/>
                  <a:pt x="8716" y="30180"/>
                  <a:pt x="8606" y="30180"/>
                </a:cubicBezTo>
                <a:cubicBezTo>
                  <a:pt x="7846" y="30133"/>
                  <a:pt x="7082" y="30118"/>
                  <a:pt x="6316" y="30118"/>
                </a:cubicBezTo>
                <a:cubicBezTo>
                  <a:pt x="5550" y="30118"/>
                  <a:pt x="4782" y="30133"/>
                  <a:pt x="4013" y="30149"/>
                </a:cubicBezTo>
                <a:cubicBezTo>
                  <a:pt x="3904" y="29710"/>
                  <a:pt x="3810" y="29271"/>
                  <a:pt x="3731" y="28832"/>
                </a:cubicBezTo>
                <a:cubicBezTo>
                  <a:pt x="3716" y="28676"/>
                  <a:pt x="3700" y="28534"/>
                  <a:pt x="3669" y="28378"/>
                </a:cubicBezTo>
                <a:lnTo>
                  <a:pt x="3669" y="28378"/>
                </a:lnTo>
                <a:cubicBezTo>
                  <a:pt x="4350" y="28386"/>
                  <a:pt x="5028" y="28393"/>
                  <a:pt x="5704" y="28393"/>
                </a:cubicBezTo>
                <a:cubicBezTo>
                  <a:pt x="6380" y="28393"/>
                  <a:pt x="7054" y="28386"/>
                  <a:pt x="7728" y="28362"/>
                </a:cubicBezTo>
                <a:cubicBezTo>
                  <a:pt x="7854" y="28362"/>
                  <a:pt x="7854" y="28174"/>
                  <a:pt x="7728" y="28174"/>
                </a:cubicBezTo>
                <a:cubicBezTo>
                  <a:pt x="7046" y="28150"/>
                  <a:pt x="6365" y="28143"/>
                  <a:pt x="5685" y="28143"/>
                </a:cubicBezTo>
                <a:cubicBezTo>
                  <a:pt x="5005" y="28143"/>
                  <a:pt x="4327" y="28150"/>
                  <a:pt x="3653" y="28158"/>
                </a:cubicBezTo>
                <a:cubicBezTo>
                  <a:pt x="3559" y="27375"/>
                  <a:pt x="3528" y="26575"/>
                  <a:pt x="3559" y="25776"/>
                </a:cubicBezTo>
                <a:lnTo>
                  <a:pt x="3559" y="25776"/>
                </a:lnTo>
                <a:cubicBezTo>
                  <a:pt x="3919" y="25789"/>
                  <a:pt x="4280" y="25796"/>
                  <a:pt x="4640" y="25796"/>
                </a:cubicBezTo>
                <a:cubicBezTo>
                  <a:pt x="5548" y="25796"/>
                  <a:pt x="6454" y="25751"/>
                  <a:pt x="7352" y="25650"/>
                </a:cubicBezTo>
                <a:cubicBezTo>
                  <a:pt x="7488" y="25635"/>
                  <a:pt x="7493" y="25430"/>
                  <a:pt x="7366" y="25430"/>
                </a:cubicBezTo>
                <a:cubicBezTo>
                  <a:pt x="7362" y="25430"/>
                  <a:pt x="7357" y="25430"/>
                  <a:pt x="7352" y="25431"/>
                </a:cubicBezTo>
                <a:cubicBezTo>
                  <a:pt x="6098" y="25509"/>
                  <a:pt x="4829" y="25541"/>
                  <a:pt x="3559" y="25556"/>
                </a:cubicBezTo>
                <a:cubicBezTo>
                  <a:pt x="3606" y="24710"/>
                  <a:pt x="3700" y="23879"/>
                  <a:pt x="3857" y="23048"/>
                </a:cubicBezTo>
                <a:cubicBezTo>
                  <a:pt x="4226" y="23062"/>
                  <a:pt x="4594" y="23069"/>
                  <a:pt x="4961" y="23069"/>
                </a:cubicBezTo>
                <a:cubicBezTo>
                  <a:pt x="5887" y="23069"/>
                  <a:pt x="6808" y="23024"/>
                  <a:pt x="7728" y="22923"/>
                </a:cubicBezTo>
                <a:cubicBezTo>
                  <a:pt x="7880" y="22908"/>
                  <a:pt x="7885" y="22687"/>
                  <a:pt x="7743" y="22687"/>
                </a:cubicBezTo>
                <a:cubicBezTo>
                  <a:pt x="7738" y="22687"/>
                  <a:pt x="7733" y="22687"/>
                  <a:pt x="7728" y="22688"/>
                </a:cubicBezTo>
                <a:cubicBezTo>
                  <a:pt x="6626" y="22742"/>
                  <a:pt x="5523" y="22785"/>
                  <a:pt x="4420" y="22785"/>
                </a:cubicBezTo>
                <a:cubicBezTo>
                  <a:pt x="4253" y="22785"/>
                  <a:pt x="4086" y="22784"/>
                  <a:pt x="3919" y="22782"/>
                </a:cubicBezTo>
                <a:cubicBezTo>
                  <a:pt x="4045" y="22139"/>
                  <a:pt x="4217" y="21497"/>
                  <a:pt x="4437" y="20870"/>
                </a:cubicBezTo>
                <a:cubicBezTo>
                  <a:pt x="4943" y="20854"/>
                  <a:pt x="5449" y="20847"/>
                  <a:pt x="5953" y="20847"/>
                </a:cubicBezTo>
                <a:cubicBezTo>
                  <a:pt x="6962" y="20847"/>
                  <a:pt x="7969" y="20875"/>
                  <a:pt x="8982" y="20917"/>
                </a:cubicBezTo>
                <a:cubicBezTo>
                  <a:pt x="9139" y="20917"/>
                  <a:pt x="9139" y="20682"/>
                  <a:pt x="8982" y="20682"/>
                </a:cubicBezTo>
                <a:cubicBezTo>
                  <a:pt x="8238" y="20619"/>
                  <a:pt x="7489" y="20592"/>
                  <a:pt x="6741" y="20592"/>
                </a:cubicBezTo>
                <a:cubicBezTo>
                  <a:pt x="5992" y="20592"/>
                  <a:pt x="5244" y="20619"/>
                  <a:pt x="4499" y="20666"/>
                </a:cubicBezTo>
                <a:cubicBezTo>
                  <a:pt x="4750" y="19961"/>
                  <a:pt x="5032" y="19271"/>
                  <a:pt x="5377" y="18613"/>
                </a:cubicBezTo>
                <a:cubicBezTo>
                  <a:pt x="5847" y="18587"/>
                  <a:pt x="6316" y="18576"/>
                  <a:pt x="6784" y="18576"/>
                </a:cubicBezTo>
                <a:cubicBezTo>
                  <a:pt x="7721" y="18576"/>
                  <a:pt x="8658" y="18618"/>
                  <a:pt x="9609" y="18660"/>
                </a:cubicBezTo>
                <a:cubicBezTo>
                  <a:pt x="9614" y="18660"/>
                  <a:pt x="9618" y="18660"/>
                  <a:pt x="9622" y="18660"/>
                </a:cubicBezTo>
                <a:cubicBezTo>
                  <a:pt x="9737" y="18660"/>
                  <a:pt x="9762" y="18455"/>
                  <a:pt x="9641" y="18440"/>
                </a:cubicBezTo>
                <a:cubicBezTo>
                  <a:pt x="8875" y="18317"/>
                  <a:pt x="8100" y="18268"/>
                  <a:pt x="7326" y="18268"/>
                </a:cubicBezTo>
                <a:cubicBezTo>
                  <a:pt x="6721" y="18268"/>
                  <a:pt x="6117" y="18298"/>
                  <a:pt x="5518" y="18346"/>
                </a:cubicBezTo>
                <a:cubicBezTo>
                  <a:pt x="5910" y="17594"/>
                  <a:pt x="6380" y="16888"/>
                  <a:pt x="6898" y="16230"/>
                </a:cubicBezTo>
                <a:cubicBezTo>
                  <a:pt x="7980" y="16350"/>
                  <a:pt x="9062" y="16425"/>
                  <a:pt x="10154" y="16425"/>
                </a:cubicBezTo>
                <a:cubicBezTo>
                  <a:pt x="10343" y="16425"/>
                  <a:pt x="10532" y="16423"/>
                  <a:pt x="10722" y="16418"/>
                </a:cubicBezTo>
                <a:cubicBezTo>
                  <a:pt x="10879" y="16418"/>
                  <a:pt x="10879" y="16183"/>
                  <a:pt x="10722" y="16183"/>
                </a:cubicBezTo>
                <a:cubicBezTo>
                  <a:pt x="9515" y="16152"/>
                  <a:pt x="8308" y="16089"/>
                  <a:pt x="7101" y="15995"/>
                </a:cubicBezTo>
                <a:cubicBezTo>
                  <a:pt x="7587" y="15415"/>
                  <a:pt x="8104" y="14882"/>
                  <a:pt x="8684" y="14412"/>
                </a:cubicBezTo>
                <a:cubicBezTo>
                  <a:pt x="9703" y="14443"/>
                  <a:pt x="10706" y="14537"/>
                  <a:pt x="11725" y="14663"/>
                </a:cubicBezTo>
                <a:cubicBezTo>
                  <a:pt x="11730" y="14663"/>
                  <a:pt x="11734" y="14664"/>
                  <a:pt x="11739" y="14664"/>
                </a:cubicBezTo>
                <a:cubicBezTo>
                  <a:pt x="11853" y="14664"/>
                  <a:pt x="11877" y="14473"/>
                  <a:pt x="11757" y="14443"/>
                </a:cubicBezTo>
                <a:cubicBezTo>
                  <a:pt x="10832" y="14255"/>
                  <a:pt x="9907" y="14177"/>
                  <a:pt x="8982" y="14177"/>
                </a:cubicBezTo>
                <a:cubicBezTo>
                  <a:pt x="9625" y="13675"/>
                  <a:pt x="10346" y="13236"/>
                  <a:pt x="11114" y="12892"/>
                </a:cubicBezTo>
                <a:cubicBezTo>
                  <a:pt x="11867" y="12910"/>
                  <a:pt x="12620" y="12917"/>
                  <a:pt x="13373" y="12917"/>
                </a:cubicBezTo>
                <a:cubicBezTo>
                  <a:pt x="13905" y="12917"/>
                  <a:pt x="14437" y="12914"/>
                  <a:pt x="14970" y="12907"/>
                </a:cubicBezTo>
                <a:cubicBezTo>
                  <a:pt x="15095" y="12907"/>
                  <a:pt x="15095" y="12703"/>
                  <a:pt x="14970" y="12703"/>
                </a:cubicBezTo>
                <a:cubicBezTo>
                  <a:pt x="14398" y="12696"/>
                  <a:pt x="13826" y="12692"/>
                  <a:pt x="13253" y="12692"/>
                </a:cubicBezTo>
                <a:cubicBezTo>
                  <a:pt x="12681" y="12692"/>
                  <a:pt x="12109" y="12696"/>
                  <a:pt x="11537" y="12703"/>
                </a:cubicBezTo>
                <a:cubicBezTo>
                  <a:pt x="12728" y="12233"/>
                  <a:pt x="14029" y="11967"/>
                  <a:pt x="15456" y="11967"/>
                </a:cubicBezTo>
                <a:cubicBezTo>
                  <a:pt x="15471" y="11970"/>
                  <a:pt x="15486" y="11972"/>
                  <a:pt x="15501" y="11972"/>
                </a:cubicBezTo>
                <a:cubicBezTo>
                  <a:pt x="15628" y="11972"/>
                  <a:pt x="15752" y="11859"/>
                  <a:pt x="15738" y="11747"/>
                </a:cubicBezTo>
                <a:cubicBezTo>
                  <a:pt x="15785" y="11591"/>
                  <a:pt x="15722" y="11418"/>
                  <a:pt x="15550" y="11371"/>
                </a:cubicBezTo>
                <a:cubicBezTo>
                  <a:pt x="15424" y="11183"/>
                  <a:pt x="15315" y="10979"/>
                  <a:pt x="15236" y="10775"/>
                </a:cubicBezTo>
                <a:cubicBezTo>
                  <a:pt x="15644" y="10775"/>
                  <a:pt x="16051" y="10775"/>
                  <a:pt x="16459" y="10760"/>
                </a:cubicBezTo>
                <a:cubicBezTo>
                  <a:pt x="16569" y="10760"/>
                  <a:pt x="16569" y="10603"/>
                  <a:pt x="16459" y="10603"/>
                </a:cubicBezTo>
                <a:cubicBezTo>
                  <a:pt x="16036" y="10587"/>
                  <a:pt x="15597" y="10587"/>
                  <a:pt x="15158" y="10587"/>
                </a:cubicBezTo>
                <a:cubicBezTo>
                  <a:pt x="15001" y="10149"/>
                  <a:pt x="14923" y="9710"/>
                  <a:pt x="14907" y="9271"/>
                </a:cubicBezTo>
                <a:lnTo>
                  <a:pt x="14907" y="9271"/>
                </a:lnTo>
                <a:cubicBezTo>
                  <a:pt x="15324" y="9363"/>
                  <a:pt x="15737" y="9414"/>
                  <a:pt x="16150" y="9414"/>
                </a:cubicBezTo>
                <a:cubicBezTo>
                  <a:pt x="16513" y="9414"/>
                  <a:pt x="16876" y="9374"/>
                  <a:pt x="17243" y="9286"/>
                </a:cubicBezTo>
                <a:cubicBezTo>
                  <a:pt x="17332" y="9272"/>
                  <a:pt x="17294" y="9144"/>
                  <a:pt x="17210" y="9144"/>
                </a:cubicBezTo>
                <a:cubicBezTo>
                  <a:pt x="17205" y="9144"/>
                  <a:pt x="17201" y="9145"/>
                  <a:pt x="17196" y="9145"/>
                </a:cubicBezTo>
                <a:cubicBezTo>
                  <a:pt x="16822" y="9214"/>
                  <a:pt x="16451" y="9249"/>
                  <a:pt x="16081" y="9249"/>
                </a:cubicBezTo>
                <a:cubicBezTo>
                  <a:pt x="15691" y="9249"/>
                  <a:pt x="15301" y="9210"/>
                  <a:pt x="14907" y="9130"/>
                </a:cubicBezTo>
                <a:cubicBezTo>
                  <a:pt x="14923" y="8659"/>
                  <a:pt x="15017" y="8189"/>
                  <a:pt x="15174" y="7735"/>
                </a:cubicBezTo>
                <a:cubicBezTo>
                  <a:pt x="15174" y="7750"/>
                  <a:pt x="15189" y="7750"/>
                  <a:pt x="15205" y="7750"/>
                </a:cubicBezTo>
                <a:cubicBezTo>
                  <a:pt x="15882" y="7850"/>
                  <a:pt x="16559" y="7903"/>
                  <a:pt x="17242" y="7903"/>
                </a:cubicBezTo>
                <a:cubicBezTo>
                  <a:pt x="17523" y="7903"/>
                  <a:pt x="17805" y="7894"/>
                  <a:pt x="18089" y="7876"/>
                </a:cubicBezTo>
                <a:cubicBezTo>
                  <a:pt x="18152" y="7860"/>
                  <a:pt x="18167" y="7750"/>
                  <a:pt x="18089" y="7750"/>
                </a:cubicBezTo>
                <a:cubicBezTo>
                  <a:pt x="17857" y="7758"/>
                  <a:pt x="17624" y="7762"/>
                  <a:pt x="17391" y="7762"/>
                </a:cubicBezTo>
                <a:cubicBezTo>
                  <a:pt x="16663" y="7762"/>
                  <a:pt x="15933" y="7724"/>
                  <a:pt x="15221" y="7641"/>
                </a:cubicBezTo>
                <a:lnTo>
                  <a:pt x="15205" y="7641"/>
                </a:lnTo>
                <a:cubicBezTo>
                  <a:pt x="15362" y="7217"/>
                  <a:pt x="15581" y="6810"/>
                  <a:pt x="15832" y="6434"/>
                </a:cubicBezTo>
                <a:cubicBezTo>
                  <a:pt x="16483" y="6443"/>
                  <a:pt x="17135" y="6452"/>
                  <a:pt x="17784" y="6452"/>
                </a:cubicBezTo>
                <a:cubicBezTo>
                  <a:pt x="18258" y="6452"/>
                  <a:pt x="18732" y="6447"/>
                  <a:pt x="19202" y="6434"/>
                </a:cubicBezTo>
                <a:cubicBezTo>
                  <a:pt x="19343" y="6418"/>
                  <a:pt x="19343" y="6214"/>
                  <a:pt x="19202" y="6199"/>
                </a:cubicBezTo>
                <a:cubicBezTo>
                  <a:pt x="18751" y="6185"/>
                  <a:pt x="18301" y="6180"/>
                  <a:pt x="17849" y="6180"/>
                </a:cubicBezTo>
                <a:cubicBezTo>
                  <a:pt x="17232" y="6180"/>
                  <a:pt x="16613" y="6190"/>
                  <a:pt x="15989" y="6199"/>
                </a:cubicBezTo>
                <a:cubicBezTo>
                  <a:pt x="16365" y="5697"/>
                  <a:pt x="16835" y="5227"/>
                  <a:pt x="17337" y="4851"/>
                </a:cubicBezTo>
                <a:cubicBezTo>
                  <a:pt x="18716" y="4929"/>
                  <a:pt x="20080" y="5007"/>
                  <a:pt x="21459" y="5039"/>
                </a:cubicBezTo>
                <a:cubicBezTo>
                  <a:pt x="21569" y="5039"/>
                  <a:pt x="21569" y="4866"/>
                  <a:pt x="21459" y="4866"/>
                </a:cubicBezTo>
                <a:cubicBezTo>
                  <a:pt x="20174" y="4757"/>
                  <a:pt x="18888" y="4694"/>
                  <a:pt x="17603" y="4647"/>
                </a:cubicBezTo>
                <a:cubicBezTo>
                  <a:pt x="18230" y="4208"/>
                  <a:pt x="18920" y="3879"/>
                  <a:pt x="19625" y="3691"/>
                </a:cubicBezTo>
                <a:cubicBezTo>
                  <a:pt x="20157" y="3552"/>
                  <a:pt x="20690" y="3485"/>
                  <a:pt x="21214" y="3485"/>
                </a:cubicBezTo>
                <a:cubicBezTo>
                  <a:pt x="24053" y="3485"/>
                  <a:pt x="26636" y="5428"/>
                  <a:pt x="27509" y="8221"/>
                </a:cubicBezTo>
                <a:cubicBezTo>
                  <a:pt x="27548" y="8362"/>
                  <a:pt x="27670" y="8432"/>
                  <a:pt x="27791" y="8432"/>
                </a:cubicBezTo>
                <a:cubicBezTo>
                  <a:pt x="27913" y="8432"/>
                  <a:pt x="28034" y="8362"/>
                  <a:pt x="28074" y="8221"/>
                </a:cubicBezTo>
                <a:cubicBezTo>
                  <a:pt x="29396" y="3928"/>
                  <a:pt x="33381" y="1086"/>
                  <a:pt x="37648" y="1086"/>
                </a:cubicBezTo>
                <a:close/>
                <a:moveTo>
                  <a:pt x="21678" y="44381"/>
                </a:moveTo>
                <a:lnTo>
                  <a:pt x="21678" y="44381"/>
                </a:lnTo>
                <a:cubicBezTo>
                  <a:pt x="22023" y="44601"/>
                  <a:pt x="22384" y="44773"/>
                  <a:pt x="22776" y="44914"/>
                </a:cubicBezTo>
                <a:cubicBezTo>
                  <a:pt x="22744" y="44914"/>
                  <a:pt x="22713" y="44898"/>
                  <a:pt x="22697" y="44898"/>
                </a:cubicBezTo>
                <a:cubicBezTo>
                  <a:pt x="22679" y="44894"/>
                  <a:pt x="22663" y="44892"/>
                  <a:pt x="22649" y="44892"/>
                </a:cubicBezTo>
                <a:cubicBezTo>
                  <a:pt x="22615" y="44892"/>
                  <a:pt x="22589" y="44903"/>
                  <a:pt x="22556" y="44914"/>
                </a:cubicBezTo>
                <a:cubicBezTo>
                  <a:pt x="22243" y="44773"/>
                  <a:pt x="21945" y="44601"/>
                  <a:pt x="21678" y="44381"/>
                </a:cubicBezTo>
                <a:close/>
                <a:moveTo>
                  <a:pt x="25754" y="45040"/>
                </a:moveTo>
                <a:lnTo>
                  <a:pt x="25754" y="45040"/>
                </a:lnTo>
                <a:cubicBezTo>
                  <a:pt x="25597" y="45102"/>
                  <a:pt x="25440" y="45149"/>
                  <a:pt x="25268" y="45181"/>
                </a:cubicBezTo>
                <a:cubicBezTo>
                  <a:pt x="25174" y="45181"/>
                  <a:pt x="25080" y="45181"/>
                  <a:pt x="24970" y="45165"/>
                </a:cubicBezTo>
                <a:cubicBezTo>
                  <a:pt x="25237" y="45149"/>
                  <a:pt x="25503" y="45102"/>
                  <a:pt x="25754" y="45040"/>
                </a:cubicBezTo>
                <a:close/>
                <a:moveTo>
                  <a:pt x="38075" y="1"/>
                </a:moveTo>
                <a:cubicBezTo>
                  <a:pt x="33964" y="1"/>
                  <a:pt x="30078" y="2469"/>
                  <a:pt x="28293" y="6167"/>
                </a:cubicBezTo>
                <a:cubicBezTo>
                  <a:pt x="28105" y="6528"/>
                  <a:pt x="27932" y="6888"/>
                  <a:pt x="27776" y="7280"/>
                </a:cubicBezTo>
                <a:cubicBezTo>
                  <a:pt x="27603" y="6873"/>
                  <a:pt x="27400" y="6496"/>
                  <a:pt x="27164" y="6136"/>
                </a:cubicBezTo>
                <a:cubicBezTo>
                  <a:pt x="27164" y="6105"/>
                  <a:pt x="27149" y="6058"/>
                  <a:pt x="27117" y="6010"/>
                </a:cubicBezTo>
                <a:cubicBezTo>
                  <a:pt x="25648" y="3657"/>
                  <a:pt x="23080" y="2137"/>
                  <a:pt x="20423" y="2137"/>
                </a:cubicBezTo>
                <a:cubicBezTo>
                  <a:pt x="19312" y="2137"/>
                  <a:pt x="18185" y="2403"/>
                  <a:pt x="17117" y="2985"/>
                </a:cubicBezTo>
                <a:cubicBezTo>
                  <a:pt x="15456" y="3879"/>
                  <a:pt x="14264" y="5525"/>
                  <a:pt x="13920" y="7374"/>
                </a:cubicBezTo>
                <a:cubicBezTo>
                  <a:pt x="13732" y="8409"/>
                  <a:pt x="13779" y="9678"/>
                  <a:pt x="14312" y="10603"/>
                </a:cubicBezTo>
                <a:cubicBezTo>
                  <a:pt x="14249" y="10634"/>
                  <a:pt x="14249" y="10760"/>
                  <a:pt x="14343" y="10760"/>
                </a:cubicBezTo>
                <a:lnTo>
                  <a:pt x="14406" y="10760"/>
                </a:lnTo>
                <a:cubicBezTo>
                  <a:pt x="14515" y="10917"/>
                  <a:pt x="14625" y="11058"/>
                  <a:pt x="14750" y="11183"/>
                </a:cubicBezTo>
                <a:cubicBezTo>
                  <a:pt x="14563" y="11167"/>
                  <a:pt x="14377" y="11159"/>
                  <a:pt x="14191" y="11159"/>
                </a:cubicBezTo>
                <a:cubicBezTo>
                  <a:pt x="11543" y="11159"/>
                  <a:pt x="9033" y="12773"/>
                  <a:pt x="7070" y="14428"/>
                </a:cubicBezTo>
                <a:cubicBezTo>
                  <a:pt x="4782" y="16371"/>
                  <a:pt x="2963" y="18910"/>
                  <a:pt x="1976" y="21748"/>
                </a:cubicBezTo>
                <a:cubicBezTo>
                  <a:pt x="1" y="27469"/>
                  <a:pt x="1709" y="34318"/>
                  <a:pt x="6756" y="37861"/>
                </a:cubicBezTo>
                <a:cubicBezTo>
                  <a:pt x="8732" y="39251"/>
                  <a:pt x="11227" y="40163"/>
                  <a:pt x="13680" y="40163"/>
                </a:cubicBezTo>
                <a:cubicBezTo>
                  <a:pt x="13854" y="40163"/>
                  <a:pt x="14028" y="40159"/>
                  <a:pt x="14202" y="40149"/>
                </a:cubicBezTo>
                <a:cubicBezTo>
                  <a:pt x="14483" y="40172"/>
                  <a:pt x="14766" y="40184"/>
                  <a:pt x="15047" y="40184"/>
                </a:cubicBezTo>
                <a:cubicBezTo>
                  <a:pt x="16519" y="40184"/>
                  <a:pt x="17970" y="39862"/>
                  <a:pt x="19233" y="39099"/>
                </a:cubicBezTo>
                <a:lnTo>
                  <a:pt x="19233" y="39099"/>
                </a:lnTo>
                <a:cubicBezTo>
                  <a:pt x="19014" y="40259"/>
                  <a:pt x="19233" y="41387"/>
                  <a:pt x="19766" y="42359"/>
                </a:cubicBezTo>
                <a:cubicBezTo>
                  <a:pt x="20252" y="43786"/>
                  <a:pt x="21271" y="44977"/>
                  <a:pt x="22807" y="45510"/>
                </a:cubicBezTo>
                <a:cubicBezTo>
                  <a:pt x="23285" y="45679"/>
                  <a:pt x="23786" y="45758"/>
                  <a:pt x="24291" y="45758"/>
                </a:cubicBezTo>
                <a:cubicBezTo>
                  <a:pt x="26168" y="45758"/>
                  <a:pt x="28099" y="44671"/>
                  <a:pt x="29124" y="43127"/>
                </a:cubicBezTo>
                <a:cubicBezTo>
                  <a:pt x="30002" y="42203"/>
                  <a:pt x="30534" y="41043"/>
                  <a:pt x="30425" y="39757"/>
                </a:cubicBezTo>
                <a:lnTo>
                  <a:pt x="30425" y="39757"/>
                </a:lnTo>
                <a:cubicBezTo>
                  <a:pt x="31193" y="40666"/>
                  <a:pt x="32071" y="41403"/>
                  <a:pt x="33027" y="41952"/>
                </a:cubicBezTo>
                <a:cubicBezTo>
                  <a:pt x="33011" y="41999"/>
                  <a:pt x="33027" y="42046"/>
                  <a:pt x="33074" y="42093"/>
                </a:cubicBezTo>
                <a:cubicBezTo>
                  <a:pt x="35156" y="43364"/>
                  <a:pt x="37573" y="43958"/>
                  <a:pt x="40007" y="43958"/>
                </a:cubicBezTo>
                <a:cubicBezTo>
                  <a:pt x="43125" y="43958"/>
                  <a:pt x="46271" y="42984"/>
                  <a:pt x="48779" y="41215"/>
                </a:cubicBezTo>
                <a:cubicBezTo>
                  <a:pt x="48795" y="41199"/>
                  <a:pt x="48826" y="41184"/>
                  <a:pt x="48842" y="41168"/>
                </a:cubicBezTo>
                <a:cubicBezTo>
                  <a:pt x="48863" y="41173"/>
                  <a:pt x="48886" y="41177"/>
                  <a:pt x="48909" y="41177"/>
                </a:cubicBezTo>
                <a:cubicBezTo>
                  <a:pt x="48955" y="41177"/>
                  <a:pt x="49004" y="41163"/>
                  <a:pt x="49046" y="41121"/>
                </a:cubicBezTo>
                <a:cubicBezTo>
                  <a:pt x="49171" y="40996"/>
                  <a:pt x="49297" y="40870"/>
                  <a:pt x="49422" y="40729"/>
                </a:cubicBezTo>
                <a:cubicBezTo>
                  <a:pt x="53482" y="37532"/>
                  <a:pt x="56178" y="32030"/>
                  <a:pt x="55817" y="26857"/>
                </a:cubicBezTo>
                <a:cubicBezTo>
                  <a:pt x="55817" y="26763"/>
                  <a:pt x="55754" y="26701"/>
                  <a:pt x="55692" y="26685"/>
                </a:cubicBezTo>
                <a:cubicBezTo>
                  <a:pt x="55676" y="24961"/>
                  <a:pt x="55316" y="23252"/>
                  <a:pt x="54547" y="21606"/>
                </a:cubicBezTo>
                <a:cubicBezTo>
                  <a:pt x="53137" y="18550"/>
                  <a:pt x="50362" y="16183"/>
                  <a:pt x="47071" y="15509"/>
                </a:cubicBezTo>
                <a:cubicBezTo>
                  <a:pt x="47886" y="13926"/>
                  <a:pt x="48199" y="12202"/>
                  <a:pt x="48105" y="10509"/>
                </a:cubicBezTo>
                <a:cubicBezTo>
                  <a:pt x="48466" y="5289"/>
                  <a:pt x="44563" y="744"/>
                  <a:pt x="39390" y="86"/>
                </a:cubicBezTo>
                <a:cubicBezTo>
                  <a:pt x="38951" y="28"/>
                  <a:pt x="38512" y="1"/>
                  <a:pt x="38075"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393" name="Google Shape;2393;p58"/>
          <p:cNvCxnSpPr/>
          <p:nvPr/>
        </p:nvCxnSpPr>
        <p:spPr>
          <a:xfrm>
            <a:off x="2183950" y="1855325"/>
            <a:ext cx="571500" cy="214200"/>
          </a:xfrm>
          <a:prstGeom prst="curvedConnector3">
            <a:avLst>
              <a:gd name="adj1" fmla="val 50000"/>
            </a:avLst>
          </a:prstGeom>
          <a:noFill/>
          <a:ln w="9525" cap="flat" cmpd="sng">
            <a:solidFill>
              <a:schemeClr val="accent6"/>
            </a:solidFill>
            <a:prstDash val="solid"/>
            <a:round/>
            <a:headEnd type="none" w="med" len="med"/>
            <a:tailEnd type="none" w="med" len="med"/>
          </a:ln>
        </p:spPr>
      </p:cxnSp>
      <p:cxnSp>
        <p:nvCxnSpPr>
          <p:cNvPr id="2394" name="Google Shape;2394;p58"/>
          <p:cNvCxnSpPr/>
          <p:nvPr/>
        </p:nvCxnSpPr>
        <p:spPr>
          <a:xfrm rot="10800000" flipH="1">
            <a:off x="4194400" y="1855450"/>
            <a:ext cx="673500" cy="234600"/>
          </a:xfrm>
          <a:prstGeom prst="curvedConnector3">
            <a:avLst>
              <a:gd name="adj1" fmla="val 50000"/>
            </a:avLst>
          </a:prstGeom>
          <a:noFill/>
          <a:ln w="9525" cap="flat" cmpd="sng">
            <a:solidFill>
              <a:schemeClr val="accent5"/>
            </a:solidFill>
            <a:prstDash val="solid"/>
            <a:round/>
            <a:headEnd type="none" w="med" len="med"/>
            <a:tailEnd type="none" w="med" len="med"/>
          </a:ln>
        </p:spPr>
      </p:cxnSp>
      <p:cxnSp>
        <p:nvCxnSpPr>
          <p:cNvPr id="2395" name="Google Shape;2395;p58"/>
          <p:cNvCxnSpPr/>
          <p:nvPr/>
        </p:nvCxnSpPr>
        <p:spPr>
          <a:xfrm>
            <a:off x="6286500" y="1855325"/>
            <a:ext cx="581700" cy="204000"/>
          </a:xfrm>
          <a:prstGeom prst="curvedConnector3">
            <a:avLst>
              <a:gd name="adj1" fmla="val 50000"/>
            </a:avLst>
          </a:prstGeom>
          <a:noFill/>
          <a:ln w="9525" cap="flat" cmpd="sng">
            <a:solidFill>
              <a:schemeClr val="accent3"/>
            </a:solidFill>
            <a:prstDash val="solid"/>
            <a:round/>
            <a:headEnd type="none" w="med" len="med"/>
            <a:tailEnd type="none" w="med" len="med"/>
          </a:ln>
        </p:spPr>
      </p:cxnSp>
      <p:sp>
        <p:nvSpPr>
          <p:cNvPr id="2396" name="Google Shape;2396;p58"/>
          <p:cNvSpPr/>
          <p:nvPr/>
        </p:nvSpPr>
        <p:spPr>
          <a:xfrm>
            <a:off x="1157188" y="2759775"/>
            <a:ext cx="877500" cy="877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58"/>
          <p:cNvSpPr/>
          <p:nvPr/>
        </p:nvSpPr>
        <p:spPr>
          <a:xfrm rot="10800000">
            <a:off x="3070175" y="2755350"/>
            <a:ext cx="877500" cy="877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58"/>
          <p:cNvSpPr/>
          <p:nvPr/>
        </p:nvSpPr>
        <p:spPr>
          <a:xfrm>
            <a:off x="5226738" y="2745175"/>
            <a:ext cx="877500" cy="877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58"/>
          <p:cNvSpPr/>
          <p:nvPr/>
        </p:nvSpPr>
        <p:spPr>
          <a:xfrm>
            <a:off x="7137800" y="2745175"/>
            <a:ext cx="877500" cy="8775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00" name="Google Shape;2400;p58"/>
          <p:cNvCxnSpPr>
            <a:endCxn id="2396" idx="0"/>
          </p:cNvCxnSpPr>
          <p:nvPr/>
        </p:nvCxnSpPr>
        <p:spPr>
          <a:xfrm flipH="1">
            <a:off x="1595938" y="2298675"/>
            <a:ext cx="4200" cy="461100"/>
          </a:xfrm>
          <a:prstGeom prst="straightConnector1">
            <a:avLst/>
          </a:prstGeom>
          <a:noFill/>
          <a:ln w="19050" cap="flat" cmpd="sng">
            <a:solidFill>
              <a:schemeClr val="accent1"/>
            </a:solidFill>
            <a:prstDash val="solid"/>
            <a:round/>
            <a:headEnd type="none" w="med" len="med"/>
            <a:tailEnd type="none" w="med" len="med"/>
          </a:ln>
        </p:spPr>
      </p:cxnSp>
      <p:cxnSp>
        <p:nvCxnSpPr>
          <p:cNvPr id="2401" name="Google Shape;2401;p58"/>
          <p:cNvCxnSpPr/>
          <p:nvPr/>
        </p:nvCxnSpPr>
        <p:spPr>
          <a:xfrm rot="10800000">
            <a:off x="3508938" y="2535775"/>
            <a:ext cx="0" cy="209400"/>
          </a:xfrm>
          <a:prstGeom prst="straightConnector1">
            <a:avLst/>
          </a:prstGeom>
          <a:noFill/>
          <a:ln w="19050" cap="flat" cmpd="sng">
            <a:solidFill>
              <a:schemeClr val="accent5"/>
            </a:solidFill>
            <a:prstDash val="solid"/>
            <a:round/>
            <a:headEnd type="none" w="med" len="med"/>
            <a:tailEnd type="none" w="med" len="med"/>
          </a:ln>
        </p:spPr>
      </p:cxnSp>
      <p:cxnSp>
        <p:nvCxnSpPr>
          <p:cNvPr id="2402" name="Google Shape;2402;p58"/>
          <p:cNvCxnSpPr>
            <a:endCxn id="2399" idx="0"/>
          </p:cNvCxnSpPr>
          <p:nvPr/>
        </p:nvCxnSpPr>
        <p:spPr>
          <a:xfrm flipH="1">
            <a:off x="7576550" y="2349475"/>
            <a:ext cx="5400" cy="395700"/>
          </a:xfrm>
          <a:prstGeom prst="straightConnector1">
            <a:avLst/>
          </a:prstGeom>
          <a:noFill/>
          <a:ln w="19050" cap="flat" cmpd="sng">
            <a:solidFill>
              <a:schemeClr val="accent3"/>
            </a:solidFill>
            <a:prstDash val="solid"/>
            <a:round/>
            <a:headEnd type="none" w="med" len="med"/>
            <a:tailEnd type="none" w="med" len="med"/>
          </a:ln>
        </p:spPr>
      </p:cxnSp>
      <p:grpSp>
        <p:nvGrpSpPr>
          <p:cNvPr id="2403" name="Google Shape;2403;p58"/>
          <p:cNvGrpSpPr/>
          <p:nvPr/>
        </p:nvGrpSpPr>
        <p:grpSpPr>
          <a:xfrm>
            <a:off x="1401975" y="2982990"/>
            <a:ext cx="451474" cy="431052"/>
            <a:chOff x="7390435" y="3680868"/>
            <a:chExt cx="372073" cy="355243"/>
          </a:xfrm>
        </p:grpSpPr>
        <p:sp>
          <p:nvSpPr>
            <p:cNvPr id="2404" name="Google Shape;2404;p58"/>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58"/>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58"/>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7" name="Google Shape;2407;p58"/>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8" name="Google Shape;2408;p58"/>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58"/>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10" name="Google Shape;2410;p58"/>
          <p:cNvGrpSpPr/>
          <p:nvPr/>
        </p:nvGrpSpPr>
        <p:grpSpPr>
          <a:xfrm>
            <a:off x="3283038" y="3030094"/>
            <a:ext cx="451468" cy="346074"/>
            <a:chOff x="2567841" y="1994124"/>
            <a:chExt cx="399812" cy="306477"/>
          </a:xfrm>
        </p:grpSpPr>
        <p:sp>
          <p:nvSpPr>
            <p:cNvPr id="2411" name="Google Shape;2411;p58"/>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2" name="Google Shape;2412;p58"/>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3" name="Google Shape;2413;p58"/>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14" name="Google Shape;2414;p58"/>
          <p:cNvGrpSpPr/>
          <p:nvPr/>
        </p:nvGrpSpPr>
        <p:grpSpPr>
          <a:xfrm>
            <a:off x="5407985" y="3030680"/>
            <a:ext cx="515040" cy="306497"/>
            <a:chOff x="5318259" y="2982111"/>
            <a:chExt cx="371013" cy="220787"/>
          </a:xfrm>
        </p:grpSpPr>
        <p:sp>
          <p:nvSpPr>
            <p:cNvPr id="2415" name="Google Shape;2415;p58"/>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6" name="Google Shape;2416;p58"/>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7" name="Google Shape;2417;p58"/>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8" name="Google Shape;2418;p58"/>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58"/>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58"/>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58"/>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58"/>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23" name="Google Shape;2423;p58"/>
          <p:cNvGrpSpPr/>
          <p:nvPr/>
        </p:nvGrpSpPr>
        <p:grpSpPr>
          <a:xfrm>
            <a:off x="7383295" y="2990683"/>
            <a:ext cx="386506" cy="386469"/>
            <a:chOff x="7976174" y="2925108"/>
            <a:chExt cx="334666" cy="334634"/>
          </a:xfrm>
        </p:grpSpPr>
        <p:sp>
          <p:nvSpPr>
            <p:cNvPr id="2424" name="Google Shape;2424;p58"/>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58"/>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58"/>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7" name="Google Shape;2427;p58"/>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8" name="Google Shape;2428;p58"/>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9" name="Google Shape;2429;p58"/>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0" name="Google Shape;2430;p58"/>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58"/>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58"/>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33" name="Google Shape;2433;p58"/>
          <p:cNvSpPr txBox="1"/>
          <p:nvPr/>
        </p:nvSpPr>
        <p:spPr>
          <a:xfrm>
            <a:off x="976980" y="4045375"/>
            <a:ext cx="1186500" cy="674700"/>
          </a:xfrm>
          <a:prstGeom prst="rect">
            <a:avLst/>
          </a:prstGeom>
          <a:noFill/>
          <a:ln>
            <a:noFill/>
          </a:ln>
        </p:spPr>
        <p:txBody>
          <a:bodyPr spcFirstLastPara="1" wrap="square" lIns="45725" tIns="45725" rIns="45725" bIns="45725" anchor="ctr" anchorCtr="0">
            <a:noAutofit/>
          </a:bodyPr>
          <a:lstStyle/>
          <a:p>
            <a:pPr marL="1270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Mercury is the closest planet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to the Sun</a:t>
            </a:r>
            <a:endParaRPr sz="1200" dirty="0">
              <a:solidFill>
                <a:srgbClr val="000000"/>
              </a:solidFill>
            </a:endParaRPr>
          </a:p>
        </p:txBody>
      </p:sp>
      <p:sp>
        <p:nvSpPr>
          <p:cNvPr id="2434" name="Google Shape;2434;p58"/>
          <p:cNvSpPr txBox="1"/>
          <p:nvPr/>
        </p:nvSpPr>
        <p:spPr>
          <a:xfrm>
            <a:off x="2915712" y="4045375"/>
            <a:ext cx="1186500" cy="674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latin typeface="Roboto"/>
                <a:ea typeface="Roboto"/>
                <a:cs typeface="Roboto"/>
                <a:sym typeface="Roboto"/>
              </a:rPr>
              <a:t>Despite being red, Mars is a cold place</a:t>
            </a:r>
            <a:endParaRPr sz="1200" dirty="0">
              <a:solidFill>
                <a:srgbClr val="000000"/>
              </a:solidFill>
            </a:endParaRPr>
          </a:p>
        </p:txBody>
      </p:sp>
      <p:sp>
        <p:nvSpPr>
          <p:cNvPr id="2435" name="Google Shape;2435;p58"/>
          <p:cNvSpPr txBox="1"/>
          <p:nvPr/>
        </p:nvSpPr>
        <p:spPr>
          <a:xfrm>
            <a:off x="7026188" y="4045375"/>
            <a:ext cx="1100700" cy="674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Venus is the second planet from the Sun</a:t>
            </a:r>
            <a:endParaRPr sz="1200" dirty="0">
              <a:solidFill>
                <a:srgbClr val="000000"/>
              </a:solidFill>
            </a:endParaRPr>
          </a:p>
        </p:txBody>
      </p:sp>
      <p:sp>
        <p:nvSpPr>
          <p:cNvPr id="2436" name="Google Shape;2436;p58"/>
          <p:cNvSpPr txBox="1"/>
          <p:nvPr/>
        </p:nvSpPr>
        <p:spPr>
          <a:xfrm>
            <a:off x="5013362" y="4045375"/>
            <a:ext cx="1187100" cy="674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Saturn is the</a:t>
            </a:r>
            <a:endParaRPr sz="1200" dirty="0">
              <a:solidFill>
                <a:srgbClr val="000000"/>
              </a:solidFill>
              <a:latin typeface="Roboto"/>
              <a:ea typeface="Roboto"/>
              <a:cs typeface="Roboto"/>
              <a:sym typeface="Roboto"/>
            </a:endParaRPr>
          </a:p>
          <a:p>
            <a:pPr marL="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ringed one and a gas giant</a:t>
            </a:r>
            <a:endParaRPr sz="1200" dirty="0">
              <a:solidFill>
                <a:srgbClr val="000000"/>
              </a:solidFill>
              <a:latin typeface="Roboto"/>
              <a:ea typeface="Roboto"/>
              <a:cs typeface="Roboto"/>
              <a:sym typeface="Roboto"/>
            </a:endParaRPr>
          </a:p>
        </p:txBody>
      </p:sp>
      <p:sp>
        <p:nvSpPr>
          <p:cNvPr id="2437" name="Google Shape;2437;p58"/>
          <p:cNvSpPr txBox="1"/>
          <p:nvPr/>
        </p:nvSpPr>
        <p:spPr>
          <a:xfrm>
            <a:off x="1095780" y="3687725"/>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rgbClr val="AAAAEB"/>
                </a:solidFill>
                <a:latin typeface="Roboto"/>
                <a:ea typeface="Roboto"/>
                <a:cs typeface="Roboto"/>
                <a:sym typeface="Roboto"/>
              </a:rPr>
              <a:t>Mercury</a:t>
            </a:r>
            <a:endParaRPr sz="1500" b="1" dirty="0">
              <a:solidFill>
                <a:srgbClr val="AAAAEB"/>
              </a:solidFill>
              <a:latin typeface="Roboto"/>
              <a:ea typeface="Roboto"/>
              <a:cs typeface="Roboto"/>
              <a:sym typeface="Roboto"/>
            </a:endParaRPr>
          </a:p>
        </p:txBody>
      </p:sp>
      <p:sp>
        <p:nvSpPr>
          <p:cNvPr id="2438" name="Google Shape;2438;p58"/>
          <p:cNvSpPr txBox="1"/>
          <p:nvPr/>
        </p:nvSpPr>
        <p:spPr>
          <a:xfrm>
            <a:off x="3034512" y="3687725"/>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chemeClr val="accent5"/>
                </a:solidFill>
                <a:latin typeface="Roboto"/>
                <a:ea typeface="Roboto"/>
                <a:cs typeface="Roboto"/>
                <a:sym typeface="Roboto"/>
              </a:rPr>
              <a:t>Mars</a:t>
            </a:r>
            <a:endParaRPr sz="1500" b="1" dirty="0">
              <a:solidFill>
                <a:schemeClr val="accent5"/>
              </a:solidFill>
              <a:latin typeface="Roboto"/>
              <a:ea typeface="Roboto"/>
              <a:cs typeface="Roboto"/>
              <a:sym typeface="Roboto"/>
            </a:endParaRPr>
          </a:p>
        </p:txBody>
      </p:sp>
      <p:sp>
        <p:nvSpPr>
          <p:cNvPr id="2439" name="Google Shape;2439;p58"/>
          <p:cNvSpPr txBox="1"/>
          <p:nvPr/>
        </p:nvSpPr>
        <p:spPr>
          <a:xfrm>
            <a:off x="5132462" y="3687725"/>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chemeClr val="accent4"/>
                </a:solidFill>
                <a:latin typeface="Roboto"/>
                <a:ea typeface="Roboto"/>
                <a:cs typeface="Roboto"/>
                <a:sym typeface="Roboto"/>
              </a:rPr>
              <a:t>Saturn</a:t>
            </a:r>
            <a:endParaRPr sz="1500" b="1" dirty="0">
              <a:solidFill>
                <a:schemeClr val="accent4"/>
              </a:solidFill>
              <a:latin typeface="Roboto"/>
              <a:ea typeface="Roboto"/>
              <a:cs typeface="Roboto"/>
              <a:sym typeface="Roboto"/>
            </a:endParaRPr>
          </a:p>
        </p:txBody>
      </p:sp>
      <p:sp>
        <p:nvSpPr>
          <p:cNvPr id="2440" name="Google Shape;2440;p58"/>
          <p:cNvSpPr txBox="1"/>
          <p:nvPr/>
        </p:nvSpPr>
        <p:spPr>
          <a:xfrm>
            <a:off x="7102088" y="3687725"/>
            <a:ext cx="9489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a:solidFill>
                  <a:schemeClr val="accent3"/>
                </a:solidFill>
                <a:latin typeface="Roboto"/>
                <a:ea typeface="Roboto"/>
                <a:cs typeface="Roboto"/>
                <a:sym typeface="Roboto"/>
              </a:rPr>
              <a:t>Venus</a:t>
            </a:r>
            <a:endParaRPr sz="1500" b="1" dirty="0">
              <a:solidFill>
                <a:schemeClr val="accent3"/>
              </a:solidFill>
              <a:latin typeface="Roboto"/>
              <a:ea typeface="Roboto"/>
              <a:cs typeface="Roboto"/>
              <a:sym typeface="Roboto"/>
            </a:endParaRPr>
          </a:p>
        </p:txBody>
      </p:sp>
      <p:cxnSp>
        <p:nvCxnSpPr>
          <p:cNvPr id="2441" name="Google Shape;2441;p58"/>
          <p:cNvCxnSpPr/>
          <p:nvPr/>
        </p:nvCxnSpPr>
        <p:spPr>
          <a:xfrm rot="10800000">
            <a:off x="5665488" y="2285875"/>
            <a:ext cx="0" cy="459300"/>
          </a:xfrm>
          <a:prstGeom prst="straightConnector1">
            <a:avLst/>
          </a:prstGeom>
          <a:noFill/>
          <a:ln w="19050" cap="flat" cmpd="sng">
            <a:solidFill>
              <a:schemeClr val="accent5"/>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p59"/>
          <p:cNvSpPr/>
          <p:nvPr/>
        </p:nvSpPr>
        <p:spPr>
          <a:xfrm>
            <a:off x="6622648" y="1558336"/>
            <a:ext cx="1993211" cy="1566968"/>
          </a:xfrm>
          <a:custGeom>
            <a:avLst/>
            <a:gdLst/>
            <a:ahLst/>
            <a:cxnLst/>
            <a:rect l="l" t="t" r="r" b="b"/>
            <a:pathLst>
              <a:path w="56545" h="42188" extrusionOk="0">
                <a:moveTo>
                  <a:pt x="24532" y="1"/>
                </a:moveTo>
                <a:cubicBezTo>
                  <a:pt x="19302" y="1"/>
                  <a:pt x="14003" y="5047"/>
                  <a:pt x="14946" y="11101"/>
                </a:cubicBezTo>
                <a:cubicBezTo>
                  <a:pt x="13664" y="9789"/>
                  <a:pt x="12237" y="9243"/>
                  <a:pt x="10858" y="9243"/>
                </a:cubicBezTo>
                <a:cubicBezTo>
                  <a:pt x="4991" y="9243"/>
                  <a:pt x="1" y="19139"/>
                  <a:pt x="10777" y="21995"/>
                </a:cubicBezTo>
                <a:cubicBezTo>
                  <a:pt x="5213" y="28874"/>
                  <a:pt x="7271" y="34005"/>
                  <a:pt x="13997" y="34005"/>
                </a:cubicBezTo>
                <a:cubicBezTo>
                  <a:pt x="14642" y="34005"/>
                  <a:pt x="15330" y="33958"/>
                  <a:pt x="16059" y="33860"/>
                </a:cubicBezTo>
                <a:lnTo>
                  <a:pt x="16059" y="33860"/>
                </a:lnTo>
                <a:cubicBezTo>
                  <a:pt x="14707" y="38490"/>
                  <a:pt x="17473" y="41899"/>
                  <a:pt x="20788" y="41899"/>
                </a:cubicBezTo>
                <a:cubicBezTo>
                  <a:pt x="23085" y="41899"/>
                  <a:pt x="25646" y="40262"/>
                  <a:pt x="27282" y="36259"/>
                </a:cubicBezTo>
                <a:cubicBezTo>
                  <a:pt x="29251" y="40549"/>
                  <a:pt x="32018" y="42187"/>
                  <a:pt x="34558" y="42187"/>
                </a:cubicBezTo>
                <a:cubicBezTo>
                  <a:pt x="38486" y="42187"/>
                  <a:pt x="41870" y="38267"/>
                  <a:pt x="40918" y="34174"/>
                </a:cubicBezTo>
                <a:lnTo>
                  <a:pt x="40918" y="34174"/>
                </a:lnTo>
                <a:cubicBezTo>
                  <a:pt x="42515" y="35008"/>
                  <a:pt x="44148" y="35385"/>
                  <a:pt x="45680" y="35385"/>
                </a:cubicBezTo>
                <a:cubicBezTo>
                  <a:pt x="51515" y="35385"/>
                  <a:pt x="55895" y="29918"/>
                  <a:pt x="51326" y="23437"/>
                </a:cubicBezTo>
                <a:cubicBezTo>
                  <a:pt x="56544" y="18480"/>
                  <a:pt x="52889" y="13522"/>
                  <a:pt x="48112" y="13522"/>
                </a:cubicBezTo>
                <a:cubicBezTo>
                  <a:pt x="46863" y="13522"/>
                  <a:pt x="45537" y="13861"/>
                  <a:pt x="44273" y="14628"/>
                </a:cubicBezTo>
                <a:cubicBezTo>
                  <a:pt x="46572" y="10949"/>
                  <a:pt x="43943" y="5881"/>
                  <a:pt x="39384" y="5881"/>
                </a:cubicBezTo>
                <a:cubicBezTo>
                  <a:pt x="37572" y="5881"/>
                  <a:pt x="35455" y="6682"/>
                  <a:pt x="33222" y="8687"/>
                </a:cubicBezTo>
                <a:cubicBezTo>
                  <a:pt x="31775" y="2443"/>
                  <a:pt x="28170" y="1"/>
                  <a:pt x="24532" y="1"/>
                </a:cubicBezTo>
                <a:close/>
              </a:path>
            </a:pathLst>
          </a:custGeom>
          <a:gradFill>
            <a:gsLst>
              <a:gs pos="0">
                <a:srgbClr val="ADD8EB"/>
              </a:gs>
              <a:gs pos="100000">
                <a:srgbClr val="4BA4CA"/>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59"/>
          <p:cNvSpPr/>
          <p:nvPr/>
        </p:nvSpPr>
        <p:spPr>
          <a:xfrm>
            <a:off x="4600005" y="1558336"/>
            <a:ext cx="1993211" cy="1566968"/>
          </a:xfrm>
          <a:custGeom>
            <a:avLst/>
            <a:gdLst/>
            <a:ahLst/>
            <a:cxnLst/>
            <a:rect l="l" t="t" r="r" b="b"/>
            <a:pathLst>
              <a:path w="56545" h="42188" extrusionOk="0">
                <a:moveTo>
                  <a:pt x="24532" y="1"/>
                </a:moveTo>
                <a:cubicBezTo>
                  <a:pt x="19302" y="1"/>
                  <a:pt x="14003" y="5047"/>
                  <a:pt x="14946" y="11101"/>
                </a:cubicBezTo>
                <a:cubicBezTo>
                  <a:pt x="13664" y="9789"/>
                  <a:pt x="12237" y="9243"/>
                  <a:pt x="10858" y="9243"/>
                </a:cubicBezTo>
                <a:cubicBezTo>
                  <a:pt x="4991" y="9243"/>
                  <a:pt x="1" y="19139"/>
                  <a:pt x="10777" y="21995"/>
                </a:cubicBezTo>
                <a:cubicBezTo>
                  <a:pt x="5213" y="28874"/>
                  <a:pt x="7271" y="34005"/>
                  <a:pt x="13997" y="34005"/>
                </a:cubicBezTo>
                <a:cubicBezTo>
                  <a:pt x="14642" y="34005"/>
                  <a:pt x="15330" y="33958"/>
                  <a:pt x="16059" y="33860"/>
                </a:cubicBezTo>
                <a:lnTo>
                  <a:pt x="16059" y="33860"/>
                </a:lnTo>
                <a:cubicBezTo>
                  <a:pt x="14707" y="38490"/>
                  <a:pt x="17473" y="41899"/>
                  <a:pt x="20788" y="41899"/>
                </a:cubicBezTo>
                <a:cubicBezTo>
                  <a:pt x="23085" y="41899"/>
                  <a:pt x="25646" y="40262"/>
                  <a:pt x="27282" y="36259"/>
                </a:cubicBezTo>
                <a:cubicBezTo>
                  <a:pt x="29251" y="40549"/>
                  <a:pt x="32018" y="42187"/>
                  <a:pt x="34558" y="42187"/>
                </a:cubicBezTo>
                <a:cubicBezTo>
                  <a:pt x="38486" y="42187"/>
                  <a:pt x="41870" y="38267"/>
                  <a:pt x="40918" y="34174"/>
                </a:cubicBezTo>
                <a:lnTo>
                  <a:pt x="40918" y="34174"/>
                </a:lnTo>
                <a:cubicBezTo>
                  <a:pt x="42515" y="35008"/>
                  <a:pt x="44148" y="35385"/>
                  <a:pt x="45680" y="35385"/>
                </a:cubicBezTo>
                <a:cubicBezTo>
                  <a:pt x="51515" y="35385"/>
                  <a:pt x="55895" y="29918"/>
                  <a:pt x="51326" y="23437"/>
                </a:cubicBezTo>
                <a:cubicBezTo>
                  <a:pt x="56544" y="18480"/>
                  <a:pt x="52889" y="13522"/>
                  <a:pt x="48112" y="13522"/>
                </a:cubicBezTo>
                <a:cubicBezTo>
                  <a:pt x="46863" y="13522"/>
                  <a:pt x="45537" y="13861"/>
                  <a:pt x="44273" y="14628"/>
                </a:cubicBezTo>
                <a:cubicBezTo>
                  <a:pt x="46572" y="10949"/>
                  <a:pt x="43943" y="5881"/>
                  <a:pt x="39384" y="5881"/>
                </a:cubicBezTo>
                <a:cubicBezTo>
                  <a:pt x="37572" y="5881"/>
                  <a:pt x="35455" y="6682"/>
                  <a:pt x="33222" y="8687"/>
                </a:cubicBezTo>
                <a:cubicBezTo>
                  <a:pt x="31775" y="2443"/>
                  <a:pt x="28170" y="1"/>
                  <a:pt x="24532" y="1"/>
                </a:cubicBezTo>
                <a:close/>
              </a:path>
            </a:pathLst>
          </a:custGeom>
          <a:gradFill>
            <a:gsLst>
              <a:gs pos="0">
                <a:srgbClr val="58CBDF"/>
              </a:gs>
              <a:gs pos="100000">
                <a:srgbClr val="238191"/>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59"/>
          <p:cNvSpPr/>
          <p:nvPr/>
        </p:nvSpPr>
        <p:spPr>
          <a:xfrm>
            <a:off x="2491167" y="1558336"/>
            <a:ext cx="1993211" cy="1566968"/>
          </a:xfrm>
          <a:custGeom>
            <a:avLst/>
            <a:gdLst/>
            <a:ahLst/>
            <a:cxnLst/>
            <a:rect l="l" t="t" r="r" b="b"/>
            <a:pathLst>
              <a:path w="56545" h="42188" extrusionOk="0">
                <a:moveTo>
                  <a:pt x="24532" y="1"/>
                </a:moveTo>
                <a:cubicBezTo>
                  <a:pt x="19302" y="1"/>
                  <a:pt x="14003" y="5047"/>
                  <a:pt x="14946" y="11101"/>
                </a:cubicBezTo>
                <a:cubicBezTo>
                  <a:pt x="13664" y="9789"/>
                  <a:pt x="12237" y="9243"/>
                  <a:pt x="10858" y="9243"/>
                </a:cubicBezTo>
                <a:cubicBezTo>
                  <a:pt x="4991" y="9243"/>
                  <a:pt x="1" y="19139"/>
                  <a:pt x="10777" y="21995"/>
                </a:cubicBezTo>
                <a:cubicBezTo>
                  <a:pt x="5213" y="28874"/>
                  <a:pt x="7271" y="34005"/>
                  <a:pt x="13997" y="34005"/>
                </a:cubicBezTo>
                <a:cubicBezTo>
                  <a:pt x="14642" y="34005"/>
                  <a:pt x="15330" y="33958"/>
                  <a:pt x="16059" y="33860"/>
                </a:cubicBezTo>
                <a:lnTo>
                  <a:pt x="16059" y="33860"/>
                </a:lnTo>
                <a:cubicBezTo>
                  <a:pt x="14707" y="38490"/>
                  <a:pt x="17473" y="41899"/>
                  <a:pt x="20788" y="41899"/>
                </a:cubicBezTo>
                <a:cubicBezTo>
                  <a:pt x="23085" y="41899"/>
                  <a:pt x="25646" y="40262"/>
                  <a:pt x="27282" y="36259"/>
                </a:cubicBezTo>
                <a:cubicBezTo>
                  <a:pt x="29251" y="40549"/>
                  <a:pt x="32018" y="42187"/>
                  <a:pt x="34558" y="42187"/>
                </a:cubicBezTo>
                <a:cubicBezTo>
                  <a:pt x="38486" y="42187"/>
                  <a:pt x="41870" y="38267"/>
                  <a:pt x="40918" y="34174"/>
                </a:cubicBezTo>
                <a:lnTo>
                  <a:pt x="40918" y="34174"/>
                </a:lnTo>
                <a:cubicBezTo>
                  <a:pt x="42515" y="35008"/>
                  <a:pt x="44148" y="35385"/>
                  <a:pt x="45680" y="35385"/>
                </a:cubicBezTo>
                <a:cubicBezTo>
                  <a:pt x="51515" y="35385"/>
                  <a:pt x="55895" y="29918"/>
                  <a:pt x="51326" y="23437"/>
                </a:cubicBezTo>
                <a:cubicBezTo>
                  <a:pt x="56544" y="18480"/>
                  <a:pt x="52889" y="13522"/>
                  <a:pt x="48112" y="13522"/>
                </a:cubicBezTo>
                <a:cubicBezTo>
                  <a:pt x="46863" y="13522"/>
                  <a:pt x="45537" y="13861"/>
                  <a:pt x="44273" y="14628"/>
                </a:cubicBezTo>
                <a:cubicBezTo>
                  <a:pt x="46572" y="10949"/>
                  <a:pt x="43943" y="5881"/>
                  <a:pt x="39384" y="5881"/>
                </a:cubicBezTo>
                <a:cubicBezTo>
                  <a:pt x="37572" y="5881"/>
                  <a:pt x="35455" y="6682"/>
                  <a:pt x="33222" y="8687"/>
                </a:cubicBezTo>
                <a:cubicBezTo>
                  <a:pt x="31775" y="2443"/>
                  <a:pt x="28170" y="1"/>
                  <a:pt x="24532" y="1"/>
                </a:cubicBezTo>
                <a:close/>
              </a:path>
            </a:pathLst>
          </a:custGeom>
          <a:gradFill>
            <a:gsLst>
              <a:gs pos="0">
                <a:srgbClr val="31AFDD"/>
              </a:gs>
              <a:gs pos="100000">
                <a:srgbClr val="195B73"/>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59"/>
          <p:cNvSpPr/>
          <p:nvPr/>
        </p:nvSpPr>
        <p:spPr>
          <a:xfrm>
            <a:off x="457212" y="1558336"/>
            <a:ext cx="1993211" cy="1566968"/>
          </a:xfrm>
          <a:custGeom>
            <a:avLst/>
            <a:gdLst/>
            <a:ahLst/>
            <a:cxnLst/>
            <a:rect l="l" t="t" r="r" b="b"/>
            <a:pathLst>
              <a:path w="56545" h="42188" extrusionOk="0">
                <a:moveTo>
                  <a:pt x="24532" y="1"/>
                </a:moveTo>
                <a:cubicBezTo>
                  <a:pt x="19302" y="1"/>
                  <a:pt x="14003" y="5047"/>
                  <a:pt x="14946" y="11101"/>
                </a:cubicBezTo>
                <a:cubicBezTo>
                  <a:pt x="13664" y="9789"/>
                  <a:pt x="12237" y="9243"/>
                  <a:pt x="10858" y="9243"/>
                </a:cubicBezTo>
                <a:cubicBezTo>
                  <a:pt x="4991" y="9243"/>
                  <a:pt x="1" y="19139"/>
                  <a:pt x="10777" y="21995"/>
                </a:cubicBezTo>
                <a:cubicBezTo>
                  <a:pt x="5213" y="28874"/>
                  <a:pt x="7271" y="34005"/>
                  <a:pt x="13997" y="34005"/>
                </a:cubicBezTo>
                <a:cubicBezTo>
                  <a:pt x="14642" y="34005"/>
                  <a:pt x="15330" y="33958"/>
                  <a:pt x="16059" y="33860"/>
                </a:cubicBezTo>
                <a:lnTo>
                  <a:pt x="16059" y="33860"/>
                </a:lnTo>
                <a:cubicBezTo>
                  <a:pt x="14707" y="38490"/>
                  <a:pt x="17473" y="41899"/>
                  <a:pt x="20788" y="41899"/>
                </a:cubicBezTo>
                <a:cubicBezTo>
                  <a:pt x="23085" y="41899"/>
                  <a:pt x="25646" y="40262"/>
                  <a:pt x="27282" y="36259"/>
                </a:cubicBezTo>
                <a:cubicBezTo>
                  <a:pt x="29251" y="40549"/>
                  <a:pt x="32018" y="42187"/>
                  <a:pt x="34558" y="42187"/>
                </a:cubicBezTo>
                <a:cubicBezTo>
                  <a:pt x="38486" y="42187"/>
                  <a:pt x="41870" y="38267"/>
                  <a:pt x="40918" y="34174"/>
                </a:cubicBezTo>
                <a:lnTo>
                  <a:pt x="40918" y="34174"/>
                </a:lnTo>
                <a:cubicBezTo>
                  <a:pt x="42515" y="35008"/>
                  <a:pt x="44148" y="35385"/>
                  <a:pt x="45680" y="35385"/>
                </a:cubicBezTo>
                <a:cubicBezTo>
                  <a:pt x="51515" y="35385"/>
                  <a:pt x="55895" y="29918"/>
                  <a:pt x="51326" y="23437"/>
                </a:cubicBezTo>
                <a:cubicBezTo>
                  <a:pt x="56544" y="18480"/>
                  <a:pt x="52889" y="13522"/>
                  <a:pt x="48112" y="13522"/>
                </a:cubicBezTo>
                <a:cubicBezTo>
                  <a:pt x="46863" y="13522"/>
                  <a:pt x="45537" y="13861"/>
                  <a:pt x="44273" y="14628"/>
                </a:cubicBezTo>
                <a:cubicBezTo>
                  <a:pt x="46572" y="10949"/>
                  <a:pt x="43943" y="5881"/>
                  <a:pt x="39384" y="5881"/>
                </a:cubicBezTo>
                <a:cubicBezTo>
                  <a:pt x="37572" y="5881"/>
                  <a:pt x="35455" y="6682"/>
                  <a:pt x="33222" y="8687"/>
                </a:cubicBezTo>
                <a:cubicBezTo>
                  <a:pt x="31775" y="2443"/>
                  <a:pt x="28170" y="1"/>
                  <a:pt x="24532" y="1"/>
                </a:cubicBezTo>
                <a:close/>
              </a:path>
            </a:pathLst>
          </a:custGeom>
          <a:gradFill>
            <a:gsLst>
              <a:gs pos="0">
                <a:srgbClr val="1A85C8"/>
              </a:gs>
              <a:gs pos="100000">
                <a:srgbClr val="0F3750"/>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59"/>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grpSp>
        <p:nvGrpSpPr>
          <p:cNvPr id="2451" name="Google Shape;2451;p59"/>
          <p:cNvGrpSpPr/>
          <p:nvPr/>
        </p:nvGrpSpPr>
        <p:grpSpPr>
          <a:xfrm>
            <a:off x="5444386" y="2051691"/>
            <a:ext cx="304449" cy="580264"/>
            <a:chOff x="7093275" y="2290750"/>
            <a:chExt cx="573350" cy="1092775"/>
          </a:xfrm>
        </p:grpSpPr>
        <p:sp>
          <p:nvSpPr>
            <p:cNvPr id="2452" name="Google Shape;2452;p59"/>
            <p:cNvSpPr/>
            <p:nvPr/>
          </p:nvSpPr>
          <p:spPr>
            <a:xfrm>
              <a:off x="7153425" y="2338375"/>
              <a:ext cx="459300" cy="1001275"/>
            </a:xfrm>
            <a:custGeom>
              <a:avLst/>
              <a:gdLst/>
              <a:ahLst/>
              <a:cxnLst/>
              <a:rect l="l" t="t" r="r" b="b"/>
              <a:pathLst>
                <a:path w="18372" h="40051" extrusionOk="0">
                  <a:moveTo>
                    <a:pt x="13535" y="39800"/>
                  </a:moveTo>
                  <a:cubicBezTo>
                    <a:pt x="13084" y="39925"/>
                    <a:pt x="12858" y="40051"/>
                    <a:pt x="12632" y="40026"/>
                  </a:cubicBezTo>
                  <a:cubicBezTo>
                    <a:pt x="10201" y="39800"/>
                    <a:pt x="7745" y="39975"/>
                    <a:pt x="5314" y="39975"/>
                  </a:cubicBezTo>
                  <a:cubicBezTo>
                    <a:pt x="5164" y="39975"/>
                    <a:pt x="5038" y="39850"/>
                    <a:pt x="4788" y="39725"/>
                  </a:cubicBezTo>
                  <a:cubicBezTo>
                    <a:pt x="4738" y="39449"/>
                    <a:pt x="4612" y="39098"/>
                    <a:pt x="4587" y="38722"/>
                  </a:cubicBezTo>
                  <a:cubicBezTo>
                    <a:pt x="4512" y="37745"/>
                    <a:pt x="4487" y="36742"/>
                    <a:pt x="4462" y="35740"/>
                  </a:cubicBezTo>
                  <a:cubicBezTo>
                    <a:pt x="4362" y="31529"/>
                    <a:pt x="4261" y="27319"/>
                    <a:pt x="4211" y="23133"/>
                  </a:cubicBezTo>
                  <a:cubicBezTo>
                    <a:pt x="4186" y="21680"/>
                    <a:pt x="4236" y="20226"/>
                    <a:pt x="4312" y="18772"/>
                  </a:cubicBezTo>
                  <a:cubicBezTo>
                    <a:pt x="4387" y="17319"/>
                    <a:pt x="4261" y="15890"/>
                    <a:pt x="4136" y="14411"/>
                  </a:cubicBezTo>
                  <a:cubicBezTo>
                    <a:pt x="2758" y="13885"/>
                    <a:pt x="1354" y="14487"/>
                    <a:pt x="76" y="14010"/>
                  </a:cubicBezTo>
                  <a:cubicBezTo>
                    <a:pt x="76" y="13760"/>
                    <a:pt x="1" y="13584"/>
                    <a:pt x="51" y="13484"/>
                  </a:cubicBezTo>
                  <a:cubicBezTo>
                    <a:pt x="2983" y="8998"/>
                    <a:pt x="5941" y="4537"/>
                    <a:pt x="8848" y="126"/>
                  </a:cubicBezTo>
                  <a:cubicBezTo>
                    <a:pt x="9274" y="0"/>
                    <a:pt x="9500" y="201"/>
                    <a:pt x="9675" y="451"/>
                  </a:cubicBezTo>
                  <a:cubicBezTo>
                    <a:pt x="9850" y="702"/>
                    <a:pt x="10001" y="953"/>
                    <a:pt x="10176" y="1203"/>
                  </a:cubicBezTo>
                  <a:cubicBezTo>
                    <a:pt x="12206" y="4286"/>
                    <a:pt x="14236" y="7344"/>
                    <a:pt x="16266" y="10401"/>
                  </a:cubicBezTo>
                  <a:cubicBezTo>
                    <a:pt x="16868" y="11279"/>
                    <a:pt x="17469" y="12181"/>
                    <a:pt x="18021" y="13083"/>
                  </a:cubicBezTo>
                  <a:cubicBezTo>
                    <a:pt x="18171" y="13334"/>
                    <a:pt x="18246" y="13634"/>
                    <a:pt x="18372" y="13935"/>
                  </a:cubicBezTo>
                  <a:cubicBezTo>
                    <a:pt x="16968" y="14512"/>
                    <a:pt x="15540" y="13935"/>
                    <a:pt x="14186" y="14512"/>
                  </a:cubicBezTo>
                  <a:cubicBezTo>
                    <a:pt x="13860" y="15865"/>
                    <a:pt x="14111" y="17243"/>
                    <a:pt x="14061" y="18597"/>
                  </a:cubicBezTo>
                  <a:cubicBezTo>
                    <a:pt x="14011" y="20051"/>
                    <a:pt x="14061" y="21504"/>
                    <a:pt x="14036" y="22983"/>
                  </a:cubicBezTo>
                  <a:cubicBezTo>
                    <a:pt x="14011" y="24336"/>
                    <a:pt x="13936" y="25715"/>
                    <a:pt x="13911" y="27093"/>
                  </a:cubicBezTo>
                  <a:cubicBezTo>
                    <a:pt x="13860" y="28472"/>
                    <a:pt x="13835" y="29850"/>
                    <a:pt x="13810" y="31229"/>
                  </a:cubicBezTo>
                  <a:cubicBezTo>
                    <a:pt x="13810" y="32682"/>
                    <a:pt x="13835" y="34136"/>
                    <a:pt x="13785" y="35589"/>
                  </a:cubicBezTo>
                  <a:cubicBezTo>
                    <a:pt x="13735" y="36968"/>
                    <a:pt x="13735" y="38321"/>
                    <a:pt x="13535" y="398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59"/>
            <p:cNvSpPr/>
            <p:nvPr/>
          </p:nvSpPr>
          <p:spPr>
            <a:xfrm>
              <a:off x="7093275" y="2290750"/>
              <a:ext cx="573350" cy="1092775"/>
            </a:xfrm>
            <a:custGeom>
              <a:avLst/>
              <a:gdLst/>
              <a:ahLst/>
              <a:cxnLst/>
              <a:rect l="l" t="t" r="r" b="b"/>
              <a:pathLst>
                <a:path w="22934" h="43711" extrusionOk="0">
                  <a:moveTo>
                    <a:pt x="15941" y="41705"/>
                  </a:moveTo>
                  <a:cubicBezTo>
                    <a:pt x="16141" y="40226"/>
                    <a:pt x="16141" y="38873"/>
                    <a:pt x="16191" y="37494"/>
                  </a:cubicBezTo>
                  <a:cubicBezTo>
                    <a:pt x="16241" y="36041"/>
                    <a:pt x="16216" y="34587"/>
                    <a:pt x="16216" y="33134"/>
                  </a:cubicBezTo>
                  <a:cubicBezTo>
                    <a:pt x="16241" y="31755"/>
                    <a:pt x="16266" y="30377"/>
                    <a:pt x="16317" y="28998"/>
                  </a:cubicBezTo>
                  <a:cubicBezTo>
                    <a:pt x="16342" y="27620"/>
                    <a:pt x="16417" y="26241"/>
                    <a:pt x="16442" y="24888"/>
                  </a:cubicBezTo>
                  <a:cubicBezTo>
                    <a:pt x="16467" y="23409"/>
                    <a:pt x="16417" y="21956"/>
                    <a:pt x="16467" y="20502"/>
                  </a:cubicBezTo>
                  <a:cubicBezTo>
                    <a:pt x="16517" y="19148"/>
                    <a:pt x="16266" y="17770"/>
                    <a:pt x="16592" y="16417"/>
                  </a:cubicBezTo>
                  <a:cubicBezTo>
                    <a:pt x="17946" y="15840"/>
                    <a:pt x="19374" y="16417"/>
                    <a:pt x="20778" y="15840"/>
                  </a:cubicBezTo>
                  <a:cubicBezTo>
                    <a:pt x="20652" y="15539"/>
                    <a:pt x="20577" y="15239"/>
                    <a:pt x="20427" y="14988"/>
                  </a:cubicBezTo>
                  <a:cubicBezTo>
                    <a:pt x="19875" y="14086"/>
                    <a:pt x="19274" y="13184"/>
                    <a:pt x="18672" y="12306"/>
                  </a:cubicBezTo>
                  <a:cubicBezTo>
                    <a:pt x="16642" y="9249"/>
                    <a:pt x="14612" y="6191"/>
                    <a:pt x="12582" y="3108"/>
                  </a:cubicBezTo>
                  <a:cubicBezTo>
                    <a:pt x="12407" y="2858"/>
                    <a:pt x="12256" y="2607"/>
                    <a:pt x="12081" y="2356"/>
                  </a:cubicBezTo>
                  <a:cubicBezTo>
                    <a:pt x="11906" y="2106"/>
                    <a:pt x="11680" y="1905"/>
                    <a:pt x="11254" y="2031"/>
                  </a:cubicBezTo>
                  <a:cubicBezTo>
                    <a:pt x="8347" y="6442"/>
                    <a:pt x="5389" y="10903"/>
                    <a:pt x="2457" y="15389"/>
                  </a:cubicBezTo>
                  <a:cubicBezTo>
                    <a:pt x="2407" y="15489"/>
                    <a:pt x="2482" y="15665"/>
                    <a:pt x="2482" y="15915"/>
                  </a:cubicBezTo>
                  <a:cubicBezTo>
                    <a:pt x="3760" y="16392"/>
                    <a:pt x="5164" y="15790"/>
                    <a:pt x="6542" y="16316"/>
                  </a:cubicBezTo>
                  <a:cubicBezTo>
                    <a:pt x="6667" y="17795"/>
                    <a:pt x="6793" y="19224"/>
                    <a:pt x="6718" y="20677"/>
                  </a:cubicBezTo>
                  <a:cubicBezTo>
                    <a:pt x="6642" y="22131"/>
                    <a:pt x="6592" y="23585"/>
                    <a:pt x="6617" y="25038"/>
                  </a:cubicBezTo>
                  <a:cubicBezTo>
                    <a:pt x="6667" y="29224"/>
                    <a:pt x="6768" y="33434"/>
                    <a:pt x="6868" y="37645"/>
                  </a:cubicBezTo>
                  <a:cubicBezTo>
                    <a:pt x="6893" y="38647"/>
                    <a:pt x="6918" y="39650"/>
                    <a:pt x="6993" y="40627"/>
                  </a:cubicBezTo>
                  <a:cubicBezTo>
                    <a:pt x="7018" y="41003"/>
                    <a:pt x="7144" y="41354"/>
                    <a:pt x="7194" y="41630"/>
                  </a:cubicBezTo>
                  <a:cubicBezTo>
                    <a:pt x="7444" y="41755"/>
                    <a:pt x="7570" y="41880"/>
                    <a:pt x="7720" y="41880"/>
                  </a:cubicBezTo>
                  <a:cubicBezTo>
                    <a:pt x="10151" y="41880"/>
                    <a:pt x="12607" y="41705"/>
                    <a:pt x="15038" y="41931"/>
                  </a:cubicBezTo>
                  <a:cubicBezTo>
                    <a:pt x="15264" y="41956"/>
                    <a:pt x="15490" y="41830"/>
                    <a:pt x="15941" y="41705"/>
                  </a:cubicBezTo>
                  <a:close/>
                  <a:moveTo>
                    <a:pt x="5038" y="17670"/>
                  </a:moveTo>
                  <a:cubicBezTo>
                    <a:pt x="4186" y="17620"/>
                    <a:pt x="3509" y="17595"/>
                    <a:pt x="2833" y="17570"/>
                  </a:cubicBezTo>
                  <a:cubicBezTo>
                    <a:pt x="2281" y="17544"/>
                    <a:pt x="1755" y="17544"/>
                    <a:pt x="1229" y="17469"/>
                  </a:cubicBezTo>
                  <a:cubicBezTo>
                    <a:pt x="402" y="17369"/>
                    <a:pt x="1" y="16692"/>
                    <a:pt x="327" y="15991"/>
                  </a:cubicBezTo>
                  <a:cubicBezTo>
                    <a:pt x="552" y="15489"/>
                    <a:pt x="803" y="15013"/>
                    <a:pt x="1103" y="14587"/>
                  </a:cubicBezTo>
                  <a:cubicBezTo>
                    <a:pt x="2156" y="12983"/>
                    <a:pt x="3234" y="11404"/>
                    <a:pt x="4312" y="9825"/>
                  </a:cubicBezTo>
                  <a:cubicBezTo>
                    <a:pt x="5916" y="7469"/>
                    <a:pt x="7520" y="5138"/>
                    <a:pt x="9124" y="2808"/>
                  </a:cubicBezTo>
                  <a:cubicBezTo>
                    <a:pt x="9700" y="1980"/>
                    <a:pt x="10327" y="1204"/>
                    <a:pt x="10928" y="427"/>
                  </a:cubicBezTo>
                  <a:cubicBezTo>
                    <a:pt x="11053" y="251"/>
                    <a:pt x="11304" y="176"/>
                    <a:pt x="11555" y="1"/>
                  </a:cubicBezTo>
                  <a:cubicBezTo>
                    <a:pt x="11805" y="201"/>
                    <a:pt x="12081" y="326"/>
                    <a:pt x="12256" y="552"/>
                  </a:cubicBezTo>
                  <a:cubicBezTo>
                    <a:pt x="12783" y="1204"/>
                    <a:pt x="13309" y="1880"/>
                    <a:pt x="13785" y="2582"/>
                  </a:cubicBezTo>
                  <a:cubicBezTo>
                    <a:pt x="15790" y="5464"/>
                    <a:pt x="17795" y="8371"/>
                    <a:pt x="19775" y="11279"/>
                  </a:cubicBezTo>
                  <a:cubicBezTo>
                    <a:pt x="20627" y="12557"/>
                    <a:pt x="21480" y="13835"/>
                    <a:pt x="22282" y="15138"/>
                  </a:cubicBezTo>
                  <a:cubicBezTo>
                    <a:pt x="22532" y="15514"/>
                    <a:pt x="22683" y="15966"/>
                    <a:pt x="22833" y="16392"/>
                  </a:cubicBezTo>
                  <a:cubicBezTo>
                    <a:pt x="22933" y="16667"/>
                    <a:pt x="22607" y="17269"/>
                    <a:pt x="22307" y="17319"/>
                  </a:cubicBezTo>
                  <a:cubicBezTo>
                    <a:pt x="21855" y="17444"/>
                    <a:pt x="21404" y="17519"/>
                    <a:pt x="20953" y="17544"/>
                  </a:cubicBezTo>
                  <a:cubicBezTo>
                    <a:pt x="20051" y="17595"/>
                    <a:pt x="19124" y="17595"/>
                    <a:pt x="18397" y="17620"/>
                  </a:cubicBezTo>
                  <a:cubicBezTo>
                    <a:pt x="17845" y="17971"/>
                    <a:pt x="17845" y="18372"/>
                    <a:pt x="17820" y="18747"/>
                  </a:cubicBezTo>
                  <a:cubicBezTo>
                    <a:pt x="17820" y="19875"/>
                    <a:pt x="17845" y="21028"/>
                    <a:pt x="17845" y="22181"/>
                  </a:cubicBezTo>
                  <a:cubicBezTo>
                    <a:pt x="17845" y="23935"/>
                    <a:pt x="17820" y="25690"/>
                    <a:pt x="17770" y="27469"/>
                  </a:cubicBezTo>
                  <a:cubicBezTo>
                    <a:pt x="17720" y="30076"/>
                    <a:pt x="17670" y="32682"/>
                    <a:pt x="17620" y="35289"/>
                  </a:cubicBezTo>
                  <a:cubicBezTo>
                    <a:pt x="17570" y="37269"/>
                    <a:pt x="17520" y="39274"/>
                    <a:pt x="17469" y="41254"/>
                  </a:cubicBezTo>
                  <a:cubicBezTo>
                    <a:pt x="17469" y="41630"/>
                    <a:pt x="17444" y="42031"/>
                    <a:pt x="17369" y="42407"/>
                  </a:cubicBezTo>
                  <a:cubicBezTo>
                    <a:pt x="17244" y="43058"/>
                    <a:pt x="16818" y="43510"/>
                    <a:pt x="16141" y="43610"/>
                  </a:cubicBezTo>
                  <a:cubicBezTo>
                    <a:pt x="15615" y="43685"/>
                    <a:pt x="15089" y="43685"/>
                    <a:pt x="14537" y="43685"/>
                  </a:cubicBezTo>
                  <a:cubicBezTo>
                    <a:pt x="12557" y="43685"/>
                    <a:pt x="10552" y="43685"/>
                    <a:pt x="8572" y="43685"/>
                  </a:cubicBezTo>
                  <a:cubicBezTo>
                    <a:pt x="8422" y="43685"/>
                    <a:pt x="8271" y="43710"/>
                    <a:pt x="8121" y="43710"/>
                  </a:cubicBezTo>
                  <a:cubicBezTo>
                    <a:pt x="6116" y="43685"/>
                    <a:pt x="5690" y="43309"/>
                    <a:pt x="5565" y="41304"/>
                  </a:cubicBezTo>
                  <a:cubicBezTo>
                    <a:pt x="5540" y="40778"/>
                    <a:pt x="5515" y="40251"/>
                    <a:pt x="5515" y="39700"/>
                  </a:cubicBezTo>
                  <a:cubicBezTo>
                    <a:pt x="5439" y="33434"/>
                    <a:pt x="5364" y="27144"/>
                    <a:pt x="5264" y="20853"/>
                  </a:cubicBezTo>
                  <a:cubicBezTo>
                    <a:pt x="5264" y="19875"/>
                    <a:pt x="5314" y="18873"/>
                    <a:pt x="5038" y="17670"/>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54" name="Google Shape;2454;p59"/>
          <p:cNvSpPr/>
          <p:nvPr/>
        </p:nvSpPr>
        <p:spPr>
          <a:xfrm>
            <a:off x="1265875" y="2112170"/>
            <a:ext cx="391914" cy="440326"/>
          </a:xfrm>
          <a:custGeom>
            <a:avLst/>
            <a:gdLst/>
            <a:ahLst/>
            <a:cxnLst/>
            <a:rect l="l" t="t" r="r" b="b"/>
            <a:pathLst>
              <a:path w="30026" h="33735" extrusionOk="0">
                <a:moveTo>
                  <a:pt x="18146" y="32883"/>
                </a:moveTo>
                <a:cubicBezTo>
                  <a:pt x="17694" y="32632"/>
                  <a:pt x="17770" y="32181"/>
                  <a:pt x="17770" y="31780"/>
                </a:cubicBezTo>
                <a:cubicBezTo>
                  <a:pt x="17845" y="29349"/>
                  <a:pt x="18146" y="26943"/>
                  <a:pt x="19073" y="24662"/>
                </a:cubicBezTo>
                <a:cubicBezTo>
                  <a:pt x="19449" y="23760"/>
                  <a:pt x="19850" y="22883"/>
                  <a:pt x="20226" y="22005"/>
                </a:cubicBezTo>
                <a:cubicBezTo>
                  <a:pt x="20677" y="20903"/>
                  <a:pt x="21128" y="19825"/>
                  <a:pt x="21554" y="18722"/>
                </a:cubicBezTo>
                <a:cubicBezTo>
                  <a:pt x="21980" y="17594"/>
                  <a:pt x="21955" y="16416"/>
                  <a:pt x="21805" y="15238"/>
                </a:cubicBezTo>
                <a:cubicBezTo>
                  <a:pt x="21679" y="14311"/>
                  <a:pt x="21303" y="13484"/>
                  <a:pt x="20652" y="12832"/>
                </a:cubicBezTo>
                <a:cubicBezTo>
                  <a:pt x="20050" y="12231"/>
                  <a:pt x="19349" y="11830"/>
                  <a:pt x="18446" y="11855"/>
                </a:cubicBezTo>
                <a:cubicBezTo>
                  <a:pt x="17820" y="11880"/>
                  <a:pt x="17193" y="11855"/>
                  <a:pt x="16592" y="11955"/>
                </a:cubicBezTo>
                <a:cubicBezTo>
                  <a:pt x="15965" y="12055"/>
                  <a:pt x="15389" y="12281"/>
                  <a:pt x="14787" y="12482"/>
                </a:cubicBezTo>
                <a:cubicBezTo>
                  <a:pt x="14110" y="12030"/>
                  <a:pt x="13509" y="11579"/>
                  <a:pt x="12857" y="11203"/>
                </a:cubicBezTo>
                <a:cubicBezTo>
                  <a:pt x="11253" y="10301"/>
                  <a:pt x="9775" y="10627"/>
                  <a:pt x="8622" y="12081"/>
                </a:cubicBezTo>
                <a:cubicBezTo>
                  <a:pt x="7870" y="13008"/>
                  <a:pt x="7444" y="14111"/>
                  <a:pt x="7168" y="15263"/>
                </a:cubicBezTo>
                <a:cubicBezTo>
                  <a:pt x="6567" y="17945"/>
                  <a:pt x="6892" y="20527"/>
                  <a:pt x="8120" y="22958"/>
                </a:cubicBezTo>
                <a:cubicBezTo>
                  <a:pt x="8822" y="24386"/>
                  <a:pt x="9674" y="25715"/>
                  <a:pt x="10476" y="27118"/>
                </a:cubicBezTo>
                <a:cubicBezTo>
                  <a:pt x="10953" y="27945"/>
                  <a:pt x="11429" y="28797"/>
                  <a:pt x="11880" y="29650"/>
                </a:cubicBezTo>
                <a:cubicBezTo>
                  <a:pt x="12557" y="30928"/>
                  <a:pt x="12732" y="32256"/>
                  <a:pt x="12456" y="33735"/>
                </a:cubicBezTo>
                <a:cubicBezTo>
                  <a:pt x="12231" y="33685"/>
                  <a:pt x="11955" y="33710"/>
                  <a:pt x="11880" y="33609"/>
                </a:cubicBezTo>
                <a:cubicBezTo>
                  <a:pt x="10953" y="32206"/>
                  <a:pt x="9750" y="31053"/>
                  <a:pt x="8521" y="29925"/>
                </a:cubicBezTo>
                <a:cubicBezTo>
                  <a:pt x="5840" y="27469"/>
                  <a:pt x="3684" y="24587"/>
                  <a:pt x="2055" y="21329"/>
                </a:cubicBezTo>
                <a:cubicBezTo>
                  <a:pt x="1003" y="19274"/>
                  <a:pt x="351" y="17093"/>
                  <a:pt x="226" y="14787"/>
                </a:cubicBezTo>
                <a:cubicBezTo>
                  <a:pt x="0" y="11228"/>
                  <a:pt x="1253" y="8246"/>
                  <a:pt x="3659" y="5740"/>
                </a:cubicBezTo>
                <a:cubicBezTo>
                  <a:pt x="6090" y="3183"/>
                  <a:pt x="9148" y="1905"/>
                  <a:pt x="12557" y="1078"/>
                </a:cubicBezTo>
                <a:cubicBezTo>
                  <a:pt x="16943" y="0"/>
                  <a:pt x="24186" y="2857"/>
                  <a:pt x="27093" y="6918"/>
                </a:cubicBezTo>
                <a:cubicBezTo>
                  <a:pt x="29499" y="10251"/>
                  <a:pt x="30025" y="13860"/>
                  <a:pt x="29023" y="17770"/>
                </a:cubicBezTo>
                <a:cubicBezTo>
                  <a:pt x="28271" y="20702"/>
                  <a:pt x="26767" y="23284"/>
                  <a:pt x="24988" y="25690"/>
                </a:cubicBezTo>
                <a:cubicBezTo>
                  <a:pt x="23559" y="27670"/>
                  <a:pt x="21930" y="29449"/>
                  <a:pt x="19975" y="30928"/>
                </a:cubicBezTo>
                <a:cubicBezTo>
                  <a:pt x="19273" y="31479"/>
                  <a:pt x="18772" y="32231"/>
                  <a:pt x="18146" y="328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59"/>
          <p:cNvSpPr/>
          <p:nvPr/>
        </p:nvSpPr>
        <p:spPr>
          <a:xfrm>
            <a:off x="1371861" y="2269518"/>
            <a:ext cx="161942" cy="287560"/>
          </a:xfrm>
          <a:custGeom>
            <a:avLst/>
            <a:gdLst/>
            <a:ahLst/>
            <a:cxnLst/>
            <a:rect l="l" t="t" r="r" b="b"/>
            <a:pathLst>
              <a:path w="12407" h="22031" extrusionOk="0">
                <a:moveTo>
                  <a:pt x="5264" y="1404"/>
                </a:moveTo>
                <a:cubicBezTo>
                  <a:pt x="4838" y="2131"/>
                  <a:pt x="4487" y="2657"/>
                  <a:pt x="4211" y="3208"/>
                </a:cubicBezTo>
                <a:cubicBezTo>
                  <a:pt x="3660" y="4261"/>
                  <a:pt x="3434" y="5414"/>
                  <a:pt x="3584" y="6617"/>
                </a:cubicBezTo>
                <a:cubicBezTo>
                  <a:pt x="3660" y="7269"/>
                  <a:pt x="3935" y="7820"/>
                  <a:pt x="4361" y="8296"/>
                </a:cubicBezTo>
                <a:cubicBezTo>
                  <a:pt x="5439" y="9499"/>
                  <a:pt x="7168" y="9349"/>
                  <a:pt x="8071" y="7970"/>
                </a:cubicBezTo>
                <a:cubicBezTo>
                  <a:pt x="8873" y="6717"/>
                  <a:pt x="8873" y="5339"/>
                  <a:pt x="8522" y="3960"/>
                </a:cubicBezTo>
                <a:cubicBezTo>
                  <a:pt x="8371" y="3284"/>
                  <a:pt x="8096" y="2657"/>
                  <a:pt x="7870" y="2031"/>
                </a:cubicBezTo>
                <a:cubicBezTo>
                  <a:pt x="8823" y="1279"/>
                  <a:pt x="9850" y="1028"/>
                  <a:pt x="10727" y="1379"/>
                </a:cubicBezTo>
                <a:cubicBezTo>
                  <a:pt x="11279" y="1579"/>
                  <a:pt x="11655" y="1980"/>
                  <a:pt x="11880" y="2507"/>
                </a:cubicBezTo>
                <a:cubicBezTo>
                  <a:pt x="12206" y="3359"/>
                  <a:pt x="12407" y="4261"/>
                  <a:pt x="12181" y="5163"/>
                </a:cubicBezTo>
                <a:cubicBezTo>
                  <a:pt x="11955" y="6016"/>
                  <a:pt x="11705" y="6893"/>
                  <a:pt x="11379" y="7720"/>
                </a:cubicBezTo>
                <a:cubicBezTo>
                  <a:pt x="11028" y="8622"/>
                  <a:pt x="10552" y="9499"/>
                  <a:pt x="10151" y="10376"/>
                </a:cubicBezTo>
                <a:cubicBezTo>
                  <a:pt x="8772" y="13384"/>
                  <a:pt x="8021" y="16517"/>
                  <a:pt x="8121" y="19850"/>
                </a:cubicBezTo>
                <a:cubicBezTo>
                  <a:pt x="8146" y="20452"/>
                  <a:pt x="8296" y="21078"/>
                  <a:pt x="7995" y="21705"/>
                </a:cubicBezTo>
                <a:cubicBezTo>
                  <a:pt x="7319" y="22031"/>
                  <a:pt x="6667" y="21880"/>
                  <a:pt x="6091" y="21805"/>
                </a:cubicBezTo>
                <a:cubicBezTo>
                  <a:pt x="5665" y="21304"/>
                  <a:pt x="5790" y="20803"/>
                  <a:pt x="5815" y="20326"/>
                </a:cubicBezTo>
                <a:cubicBezTo>
                  <a:pt x="5865" y="18973"/>
                  <a:pt x="5539" y="17720"/>
                  <a:pt x="4888" y="16517"/>
                </a:cubicBezTo>
                <a:cubicBezTo>
                  <a:pt x="4437" y="15665"/>
                  <a:pt x="3935" y="14838"/>
                  <a:pt x="3459" y="13985"/>
                </a:cubicBezTo>
                <a:cubicBezTo>
                  <a:pt x="2682" y="12607"/>
                  <a:pt x="1830" y="11254"/>
                  <a:pt x="1153" y="9800"/>
                </a:cubicBezTo>
                <a:cubicBezTo>
                  <a:pt x="101" y="7519"/>
                  <a:pt x="0" y="5113"/>
                  <a:pt x="777" y="2707"/>
                </a:cubicBezTo>
                <a:cubicBezTo>
                  <a:pt x="953" y="2131"/>
                  <a:pt x="1279" y="1554"/>
                  <a:pt x="1604" y="1053"/>
                </a:cubicBezTo>
                <a:cubicBezTo>
                  <a:pt x="2206" y="201"/>
                  <a:pt x="3058" y="0"/>
                  <a:pt x="3985" y="477"/>
                </a:cubicBezTo>
                <a:cubicBezTo>
                  <a:pt x="4412" y="677"/>
                  <a:pt x="4762" y="1028"/>
                  <a:pt x="5264" y="140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59"/>
          <p:cNvSpPr/>
          <p:nvPr/>
        </p:nvSpPr>
        <p:spPr>
          <a:xfrm>
            <a:off x="1403918" y="2572114"/>
            <a:ext cx="107970" cy="20949"/>
          </a:xfrm>
          <a:custGeom>
            <a:avLst/>
            <a:gdLst/>
            <a:ahLst/>
            <a:cxnLst/>
            <a:rect l="l" t="t" r="r" b="b"/>
            <a:pathLst>
              <a:path w="8272" h="1605" extrusionOk="0">
                <a:moveTo>
                  <a:pt x="4261" y="101"/>
                </a:moveTo>
                <a:cubicBezTo>
                  <a:pt x="5289" y="101"/>
                  <a:pt x="6316" y="101"/>
                  <a:pt x="7369" y="101"/>
                </a:cubicBezTo>
                <a:cubicBezTo>
                  <a:pt x="7820" y="126"/>
                  <a:pt x="8071" y="402"/>
                  <a:pt x="8196" y="878"/>
                </a:cubicBezTo>
                <a:cubicBezTo>
                  <a:pt x="8271" y="1153"/>
                  <a:pt x="8096" y="1479"/>
                  <a:pt x="7845" y="1504"/>
                </a:cubicBezTo>
                <a:cubicBezTo>
                  <a:pt x="7695" y="1529"/>
                  <a:pt x="7570" y="1579"/>
                  <a:pt x="7444" y="1579"/>
                </a:cubicBezTo>
                <a:cubicBezTo>
                  <a:pt x="5565" y="1579"/>
                  <a:pt x="3710" y="1605"/>
                  <a:pt x="1830" y="1579"/>
                </a:cubicBezTo>
                <a:cubicBezTo>
                  <a:pt x="1429" y="1554"/>
                  <a:pt x="1028" y="1429"/>
                  <a:pt x="627" y="1329"/>
                </a:cubicBezTo>
                <a:cubicBezTo>
                  <a:pt x="251" y="1204"/>
                  <a:pt x="1" y="803"/>
                  <a:pt x="151" y="552"/>
                </a:cubicBezTo>
                <a:cubicBezTo>
                  <a:pt x="276" y="351"/>
                  <a:pt x="502" y="151"/>
                  <a:pt x="753" y="76"/>
                </a:cubicBezTo>
                <a:cubicBezTo>
                  <a:pt x="978" y="1"/>
                  <a:pt x="1279" y="51"/>
                  <a:pt x="1555" y="51"/>
                </a:cubicBezTo>
                <a:lnTo>
                  <a:pt x="4261" y="5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59"/>
          <p:cNvSpPr/>
          <p:nvPr/>
        </p:nvSpPr>
        <p:spPr>
          <a:xfrm>
            <a:off x="1403265" y="2610711"/>
            <a:ext cx="105673" cy="24552"/>
          </a:xfrm>
          <a:custGeom>
            <a:avLst/>
            <a:gdLst/>
            <a:ahLst/>
            <a:cxnLst/>
            <a:rect l="l" t="t" r="r" b="b"/>
            <a:pathLst>
              <a:path w="8096" h="1881" extrusionOk="0">
                <a:moveTo>
                  <a:pt x="4011" y="26"/>
                </a:moveTo>
                <a:cubicBezTo>
                  <a:pt x="5239" y="76"/>
                  <a:pt x="6492" y="101"/>
                  <a:pt x="7720" y="176"/>
                </a:cubicBezTo>
                <a:cubicBezTo>
                  <a:pt x="7845" y="176"/>
                  <a:pt x="7996" y="452"/>
                  <a:pt x="8046" y="628"/>
                </a:cubicBezTo>
                <a:cubicBezTo>
                  <a:pt x="8096" y="728"/>
                  <a:pt x="7970" y="878"/>
                  <a:pt x="7895" y="978"/>
                </a:cubicBezTo>
                <a:cubicBezTo>
                  <a:pt x="7820" y="1079"/>
                  <a:pt x="7695" y="1179"/>
                  <a:pt x="7569" y="1229"/>
                </a:cubicBezTo>
                <a:cubicBezTo>
                  <a:pt x="7269" y="1354"/>
                  <a:pt x="6943" y="1530"/>
                  <a:pt x="6617" y="1580"/>
                </a:cubicBezTo>
                <a:cubicBezTo>
                  <a:pt x="4813" y="1856"/>
                  <a:pt x="3033" y="1881"/>
                  <a:pt x="1229" y="1605"/>
                </a:cubicBezTo>
                <a:cubicBezTo>
                  <a:pt x="1028" y="1580"/>
                  <a:pt x="828" y="1505"/>
                  <a:pt x="627" y="1455"/>
                </a:cubicBezTo>
                <a:cubicBezTo>
                  <a:pt x="226" y="1304"/>
                  <a:pt x="0" y="903"/>
                  <a:pt x="101" y="477"/>
                </a:cubicBezTo>
                <a:cubicBezTo>
                  <a:pt x="176" y="26"/>
                  <a:pt x="527" y="1"/>
                  <a:pt x="878" y="1"/>
                </a:cubicBezTo>
                <a:cubicBezTo>
                  <a:pt x="1930" y="1"/>
                  <a:pt x="2958" y="1"/>
                  <a:pt x="3985" y="1"/>
                </a:cubicBezTo>
                <a:cubicBezTo>
                  <a:pt x="4011" y="1"/>
                  <a:pt x="4011" y="26"/>
                  <a:pt x="4011" y="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59"/>
          <p:cNvSpPr/>
          <p:nvPr/>
        </p:nvSpPr>
        <p:spPr>
          <a:xfrm>
            <a:off x="1410131" y="2648994"/>
            <a:ext cx="94552" cy="17999"/>
          </a:xfrm>
          <a:custGeom>
            <a:avLst/>
            <a:gdLst/>
            <a:ahLst/>
            <a:cxnLst/>
            <a:rect l="l" t="t" r="r" b="b"/>
            <a:pathLst>
              <a:path w="7244" h="1379" extrusionOk="0">
                <a:moveTo>
                  <a:pt x="1" y="176"/>
                </a:moveTo>
                <a:cubicBezTo>
                  <a:pt x="277" y="126"/>
                  <a:pt x="552" y="50"/>
                  <a:pt x="803" y="75"/>
                </a:cubicBezTo>
                <a:cubicBezTo>
                  <a:pt x="2582" y="376"/>
                  <a:pt x="4362" y="326"/>
                  <a:pt x="6141" y="50"/>
                </a:cubicBezTo>
                <a:cubicBezTo>
                  <a:pt x="6417" y="0"/>
                  <a:pt x="6693" y="0"/>
                  <a:pt x="6968" y="50"/>
                </a:cubicBezTo>
                <a:cubicBezTo>
                  <a:pt x="7069" y="50"/>
                  <a:pt x="7169" y="201"/>
                  <a:pt x="7219" y="326"/>
                </a:cubicBezTo>
                <a:cubicBezTo>
                  <a:pt x="7244" y="426"/>
                  <a:pt x="7219" y="627"/>
                  <a:pt x="7144" y="702"/>
                </a:cubicBezTo>
                <a:cubicBezTo>
                  <a:pt x="6943" y="877"/>
                  <a:pt x="6718" y="1103"/>
                  <a:pt x="6492" y="1128"/>
                </a:cubicBezTo>
                <a:cubicBezTo>
                  <a:pt x="4637" y="1329"/>
                  <a:pt x="2783" y="1379"/>
                  <a:pt x="928" y="1153"/>
                </a:cubicBezTo>
                <a:cubicBezTo>
                  <a:pt x="427" y="1078"/>
                  <a:pt x="26" y="852"/>
                  <a:pt x="1" y="1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59"/>
          <p:cNvSpPr/>
          <p:nvPr/>
        </p:nvSpPr>
        <p:spPr>
          <a:xfrm>
            <a:off x="1438272" y="2310085"/>
            <a:ext cx="27162" cy="57588"/>
          </a:xfrm>
          <a:custGeom>
            <a:avLst/>
            <a:gdLst/>
            <a:ahLst/>
            <a:cxnLst/>
            <a:rect l="l" t="t" r="r" b="b"/>
            <a:pathLst>
              <a:path w="2081" h="4412" extrusionOk="0">
                <a:moveTo>
                  <a:pt x="2080" y="2632"/>
                </a:moveTo>
                <a:cubicBezTo>
                  <a:pt x="1980" y="2933"/>
                  <a:pt x="1855" y="3459"/>
                  <a:pt x="1629" y="3935"/>
                </a:cubicBezTo>
                <a:cubicBezTo>
                  <a:pt x="1429" y="4361"/>
                  <a:pt x="627" y="4411"/>
                  <a:pt x="426" y="4010"/>
                </a:cubicBezTo>
                <a:cubicBezTo>
                  <a:pt x="201" y="3584"/>
                  <a:pt x="0" y="3133"/>
                  <a:pt x="0" y="2682"/>
                </a:cubicBezTo>
                <a:cubicBezTo>
                  <a:pt x="25" y="1780"/>
                  <a:pt x="326" y="953"/>
                  <a:pt x="852" y="201"/>
                </a:cubicBezTo>
                <a:cubicBezTo>
                  <a:pt x="1003" y="0"/>
                  <a:pt x="1404" y="0"/>
                  <a:pt x="1529" y="226"/>
                </a:cubicBezTo>
                <a:cubicBezTo>
                  <a:pt x="1955" y="877"/>
                  <a:pt x="1980" y="1629"/>
                  <a:pt x="2080" y="263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59"/>
          <p:cNvSpPr/>
          <p:nvPr/>
        </p:nvSpPr>
        <p:spPr>
          <a:xfrm>
            <a:off x="1441209" y="2683661"/>
            <a:ext cx="43530" cy="16055"/>
          </a:xfrm>
          <a:custGeom>
            <a:avLst/>
            <a:gdLst/>
            <a:ahLst/>
            <a:cxnLst/>
            <a:rect l="l" t="t" r="r" b="b"/>
            <a:pathLst>
              <a:path w="3335" h="1230" extrusionOk="0">
                <a:moveTo>
                  <a:pt x="1" y="252"/>
                </a:moveTo>
                <a:cubicBezTo>
                  <a:pt x="1104" y="1"/>
                  <a:pt x="2081" y="126"/>
                  <a:pt x="3334" y="176"/>
                </a:cubicBezTo>
                <a:cubicBezTo>
                  <a:pt x="2983" y="577"/>
                  <a:pt x="2858" y="853"/>
                  <a:pt x="2657" y="928"/>
                </a:cubicBezTo>
                <a:cubicBezTo>
                  <a:pt x="1880" y="1229"/>
                  <a:pt x="1078" y="1179"/>
                  <a:pt x="302" y="803"/>
                </a:cubicBezTo>
                <a:cubicBezTo>
                  <a:pt x="176" y="753"/>
                  <a:pt x="151" y="502"/>
                  <a:pt x="1" y="2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59"/>
          <p:cNvSpPr/>
          <p:nvPr/>
        </p:nvSpPr>
        <p:spPr>
          <a:xfrm>
            <a:off x="1247875" y="2102029"/>
            <a:ext cx="425616" cy="623857"/>
          </a:xfrm>
          <a:custGeom>
            <a:avLst/>
            <a:gdLst/>
            <a:ahLst/>
            <a:cxnLst/>
            <a:rect l="l" t="t" r="r" b="b"/>
            <a:pathLst>
              <a:path w="32608" h="47796" extrusionOk="0">
                <a:moveTo>
                  <a:pt x="14813" y="44813"/>
                </a:moveTo>
                <a:cubicBezTo>
                  <a:pt x="14963" y="45063"/>
                  <a:pt x="14988" y="45314"/>
                  <a:pt x="15114" y="45364"/>
                </a:cubicBezTo>
                <a:cubicBezTo>
                  <a:pt x="15890" y="45740"/>
                  <a:pt x="16692" y="45790"/>
                  <a:pt x="17469" y="45489"/>
                </a:cubicBezTo>
                <a:cubicBezTo>
                  <a:pt x="17670" y="45414"/>
                  <a:pt x="17795" y="45138"/>
                  <a:pt x="18146" y="44737"/>
                </a:cubicBezTo>
                <a:cubicBezTo>
                  <a:pt x="16893" y="44687"/>
                  <a:pt x="15916" y="44562"/>
                  <a:pt x="14813" y="44813"/>
                </a:cubicBezTo>
                <a:close/>
                <a:moveTo>
                  <a:pt x="16667" y="18572"/>
                </a:moveTo>
                <a:cubicBezTo>
                  <a:pt x="16567" y="17569"/>
                  <a:pt x="16542" y="16817"/>
                  <a:pt x="16116" y="16166"/>
                </a:cubicBezTo>
                <a:cubicBezTo>
                  <a:pt x="15991" y="15940"/>
                  <a:pt x="15590" y="15940"/>
                  <a:pt x="15439" y="16141"/>
                </a:cubicBezTo>
                <a:cubicBezTo>
                  <a:pt x="14913" y="16893"/>
                  <a:pt x="14612" y="17720"/>
                  <a:pt x="14587" y="18622"/>
                </a:cubicBezTo>
                <a:cubicBezTo>
                  <a:pt x="14587" y="19073"/>
                  <a:pt x="14788" y="19524"/>
                  <a:pt x="15013" y="19950"/>
                </a:cubicBezTo>
                <a:cubicBezTo>
                  <a:pt x="15214" y="20351"/>
                  <a:pt x="16016" y="20301"/>
                  <a:pt x="16216" y="19875"/>
                </a:cubicBezTo>
                <a:cubicBezTo>
                  <a:pt x="16442" y="19399"/>
                  <a:pt x="16567" y="18873"/>
                  <a:pt x="16667" y="18572"/>
                </a:cubicBezTo>
                <a:close/>
                <a:moveTo>
                  <a:pt x="12432" y="42081"/>
                </a:moveTo>
                <a:cubicBezTo>
                  <a:pt x="12457" y="42757"/>
                  <a:pt x="12858" y="42983"/>
                  <a:pt x="13359" y="43058"/>
                </a:cubicBezTo>
                <a:cubicBezTo>
                  <a:pt x="15214" y="43284"/>
                  <a:pt x="17068" y="43234"/>
                  <a:pt x="18923" y="43033"/>
                </a:cubicBezTo>
                <a:cubicBezTo>
                  <a:pt x="19149" y="43008"/>
                  <a:pt x="19374" y="42782"/>
                  <a:pt x="19575" y="42607"/>
                </a:cubicBezTo>
                <a:cubicBezTo>
                  <a:pt x="19650" y="42532"/>
                  <a:pt x="19675" y="42331"/>
                  <a:pt x="19650" y="42231"/>
                </a:cubicBezTo>
                <a:cubicBezTo>
                  <a:pt x="19600" y="42106"/>
                  <a:pt x="19500" y="41955"/>
                  <a:pt x="19399" y="41955"/>
                </a:cubicBezTo>
                <a:cubicBezTo>
                  <a:pt x="19124" y="41905"/>
                  <a:pt x="18848" y="41905"/>
                  <a:pt x="18572" y="41955"/>
                </a:cubicBezTo>
                <a:cubicBezTo>
                  <a:pt x="16793" y="42231"/>
                  <a:pt x="15013" y="42281"/>
                  <a:pt x="13234" y="41980"/>
                </a:cubicBezTo>
                <a:cubicBezTo>
                  <a:pt x="12983" y="41955"/>
                  <a:pt x="12708" y="42031"/>
                  <a:pt x="12432" y="42081"/>
                </a:cubicBezTo>
                <a:close/>
                <a:moveTo>
                  <a:pt x="15916" y="38998"/>
                </a:moveTo>
                <a:cubicBezTo>
                  <a:pt x="15916" y="38998"/>
                  <a:pt x="15916" y="38973"/>
                  <a:pt x="15890" y="38973"/>
                </a:cubicBezTo>
                <a:cubicBezTo>
                  <a:pt x="14863" y="38973"/>
                  <a:pt x="13835" y="38973"/>
                  <a:pt x="12783" y="38973"/>
                </a:cubicBezTo>
                <a:cubicBezTo>
                  <a:pt x="12432" y="38973"/>
                  <a:pt x="12081" y="38998"/>
                  <a:pt x="12006" y="39449"/>
                </a:cubicBezTo>
                <a:cubicBezTo>
                  <a:pt x="11905" y="39875"/>
                  <a:pt x="12131" y="40276"/>
                  <a:pt x="12532" y="40427"/>
                </a:cubicBezTo>
                <a:cubicBezTo>
                  <a:pt x="12733" y="40477"/>
                  <a:pt x="12933" y="40552"/>
                  <a:pt x="13134" y="40577"/>
                </a:cubicBezTo>
                <a:cubicBezTo>
                  <a:pt x="14938" y="40853"/>
                  <a:pt x="16718" y="40828"/>
                  <a:pt x="18522" y="40552"/>
                </a:cubicBezTo>
                <a:cubicBezTo>
                  <a:pt x="18848" y="40502"/>
                  <a:pt x="19174" y="40326"/>
                  <a:pt x="19474" y="40201"/>
                </a:cubicBezTo>
                <a:cubicBezTo>
                  <a:pt x="19600" y="40151"/>
                  <a:pt x="19725" y="40051"/>
                  <a:pt x="19800" y="39950"/>
                </a:cubicBezTo>
                <a:cubicBezTo>
                  <a:pt x="19875" y="39850"/>
                  <a:pt x="20001" y="39700"/>
                  <a:pt x="19951" y="39600"/>
                </a:cubicBezTo>
                <a:cubicBezTo>
                  <a:pt x="19901" y="39424"/>
                  <a:pt x="19750" y="39148"/>
                  <a:pt x="19625" y="39148"/>
                </a:cubicBezTo>
                <a:cubicBezTo>
                  <a:pt x="18397" y="39073"/>
                  <a:pt x="17144" y="39048"/>
                  <a:pt x="15916" y="38998"/>
                </a:cubicBezTo>
                <a:close/>
                <a:moveTo>
                  <a:pt x="16216" y="36116"/>
                </a:moveTo>
                <a:lnTo>
                  <a:pt x="16216" y="36066"/>
                </a:lnTo>
                <a:lnTo>
                  <a:pt x="13510" y="36066"/>
                </a:lnTo>
                <a:cubicBezTo>
                  <a:pt x="13234" y="36066"/>
                  <a:pt x="12933" y="36016"/>
                  <a:pt x="12708" y="36091"/>
                </a:cubicBezTo>
                <a:cubicBezTo>
                  <a:pt x="12457" y="36166"/>
                  <a:pt x="12231" y="36366"/>
                  <a:pt x="12106" y="36567"/>
                </a:cubicBezTo>
                <a:cubicBezTo>
                  <a:pt x="11956" y="36818"/>
                  <a:pt x="12206" y="37219"/>
                  <a:pt x="12582" y="37344"/>
                </a:cubicBezTo>
                <a:cubicBezTo>
                  <a:pt x="12983" y="37444"/>
                  <a:pt x="13384" y="37569"/>
                  <a:pt x="13785" y="37594"/>
                </a:cubicBezTo>
                <a:cubicBezTo>
                  <a:pt x="15665" y="37620"/>
                  <a:pt x="17520" y="37594"/>
                  <a:pt x="19399" y="37594"/>
                </a:cubicBezTo>
                <a:cubicBezTo>
                  <a:pt x="19525" y="37594"/>
                  <a:pt x="19650" y="37544"/>
                  <a:pt x="19800" y="37519"/>
                </a:cubicBezTo>
                <a:cubicBezTo>
                  <a:pt x="20051" y="37494"/>
                  <a:pt x="20226" y="37168"/>
                  <a:pt x="20151" y="36893"/>
                </a:cubicBezTo>
                <a:cubicBezTo>
                  <a:pt x="20026" y="36417"/>
                  <a:pt x="19775" y="36141"/>
                  <a:pt x="19324" y="36116"/>
                </a:cubicBezTo>
                <a:cubicBezTo>
                  <a:pt x="18271" y="36116"/>
                  <a:pt x="17244" y="36116"/>
                  <a:pt x="16216" y="36116"/>
                </a:cubicBezTo>
                <a:close/>
                <a:moveTo>
                  <a:pt x="14763" y="14236"/>
                </a:moveTo>
                <a:cubicBezTo>
                  <a:pt x="14261" y="13860"/>
                  <a:pt x="13911" y="13509"/>
                  <a:pt x="13484" y="13309"/>
                </a:cubicBezTo>
                <a:cubicBezTo>
                  <a:pt x="12557" y="12832"/>
                  <a:pt x="11705" y="13033"/>
                  <a:pt x="11103" y="13885"/>
                </a:cubicBezTo>
                <a:cubicBezTo>
                  <a:pt x="10778" y="14386"/>
                  <a:pt x="10452" y="14963"/>
                  <a:pt x="10276" y="15539"/>
                </a:cubicBezTo>
                <a:cubicBezTo>
                  <a:pt x="9499" y="17945"/>
                  <a:pt x="9600" y="20351"/>
                  <a:pt x="10652" y="22632"/>
                </a:cubicBezTo>
                <a:cubicBezTo>
                  <a:pt x="11329" y="24086"/>
                  <a:pt x="12181" y="25439"/>
                  <a:pt x="12958" y="26817"/>
                </a:cubicBezTo>
                <a:cubicBezTo>
                  <a:pt x="13434" y="27670"/>
                  <a:pt x="13936" y="28497"/>
                  <a:pt x="14387" y="29349"/>
                </a:cubicBezTo>
                <a:cubicBezTo>
                  <a:pt x="15038" y="30552"/>
                  <a:pt x="15364" y="31805"/>
                  <a:pt x="15314" y="33158"/>
                </a:cubicBezTo>
                <a:cubicBezTo>
                  <a:pt x="15289" y="33635"/>
                  <a:pt x="15164" y="34136"/>
                  <a:pt x="15590" y="34637"/>
                </a:cubicBezTo>
                <a:cubicBezTo>
                  <a:pt x="16166" y="34712"/>
                  <a:pt x="16818" y="34863"/>
                  <a:pt x="17494" y="34537"/>
                </a:cubicBezTo>
                <a:cubicBezTo>
                  <a:pt x="17795" y="33910"/>
                  <a:pt x="17645" y="33284"/>
                  <a:pt x="17620" y="32682"/>
                </a:cubicBezTo>
                <a:cubicBezTo>
                  <a:pt x="17520" y="29349"/>
                  <a:pt x="18271" y="26216"/>
                  <a:pt x="19650" y="23208"/>
                </a:cubicBezTo>
                <a:cubicBezTo>
                  <a:pt x="20051" y="22331"/>
                  <a:pt x="20527" y="21454"/>
                  <a:pt x="20878" y="20552"/>
                </a:cubicBezTo>
                <a:cubicBezTo>
                  <a:pt x="21204" y="19725"/>
                  <a:pt x="21454" y="18848"/>
                  <a:pt x="21680" y="17995"/>
                </a:cubicBezTo>
                <a:cubicBezTo>
                  <a:pt x="21906" y="17093"/>
                  <a:pt x="21705" y="16191"/>
                  <a:pt x="21379" y="15339"/>
                </a:cubicBezTo>
                <a:cubicBezTo>
                  <a:pt x="21154" y="14812"/>
                  <a:pt x="20778" y="14411"/>
                  <a:pt x="20226" y="14211"/>
                </a:cubicBezTo>
                <a:cubicBezTo>
                  <a:pt x="19349" y="13860"/>
                  <a:pt x="18322" y="14111"/>
                  <a:pt x="17369" y="14863"/>
                </a:cubicBezTo>
                <a:cubicBezTo>
                  <a:pt x="17595" y="15489"/>
                  <a:pt x="17870" y="16116"/>
                  <a:pt x="18021" y="16792"/>
                </a:cubicBezTo>
                <a:cubicBezTo>
                  <a:pt x="18372" y="18171"/>
                  <a:pt x="18372" y="19549"/>
                  <a:pt x="17570" y="20802"/>
                </a:cubicBezTo>
                <a:cubicBezTo>
                  <a:pt x="16667" y="22181"/>
                  <a:pt x="14938" y="22331"/>
                  <a:pt x="13860" y="21128"/>
                </a:cubicBezTo>
                <a:cubicBezTo>
                  <a:pt x="13434" y="20652"/>
                  <a:pt x="13159" y="20101"/>
                  <a:pt x="13083" y="19449"/>
                </a:cubicBezTo>
                <a:cubicBezTo>
                  <a:pt x="12933" y="18246"/>
                  <a:pt x="13159" y="17093"/>
                  <a:pt x="13710" y="16040"/>
                </a:cubicBezTo>
                <a:cubicBezTo>
                  <a:pt x="13986" y="15489"/>
                  <a:pt x="14337" y="14963"/>
                  <a:pt x="14763" y="14236"/>
                </a:cubicBezTo>
                <a:moveTo>
                  <a:pt x="19525" y="33660"/>
                </a:moveTo>
                <a:cubicBezTo>
                  <a:pt x="20151" y="33008"/>
                  <a:pt x="20652" y="32256"/>
                  <a:pt x="21354" y="31705"/>
                </a:cubicBezTo>
                <a:cubicBezTo>
                  <a:pt x="23309" y="30226"/>
                  <a:pt x="24938" y="28447"/>
                  <a:pt x="26367" y="26467"/>
                </a:cubicBezTo>
                <a:cubicBezTo>
                  <a:pt x="28146" y="24061"/>
                  <a:pt x="29650" y="21479"/>
                  <a:pt x="30402" y="18547"/>
                </a:cubicBezTo>
                <a:cubicBezTo>
                  <a:pt x="31404" y="14637"/>
                  <a:pt x="30878" y="11028"/>
                  <a:pt x="28472" y="7695"/>
                </a:cubicBezTo>
                <a:cubicBezTo>
                  <a:pt x="25565" y="3634"/>
                  <a:pt x="18322" y="777"/>
                  <a:pt x="13936" y="1855"/>
                </a:cubicBezTo>
                <a:cubicBezTo>
                  <a:pt x="10527" y="2682"/>
                  <a:pt x="7469" y="3960"/>
                  <a:pt x="5038" y="6517"/>
                </a:cubicBezTo>
                <a:cubicBezTo>
                  <a:pt x="2632" y="9023"/>
                  <a:pt x="1379" y="12005"/>
                  <a:pt x="1605" y="15564"/>
                </a:cubicBezTo>
                <a:cubicBezTo>
                  <a:pt x="1730" y="17870"/>
                  <a:pt x="2382" y="20051"/>
                  <a:pt x="3434" y="22106"/>
                </a:cubicBezTo>
                <a:cubicBezTo>
                  <a:pt x="5063" y="25364"/>
                  <a:pt x="7219" y="28246"/>
                  <a:pt x="9900" y="30702"/>
                </a:cubicBezTo>
                <a:cubicBezTo>
                  <a:pt x="11129" y="31830"/>
                  <a:pt x="12332" y="32983"/>
                  <a:pt x="13259" y="34386"/>
                </a:cubicBezTo>
                <a:cubicBezTo>
                  <a:pt x="13334" y="34487"/>
                  <a:pt x="13610" y="34462"/>
                  <a:pt x="13835" y="34512"/>
                </a:cubicBezTo>
                <a:cubicBezTo>
                  <a:pt x="14111" y="33033"/>
                  <a:pt x="13936" y="31705"/>
                  <a:pt x="13259" y="30427"/>
                </a:cubicBezTo>
                <a:cubicBezTo>
                  <a:pt x="12808" y="29574"/>
                  <a:pt x="12332" y="28722"/>
                  <a:pt x="11855" y="27895"/>
                </a:cubicBezTo>
                <a:cubicBezTo>
                  <a:pt x="11053" y="26492"/>
                  <a:pt x="10201" y="25163"/>
                  <a:pt x="9499" y="23735"/>
                </a:cubicBezTo>
                <a:cubicBezTo>
                  <a:pt x="8271" y="21304"/>
                  <a:pt x="7946" y="18722"/>
                  <a:pt x="8547" y="16040"/>
                </a:cubicBezTo>
                <a:cubicBezTo>
                  <a:pt x="8823" y="14888"/>
                  <a:pt x="9249" y="13785"/>
                  <a:pt x="10001" y="12858"/>
                </a:cubicBezTo>
                <a:cubicBezTo>
                  <a:pt x="11154" y="11404"/>
                  <a:pt x="12632" y="11078"/>
                  <a:pt x="14236" y="11980"/>
                </a:cubicBezTo>
                <a:cubicBezTo>
                  <a:pt x="14888" y="12356"/>
                  <a:pt x="15489" y="12807"/>
                  <a:pt x="16166" y="13259"/>
                </a:cubicBezTo>
                <a:cubicBezTo>
                  <a:pt x="16768" y="13058"/>
                  <a:pt x="17344" y="12832"/>
                  <a:pt x="17946" y="12732"/>
                </a:cubicBezTo>
                <a:cubicBezTo>
                  <a:pt x="18572" y="12632"/>
                  <a:pt x="19199" y="12657"/>
                  <a:pt x="19825" y="12632"/>
                </a:cubicBezTo>
                <a:cubicBezTo>
                  <a:pt x="20728" y="12607"/>
                  <a:pt x="21429" y="13008"/>
                  <a:pt x="22031" y="13609"/>
                </a:cubicBezTo>
                <a:cubicBezTo>
                  <a:pt x="22682" y="14261"/>
                  <a:pt x="23058" y="15088"/>
                  <a:pt x="23184" y="16015"/>
                </a:cubicBezTo>
                <a:cubicBezTo>
                  <a:pt x="23334" y="17193"/>
                  <a:pt x="23359" y="18371"/>
                  <a:pt x="22933" y="19499"/>
                </a:cubicBezTo>
                <a:cubicBezTo>
                  <a:pt x="22507" y="20602"/>
                  <a:pt x="22056" y="21680"/>
                  <a:pt x="21605" y="22782"/>
                </a:cubicBezTo>
                <a:cubicBezTo>
                  <a:pt x="21229" y="23660"/>
                  <a:pt x="20828" y="24537"/>
                  <a:pt x="20452" y="25439"/>
                </a:cubicBezTo>
                <a:cubicBezTo>
                  <a:pt x="19525" y="27720"/>
                  <a:pt x="19224" y="30126"/>
                  <a:pt x="19149" y="32557"/>
                </a:cubicBezTo>
                <a:cubicBezTo>
                  <a:pt x="19149" y="32958"/>
                  <a:pt x="19073" y="33409"/>
                  <a:pt x="19525" y="33660"/>
                </a:cubicBezTo>
                <a:close/>
                <a:moveTo>
                  <a:pt x="11555" y="34737"/>
                </a:moveTo>
                <a:cubicBezTo>
                  <a:pt x="11129" y="33785"/>
                  <a:pt x="10377" y="33259"/>
                  <a:pt x="9750" y="32632"/>
                </a:cubicBezTo>
                <a:cubicBezTo>
                  <a:pt x="8522" y="31379"/>
                  <a:pt x="7244" y="30201"/>
                  <a:pt x="6116" y="28898"/>
                </a:cubicBezTo>
                <a:cubicBezTo>
                  <a:pt x="4086" y="26592"/>
                  <a:pt x="2532" y="23960"/>
                  <a:pt x="1354" y="21128"/>
                </a:cubicBezTo>
                <a:cubicBezTo>
                  <a:pt x="352" y="18697"/>
                  <a:pt x="1" y="16191"/>
                  <a:pt x="176" y="13584"/>
                </a:cubicBezTo>
                <a:cubicBezTo>
                  <a:pt x="402" y="10552"/>
                  <a:pt x="1755" y="8020"/>
                  <a:pt x="3735" y="5765"/>
                </a:cubicBezTo>
                <a:cubicBezTo>
                  <a:pt x="4863" y="4436"/>
                  <a:pt x="6241" y="3384"/>
                  <a:pt x="7795" y="2557"/>
                </a:cubicBezTo>
                <a:cubicBezTo>
                  <a:pt x="9750" y="1529"/>
                  <a:pt x="11730" y="527"/>
                  <a:pt x="14036" y="502"/>
                </a:cubicBezTo>
                <a:cubicBezTo>
                  <a:pt x="14662" y="476"/>
                  <a:pt x="15264" y="251"/>
                  <a:pt x="15890" y="201"/>
                </a:cubicBezTo>
                <a:cubicBezTo>
                  <a:pt x="17645" y="0"/>
                  <a:pt x="19349" y="451"/>
                  <a:pt x="21053" y="702"/>
                </a:cubicBezTo>
                <a:cubicBezTo>
                  <a:pt x="21179" y="727"/>
                  <a:pt x="21329" y="777"/>
                  <a:pt x="21429" y="852"/>
                </a:cubicBezTo>
                <a:cubicBezTo>
                  <a:pt x="23083" y="1880"/>
                  <a:pt x="24938" y="2532"/>
                  <a:pt x="26492" y="3710"/>
                </a:cubicBezTo>
                <a:cubicBezTo>
                  <a:pt x="29424" y="5965"/>
                  <a:pt x="31404" y="8797"/>
                  <a:pt x="32131" y="12431"/>
                </a:cubicBezTo>
                <a:cubicBezTo>
                  <a:pt x="32607" y="14787"/>
                  <a:pt x="32357" y="17118"/>
                  <a:pt x="31680" y="19424"/>
                </a:cubicBezTo>
                <a:cubicBezTo>
                  <a:pt x="30652" y="23008"/>
                  <a:pt x="28673" y="26116"/>
                  <a:pt x="26317" y="28973"/>
                </a:cubicBezTo>
                <a:cubicBezTo>
                  <a:pt x="24938" y="30627"/>
                  <a:pt x="23409" y="32156"/>
                  <a:pt x="21705" y="33459"/>
                </a:cubicBezTo>
                <a:cubicBezTo>
                  <a:pt x="21028" y="33985"/>
                  <a:pt x="20953" y="34562"/>
                  <a:pt x="21053" y="35264"/>
                </a:cubicBezTo>
                <a:cubicBezTo>
                  <a:pt x="21078" y="35464"/>
                  <a:pt x="21154" y="35665"/>
                  <a:pt x="21254" y="35865"/>
                </a:cubicBezTo>
                <a:cubicBezTo>
                  <a:pt x="21655" y="36642"/>
                  <a:pt x="21730" y="37419"/>
                  <a:pt x="21530" y="38271"/>
                </a:cubicBezTo>
                <a:cubicBezTo>
                  <a:pt x="21329" y="39199"/>
                  <a:pt x="21730" y="40226"/>
                  <a:pt x="21053" y="41103"/>
                </a:cubicBezTo>
                <a:cubicBezTo>
                  <a:pt x="20978" y="41178"/>
                  <a:pt x="21003" y="41354"/>
                  <a:pt x="21028" y="41479"/>
                </a:cubicBezTo>
                <a:cubicBezTo>
                  <a:pt x="21354" y="42607"/>
                  <a:pt x="21003" y="43509"/>
                  <a:pt x="20251" y="44336"/>
                </a:cubicBezTo>
                <a:cubicBezTo>
                  <a:pt x="20001" y="44637"/>
                  <a:pt x="19926" y="45113"/>
                  <a:pt x="19675" y="45439"/>
                </a:cubicBezTo>
                <a:cubicBezTo>
                  <a:pt x="18146" y="47795"/>
                  <a:pt x="14662" y="47695"/>
                  <a:pt x="13284" y="45264"/>
                </a:cubicBezTo>
                <a:cubicBezTo>
                  <a:pt x="13008" y="44737"/>
                  <a:pt x="12708" y="44336"/>
                  <a:pt x="12181" y="44111"/>
                </a:cubicBezTo>
                <a:cubicBezTo>
                  <a:pt x="11304" y="43735"/>
                  <a:pt x="10903" y="43058"/>
                  <a:pt x="11028" y="42131"/>
                </a:cubicBezTo>
                <a:cubicBezTo>
                  <a:pt x="11129" y="41605"/>
                  <a:pt x="11053" y="41153"/>
                  <a:pt x="10778" y="40727"/>
                </a:cubicBezTo>
                <a:cubicBezTo>
                  <a:pt x="10702" y="40627"/>
                  <a:pt x="10627" y="40477"/>
                  <a:pt x="10627" y="40351"/>
                </a:cubicBezTo>
                <a:cubicBezTo>
                  <a:pt x="10677" y="39123"/>
                  <a:pt x="10803" y="37895"/>
                  <a:pt x="10577" y="36667"/>
                </a:cubicBezTo>
                <a:cubicBezTo>
                  <a:pt x="10502" y="36366"/>
                  <a:pt x="10753" y="36016"/>
                  <a:pt x="10903" y="35715"/>
                </a:cubicBezTo>
                <a:cubicBezTo>
                  <a:pt x="11103" y="35364"/>
                  <a:pt x="11354" y="35038"/>
                  <a:pt x="11555" y="3473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2" name="Google Shape;2462;p59"/>
          <p:cNvSpPr/>
          <p:nvPr/>
        </p:nvSpPr>
        <p:spPr>
          <a:xfrm>
            <a:off x="1438598" y="1957759"/>
            <a:ext cx="20623" cy="64793"/>
          </a:xfrm>
          <a:custGeom>
            <a:avLst/>
            <a:gdLst/>
            <a:ahLst/>
            <a:cxnLst/>
            <a:rect l="l" t="t" r="r" b="b"/>
            <a:pathLst>
              <a:path w="1580" h="4964" extrusionOk="0">
                <a:moveTo>
                  <a:pt x="1579" y="2281"/>
                </a:moveTo>
                <a:cubicBezTo>
                  <a:pt x="1529" y="2983"/>
                  <a:pt x="1504" y="3585"/>
                  <a:pt x="1454" y="4211"/>
                </a:cubicBezTo>
                <a:cubicBezTo>
                  <a:pt x="1404" y="4562"/>
                  <a:pt x="1003" y="4963"/>
                  <a:pt x="777" y="4863"/>
                </a:cubicBezTo>
                <a:cubicBezTo>
                  <a:pt x="552" y="4737"/>
                  <a:pt x="276" y="4537"/>
                  <a:pt x="251" y="4311"/>
                </a:cubicBezTo>
                <a:cubicBezTo>
                  <a:pt x="0" y="3108"/>
                  <a:pt x="25" y="1855"/>
                  <a:pt x="251" y="627"/>
                </a:cubicBezTo>
                <a:cubicBezTo>
                  <a:pt x="251" y="577"/>
                  <a:pt x="276" y="502"/>
                  <a:pt x="326" y="452"/>
                </a:cubicBezTo>
                <a:cubicBezTo>
                  <a:pt x="502" y="226"/>
                  <a:pt x="677" y="1"/>
                  <a:pt x="978" y="126"/>
                </a:cubicBezTo>
                <a:cubicBezTo>
                  <a:pt x="1153" y="176"/>
                  <a:pt x="1379" y="351"/>
                  <a:pt x="1404" y="527"/>
                </a:cubicBezTo>
                <a:cubicBezTo>
                  <a:pt x="1504" y="1128"/>
                  <a:pt x="1529" y="1730"/>
                  <a:pt x="1579" y="228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59"/>
          <p:cNvSpPr/>
          <p:nvPr/>
        </p:nvSpPr>
        <p:spPr>
          <a:xfrm>
            <a:off x="1626698" y="2065717"/>
            <a:ext cx="40254" cy="34028"/>
          </a:xfrm>
          <a:custGeom>
            <a:avLst/>
            <a:gdLst/>
            <a:ahLst/>
            <a:cxnLst/>
            <a:rect l="l" t="t" r="r" b="b"/>
            <a:pathLst>
              <a:path w="3084" h="2607" extrusionOk="0">
                <a:moveTo>
                  <a:pt x="3008" y="852"/>
                </a:moveTo>
                <a:cubicBezTo>
                  <a:pt x="2958" y="953"/>
                  <a:pt x="2883" y="1253"/>
                  <a:pt x="2682" y="1379"/>
                </a:cubicBezTo>
                <a:cubicBezTo>
                  <a:pt x="2106" y="1780"/>
                  <a:pt x="1529" y="2106"/>
                  <a:pt x="928" y="2431"/>
                </a:cubicBezTo>
                <a:cubicBezTo>
                  <a:pt x="577" y="2607"/>
                  <a:pt x="76" y="2482"/>
                  <a:pt x="25" y="2231"/>
                </a:cubicBezTo>
                <a:cubicBezTo>
                  <a:pt x="0" y="1980"/>
                  <a:pt x="51" y="1654"/>
                  <a:pt x="201" y="1479"/>
                </a:cubicBezTo>
                <a:cubicBezTo>
                  <a:pt x="702" y="802"/>
                  <a:pt x="1429" y="426"/>
                  <a:pt x="2181" y="76"/>
                </a:cubicBezTo>
                <a:cubicBezTo>
                  <a:pt x="2231" y="50"/>
                  <a:pt x="2306" y="76"/>
                  <a:pt x="2381" y="76"/>
                </a:cubicBezTo>
                <a:cubicBezTo>
                  <a:pt x="2657" y="0"/>
                  <a:pt x="3083" y="401"/>
                  <a:pt x="3008" y="852"/>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59"/>
          <p:cNvSpPr/>
          <p:nvPr/>
        </p:nvSpPr>
        <p:spPr>
          <a:xfrm>
            <a:off x="1321478" y="1989490"/>
            <a:ext cx="31744" cy="44183"/>
          </a:xfrm>
          <a:custGeom>
            <a:avLst/>
            <a:gdLst/>
            <a:ahLst/>
            <a:cxnLst/>
            <a:rect l="l" t="t" r="r" b="b"/>
            <a:pathLst>
              <a:path w="2432" h="3385" extrusionOk="0">
                <a:moveTo>
                  <a:pt x="627" y="51"/>
                </a:moveTo>
                <a:cubicBezTo>
                  <a:pt x="753" y="101"/>
                  <a:pt x="928" y="101"/>
                  <a:pt x="1003" y="201"/>
                </a:cubicBezTo>
                <a:cubicBezTo>
                  <a:pt x="1680" y="1003"/>
                  <a:pt x="2231" y="1880"/>
                  <a:pt x="2407" y="2933"/>
                </a:cubicBezTo>
                <a:cubicBezTo>
                  <a:pt x="2432" y="3033"/>
                  <a:pt x="2332" y="3234"/>
                  <a:pt x="2256" y="3284"/>
                </a:cubicBezTo>
                <a:cubicBezTo>
                  <a:pt x="2081" y="3359"/>
                  <a:pt x="1881" y="3384"/>
                  <a:pt x="1680" y="3384"/>
                </a:cubicBezTo>
                <a:cubicBezTo>
                  <a:pt x="1555" y="3359"/>
                  <a:pt x="1429" y="3259"/>
                  <a:pt x="1329" y="3159"/>
                </a:cubicBezTo>
                <a:cubicBezTo>
                  <a:pt x="778" y="2457"/>
                  <a:pt x="327" y="1680"/>
                  <a:pt x="76" y="778"/>
                </a:cubicBezTo>
                <a:cubicBezTo>
                  <a:pt x="1" y="502"/>
                  <a:pt x="352" y="1"/>
                  <a:pt x="627" y="5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59"/>
          <p:cNvSpPr/>
          <p:nvPr/>
        </p:nvSpPr>
        <p:spPr>
          <a:xfrm>
            <a:off x="1234144" y="2058185"/>
            <a:ext cx="38283" cy="40907"/>
          </a:xfrm>
          <a:custGeom>
            <a:avLst/>
            <a:gdLst/>
            <a:ahLst/>
            <a:cxnLst/>
            <a:rect l="l" t="t" r="r" b="b"/>
            <a:pathLst>
              <a:path w="2933" h="3134" extrusionOk="0">
                <a:moveTo>
                  <a:pt x="2932" y="2683"/>
                </a:moveTo>
                <a:cubicBezTo>
                  <a:pt x="2807" y="2833"/>
                  <a:pt x="2682" y="2958"/>
                  <a:pt x="2531" y="3084"/>
                </a:cubicBezTo>
                <a:cubicBezTo>
                  <a:pt x="2481" y="3109"/>
                  <a:pt x="2381" y="3134"/>
                  <a:pt x="2331" y="3109"/>
                </a:cubicBezTo>
                <a:cubicBezTo>
                  <a:pt x="1128" y="2758"/>
                  <a:pt x="326" y="1981"/>
                  <a:pt x="50" y="753"/>
                </a:cubicBezTo>
                <a:cubicBezTo>
                  <a:pt x="0" y="577"/>
                  <a:pt x="125" y="327"/>
                  <a:pt x="251" y="201"/>
                </a:cubicBezTo>
                <a:cubicBezTo>
                  <a:pt x="476" y="1"/>
                  <a:pt x="777" y="51"/>
                  <a:pt x="977" y="277"/>
                </a:cubicBezTo>
                <a:cubicBezTo>
                  <a:pt x="1554" y="878"/>
                  <a:pt x="2105" y="1480"/>
                  <a:pt x="2657" y="2106"/>
                </a:cubicBezTo>
                <a:cubicBezTo>
                  <a:pt x="2782" y="2231"/>
                  <a:pt x="2832" y="2457"/>
                  <a:pt x="2932" y="2683"/>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6" name="Google Shape;2466;p59"/>
          <p:cNvSpPr/>
          <p:nvPr/>
        </p:nvSpPr>
        <p:spPr>
          <a:xfrm>
            <a:off x="1546882" y="2005518"/>
            <a:ext cx="31091" cy="37630"/>
          </a:xfrm>
          <a:custGeom>
            <a:avLst/>
            <a:gdLst/>
            <a:ahLst/>
            <a:cxnLst/>
            <a:rect l="l" t="t" r="r" b="b"/>
            <a:pathLst>
              <a:path w="2382" h="2883" extrusionOk="0">
                <a:moveTo>
                  <a:pt x="2356" y="427"/>
                </a:moveTo>
                <a:cubicBezTo>
                  <a:pt x="2356" y="502"/>
                  <a:pt x="2381" y="577"/>
                  <a:pt x="2356" y="627"/>
                </a:cubicBezTo>
                <a:cubicBezTo>
                  <a:pt x="2005" y="1429"/>
                  <a:pt x="1554" y="2206"/>
                  <a:pt x="852" y="2758"/>
                </a:cubicBezTo>
                <a:cubicBezTo>
                  <a:pt x="727" y="2858"/>
                  <a:pt x="451" y="2883"/>
                  <a:pt x="301" y="2808"/>
                </a:cubicBezTo>
                <a:cubicBezTo>
                  <a:pt x="175" y="2733"/>
                  <a:pt x="0" y="2482"/>
                  <a:pt x="25" y="2332"/>
                </a:cubicBezTo>
                <a:cubicBezTo>
                  <a:pt x="226" y="1354"/>
                  <a:pt x="652" y="527"/>
                  <a:pt x="1579" y="76"/>
                </a:cubicBezTo>
                <a:cubicBezTo>
                  <a:pt x="1729" y="1"/>
                  <a:pt x="1980" y="51"/>
                  <a:pt x="2155" y="126"/>
                </a:cubicBezTo>
                <a:cubicBezTo>
                  <a:pt x="2231" y="151"/>
                  <a:pt x="2281" y="327"/>
                  <a:pt x="2356" y="427"/>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67" name="Google Shape;2467;p59"/>
          <p:cNvGrpSpPr/>
          <p:nvPr/>
        </p:nvGrpSpPr>
        <p:grpSpPr>
          <a:xfrm>
            <a:off x="7371897" y="2165981"/>
            <a:ext cx="498255" cy="484132"/>
            <a:chOff x="6931000" y="3652925"/>
            <a:chExt cx="973725" cy="946125"/>
          </a:xfrm>
        </p:grpSpPr>
        <p:sp>
          <p:nvSpPr>
            <p:cNvPr id="2468" name="Google Shape;2468;p59"/>
            <p:cNvSpPr/>
            <p:nvPr/>
          </p:nvSpPr>
          <p:spPr>
            <a:xfrm>
              <a:off x="6971100" y="3689650"/>
              <a:ext cx="893500" cy="860075"/>
            </a:xfrm>
            <a:custGeom>
              <a:avLst/>
              <a:gdLst/>
              <a:ahLst/>
              <a:cxnLst/>
              <a:rect l="l" t="t" r="r" b="b"/>
              <a:pathLst>
                <a:path w="35740" h="34403" extrusionOk="0">
                  <a:moveTo>
                    <a:pt x="5889" y="1"/>
                  </a:moveTo>
                  <a:cubicBezTo>
                    <a:pt x="4695" y="1"/>
                    <a:pt x="3501" y="12"/>
                    <a:pt x="2306" y="35"/>
                  </a:cubicBezTo>
                  <a:cubicBezTo>
                    <a:pt x="2168" y="35"/>
                    <a:pt x="2030" y="30"/>
                    <a:pt x="1891" y="30"/>
                  </a:cubicBezTo>
                  <a:cubicBezTo>
                    <a:pt x="1452" y="30"/>
                    <a:pt x="1009" y="74"/>
                    <a:pt x="552" y="436"/>
                  </a:cubicBezTo>
                  <a:cubicBezTo>
                    <a:pt x="351" y="1288"/>
                    <a:pt x="326" y="2265"/>
                    <a:pt x="301" y="3268"/>
                  </a:cubicBezTo>
                  <a:cubicBezTo>
                    <a:pt x="251" y="6877"/>
                    <a:pt x="176" y="10486"/>
                    <a:pt x="126" y="14095"/>
                  </a:cubicBezTo>
                  <a:cubicBezTo>
                    <a:pt x="76" y="15574"/>
                    <a:pt x="0" y="17077"/>
                    <a:pt x="76" y="18556"/>
                  </a:cubicBezTo>
                  <a:cubicBezTo>
                    <a:pt x="151" y="20386"/>
                    <a:pt x="351" y="22240"/>
                    <a:pt x="502" y="24070"/>
                  </a:cubicBezTo>
                  <a:cubicBezTo>
                    <a:pt x="602" y="25173"/>
                    <a:pt x="1153" y="25849"/>
                    <a:pt x="2281" y="26150"/>
                  </a:cubicBezTo>
                  <a:cubicBezTo>
                    <a:pt x="3535" y="26496"/>
                    <a:pt x="4789" y="26637"/>
                    <a:pt x="6075" y="26637"/>
                  </a:cubicBezTo>
                  <a:cubicBezTo>
                    <a:pt x="6280" y="26637"/>
                    <a:pt x="6486" y="26633"/>
                    <a:pt x="6692" y="26626"/>
                  </a:cubicBezTo>
                  <a:cubicBezTo>
                    <a:pt x="9600" y="26551"/>
                    <a:pt x="12482" y="26451"/>
                    <a:pt x="15389" y="26376"/>
                  </a:cubicBezTo>
                  <a:cubicBezTo>
                    <a:pt x="15815" y="26376"/>
                    <a:pt x="16241" y="26451"/>
                    <a:pt x="16667" y="26476"/>
                  </a:cubicBezTo>
                  <a:cubicBezTo>
                    <a:pt x="17845" y="26551"/>
                    <a:pt x="19048" y="26626"/>
                    <a:pt x="20251" y="26752"/>
                  </a:cubicBezTo>
                  <a:cubicBezTo>
                    <a:pt x="21028" y="26827"/>
                    <a:pt x="21805" y="26927"/>
                    <a:pt x="22557" y="27128"/>
                  </a:cubicBezTo>
                  <a:cubicBezTo>
                    <a:pt x="23384" y="27328"/>
                    <a:pt x="23835" y="27930"/>
                    <a:pt x="23986" y="28782"/>
                  </a:cubicBezTo>
                  <a:cubicBezTo>
                    <a:pt x="24186" y="30185"/>
                    <a:pt x="23935" y="31464"/>
                    <a:pt x="23259" y="32692"/>
                  </a:cubicBezTo>
                  <a:cubicBezTo>
                    <a:pt x="22983" y="33168"/>
                    <a:pt x="22682" y="33644"/>
                    <a:pt x="22382" y="34095"/>
                  </a:cubicBezTo>
                  <a:cubicBezTo>
                    <a:pt x="22578" y="34331"/>
                    <a:pt x="22796" y="34403"/>
                    <a:pt x="23012" y="34403"/>
                  </a:cubicBezTo>
                  <a:cubicBezTo>
                    <a:pt x="23209" y="34403"/>
                    <a:pt x="23405" y="34343"/>
                    <a:pt x="23585" y="34296"/>
                  </a:cubicBezTo>
                  <a:cubicBezTo>
                    <a:pt x="26066" y="33644"/>
                    <a:pt x="27920" y="32215"/>
                    <a:pt x="29023" y="29910"/>
                  </a:cubicBezTo>
                  <a:cubicBezTo>
                    <a:pt x="29224" y="29459"/>
                    <a:pt x="29399" y="28982"/>
                    <a:pt x="29600" y="28531"/>
                  </a:cubicBezTo>
                  <a:cubicBezTo>
                    <a:pt x="29950" y="27679"/>
                    <a:pt x="30527" y="27153"/>
                    <a:pt x="31479" y="27052"/>
                  </a:cubicBezTo>
                  <a:cubicBezTo>
                    <a:pt x="32181" y="26977"/>
                    <a:pt x="32883" y="26752"/>
                    <a:pt x="33560" y="26626"/>
                  </a:cubicBezTo>
                  <a:cubicBezTo>
                    <a:pt x="34462" y="26476"/>
                    <a:pt x="34913" y="25900"/>
                    <a:pt x="35088" y="25073"/>
                  </a:cubicBezTo>
                  <a:cubicBezTo>
                    <a:pt x="35164" y="24747"/>
                    <a:pt x="35189" y="24371"/>
                    <a:pt x="35189" y="24020"/>
                  </a:cubicBezTo>
                  <a:cubicBezTo>
                    <a:pt x="35339" y="20135"/>
                    <a:pt x="35439" y="16250"/>
                    <a:pt x="35640" y="12366"/>
                  </a:cubicBezTo>
                  <a:cubicBezTo>
                    <a:pt x="35740" y="10085"/>
                    <a:pt x="35740" y="7829"/>
                    <a:pt x="35640" y="5549"/>
                  </a:cubicBezTo>
                  <a:cubicBezTo>
                    <a:pt x="35590" y="4847"/>
                    <a:pt x="35665" y="4145"/>
                    <a:pt x="35615" y="3443"/>
                  </a:cubicBezTo>
                  <a:cubicBezTo>
                    <a:pt x="35565" y="1940"/>
                    <a:pt x="34813" y="1112"/>
                    <a:pt x="33284" y="912"/>
                  </a:cubicBezTo>
                  <a:cubicBezTo>
                    <a:pt x="33159" y="887"/>
                    <a:pt x="33008" y="862"/>
                    <a:pt x="32858" y="862"/>
                  </a:cubicBezTo>
                  <a:cubicBezTo>
                    <a:pt x="30677" y="837"/>
                    <a:pt x="28472" y="837"/>
                    <a:pt x="26291" y="812"/>
                  </a:cubicBezTo>
                  <a:cubicBezTo>
                    <a:pt x="25903" y="812"/>
                    <a:pt x="25514" y="818"/>
                    <a:pt x="25126" y="818"/>
                  </a:cubicBezTo>
                  <a:cubicBezTo>
                    <a:pt x="24737" y="818"/>
                    <a:pt x="24349" y="812"/>
                    <a:pt x="23960" y="787"/>
                  </a:cubicBezTo>
                  <a:cubicBezTo>
                    <a:pt x="21981" y="661"/>
                    <a:pt x="20001" y="461"/>
                    <a:pt x="18021" y="361"/>
                  </a:cubicBezTo>
                  <a:cubicBezTo>
                    <a:pt x="13977" y="128"/>
                    <a:pt x="9933" y="1"/>
                    <a:pt x="58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9" name="Google Shape;2469;p59"/>
            <p:cNvSpPr/>
            <p:nvPr/>
          </p:nvSpPr>
          <p:spPr>
            <a:xfrm>
              <a:off x="6931000" y="3652925"/>
              <a:ext cx="973725" cy="946125"/>
            </a:xfrm>
            <a:custGeom>
              <a:avLst/>
              <a:gdLst/>
              <a:ahLst/>
              <a:cxnLst/>
              <a:rect l="l" t="t" r="r" b="b"/>
              <a:pathLst>
                <a:path w="38949" h="37845" extrusionOk="0">
                  <a:moveTo>
                    <a:pt x="2156" y="1905"/>
                  </a:moveTo>
                  <a:cubicBezTo>
                    <a:pt x="1955" y="2757"/>
                    <a:pt x="1930" y="3734"/>
                    <a:pt x="1905" y="4737"/>
                  </a:cubicBezTo>
                  <a:cubicBezTo>
                    <a:pt x="1855" y="8346"/>
                    <a:pt x="1780" y="11955"/>
                    <a:pt x="1730" y="15564"/>
                  </a:cubicBezTo>
                  <a:cubicBezTo>
                    <a:pt x="1680" y="17043"/>
                    <a:pt x="1604" y="18546"/>
                    <a:pt x="1680" y="20025"/>
                  </a:cubicBezTo>
                  <a:cubicBezTo>
                    <a:pt x="1755" y="21855"/>
                    <a:pt x="1955" y="23709"/>
                    <a:pt x="2106" y="25539"/>
                  </a:cubicBezTo>
                  <a:cubicBezTo>
                    <a:pt x="2206" y="26642"/>
                    <a:pt x="2757" y="27318"/>
                    <a:pt x="3885" y="27619"/>
                  </a:cubicBezTo>
                  <a:cubicBezTo>
                    <a:pt x="5339" y="28020"/>
                    <a:pt x="6792" y="28146"/>
                    <a:pt x="8296" y="28095"/>
                  </a:cubicBezTo>
                  <a:cubicBezTo>
                    <a:pt x="11204" y="28020"/>
                    <a:pt x="14086" y="27920"/>
                    <a:pt x="16993" y="27845"/>
                  </a:cubicBezTo>
                  <a:cubicBezTo>
                    <a:pt x="17419" y="27845"/>
                    <a:pt x="17845" y="27920"/>
                    <a:pt x="18271" y="27945"/>
                  </a:cubicBezTo>
                  <a:cubicBezTo>
                    <a:pt x="19449" y="28020"/>
                    <a:pt x="20652" y="28095"/>
                    <a:pt x="21855" y="28221"/>
                  </a:cubicBezTo>
                  <a:cubicBezTo>
                    <a:pt x="22632" y="28296"/>
                    <a:pt x="23409" y="28396"/>
                    <a:pt x="24161" y="28597"/>
                  </a:cubicBezTo>
                  <a:cubicBezTo>
                    <a:pt x="24988" y="28797"/>
                    <a:pt x="25439" y="29399"/>
                    <a:pt x="25590" y="30251"/>
                  </a:cubicBezTo>
                  <a:cubicBezTo>
                    <a:pt x="25790" y="31654"/>
                    <a:pt x="25539" y="32933"/>
                    <a:pt x="24863" y="34161"/>
                  </a:cubicBezTo>
                  <a:cubicBezTo>
                    <a:pt x="24587" y="34637"/>
                    <a:pt x="24286" y="35113"/>
                    <a:pt x="23986" y="35564"/>
                  </a:cubicBezTo>
                  <a:cubicBezTo>
                    <a:pt x="24361" y="36015"/>
                    <a:pt x="24813" y="35865"/>
                    <a:pt x="25189" y="35765"/>
                  </a:cubicBezTo>
                  <a:cubicBezTo>
                    <a:pt x="27670" y="35113"/>
                    <a:pt x="29524" y="33684"/>
                    <a:pt x="30627" y="31379"/>
                  </a:cubicBezTo>
                  <a:cubicBezTo>
                    <a:pt x="30828" y="30928"/>
                    <a:pt x="31003" y="30451"/>
                    <a:pt x="31204" y="30000"/>
                  </a:cubicBezTo>
                  <a:cubicBezTo>
                    <a:pt x="31554" y="29148"/>
                    <a:pt x="32131" y="28622"/>
                    <a:pt x="33083" y="28521"/>
                  </a:cubicBezTo>
                  <a:cubicBezTo>
                    <a:pt x="33785" y="28446"/>
                    <a:pt x="34487" y="28221"/>
                    <a:pt x="35164" y="28095"/>
                  </a:cubicBezTo>
                  <a:cubicBezTo>
                    <a:pt x="36066" y="27945"/>
                    <a:pt x="36517" y="27369"/>
                    <a:pt x="36692" y="26542"/>
                  </a:cubicBezTo>
                  <a:cubicBezTo>
                    <a:pt x="36768" y="26216"/>
                    <a:pt x="36793" y="25840"/>
                    <a:pt x="36793" y="25489"/>
                  </a:cubicBezTo>
                  <a:cubicBezTo>
                    <a:pt x="36943" y="21604"/>
                    <a:pt x="37043" y="17719"/>
                    <a:pt x="37244" y="13835"/>
                  </a:cubicBezTo>
                  <a:cubicBezTo>
                    <a:pt x="37344" y="11554"/>
                    <a:pt x="37344" y="9298"/>
                    <a:pt x="37244" y="7018"/>
                  </a:cubicBezTo>
                  <a:cubicBezTo>
                    <a:pt x="37194" y="6316"/>
                    <a:pt x="37269" y="5614"/>
                    <a:pt x="37219" y="4912"/>
                  </a:cubicBezTo>
                  <a:cubicBezTo>
                    <a:pt x="37169" y="3409"/>
                    <a:pt x="36417" y="2581"/>
                    <a:pt x="34888" y="2381"/>
                  </a:cubicBezTo>
                  <a:cubicBezTo>
                    <a:pt x="34763" y="2356"/>
                    <a:pt x="34612" y="2331"/>
                    <a:pt x="34462" y="2331"/>
                  </a:cubicBezTo>
                  <a:cubicBezTo>
                    <a:pt x="32281" y="2306"/>
                    <a:pt x="30076" y="2306"/>
                    <a:pt x="27895" y="2281"/>
                  </a:cubicBezTo>
                  <a:cubicBezTo>
                    <a:pt x="27118" y="2281"/>
                    <a:pt x="26341" y="2306"/>
                    <a:pt x="25564" y="2256"/>
                  </a:cubicBezTo>
                  <a:cubicBezTo>
                    <a:pt x="23585" y="2130"/>
                    <a:pt x="21605" y="1930"/>
                    <a:pt x="19625" y="1830"/>
                  </a:cubicBezTo>
                  <a:cubicBezTo>
                    <a:pt x="14386" y="1529"/>
                    <a:pt x="9148" y="1404"/>
                    <a:pt x="3910" y="1504"/>
                  </a:cubicBezTo>
                  <a:cubicBezTo>
                    <a:pt x="3334" y="1504"/>
                    <a:pt x="2757" y="1429"/>
                    <a:pt x="2156" y="1905"/>
                  </a:cubicBezTo>
                  <a:close/>
                  <a:moveTo>
                    <a:pt x="32833" y="30301"/>
                  </a:moveTo>
                  <a:cubicBezTo>
                    <a:pt x="32532" y="31028"/>
                    <a:pt x="32331" y="31629"/>
                    <a:pt x="32056" y="32206"/>
                  </a:cubicBezTo>
                  <a:cubicBezTo>
                    <a:pt x="30326" y="35815"/>
                    <a:pt x="26642" y="37845"/>
                    <a:pt x="22457" y="37594"/>
                  </a:cubicBezTo>
                  <a:cubicBezTo>
                    <a:pt x="21705" y="37544"/>
                    <a:pt x="21229" y="36742"/>
                    <a:pt x="21554" y="36040"/>
                  </a:cubicBezTo>
                  <a:cubicBezTo>
                    <a:pt x="21730" y="35639"/>
                    <a:pt x="21955" y="35288"/>
                    <a:pt x="22206" y="34938"/>
                  </a:cubicBezTo>
                  <a:cubicBezTo>
                    <a:pt x="22507" y="34537"/>
                    <a:pt x="22858" y="34186"/>
                    <a:pt x="23158" y="33785"/>
                  </a:cubicBezTo>
                  <a:cubicBezTo>
                    <a:pt x="24186" y="32331"/>
                    <a:pt x="24161" y="31604"/>
                    <a:pt x="23083" y="29875"/>
                  </a:cubicBezTo>
                  <a:cubicBezTo>
                    <a:pt x="22707" y="29825"/>
                    <a:pt x="22306" y="29725"/>
                    <a:pt x="21880" y="29725"/>
                  </a:cubicBezTo>
                  <a:cubicBezTo>
                    <a:pt x="18772" y="29674"/>
                    <a:pt x="15640" y="29649"/>
                    <a:pt x="12532" y="29649"/>
                  </a:cubicBezTo>
                  <a:cubicBezTo>
                    <a:pt x="10828" y="29649"/>
                    <a:pt x="9123" y="29725"/>
                    <a:pt x="7419" y="29800"/>
                  </a:cubicBezTo>
                  <a:cubicBezTo>
                    <a:pt x="5915" y="29850"/>
                    <a:pt x="4462" y="29524"/>
                    <a:pt x="3033" y="29123"/>
                  </a:cubicBezTo>
                  <a:cubicBezTo>
                    <a:pt x="1604" y="28697"/>
                    <a:pt x="727" y="27770"/>
                    <a:pt x="527" y="26266"/>
                  </a:cubicBezTo>
                  <a:cubicBezTo>
                    <a:pt x="376" y="25138"/>
                    <a:pt x="301" y="24010"/>
                    <a:pt x="201" y="22882"/>
                  </a:cubicBezTo>
                  <a:cubicBezTo>
                    <a:pt x="51" y="20752"/>
                    <a:pt x="0" y="18647"/>
                    <a:pt x="101" y="16516"/>
                  </a:cubicBezTo>
                  <a:cubicBezTo>
                    <a:pt x="251" y="12832"/>
                    <a:pt x="326" y="9148"/>
                    <a:pt x="477" y="5464"/>
                  </a:cubicBezTo>
                  <a:cubicBezTo>
                    <a:pt x="527" y="4186"/>
                    <a:pt x="602" y="2907"/>
                    <a:pt x="777" y="1629"/>
                  </a:cubicBezTo>
                  <a:cubicBezTo>
                    <a:pt x="878" y="677"/>
                    <a:pt x="1178" y="401"/>
                    <a:pt x="2131" y="326"/>
                  </a:cubicBezTo>
                  <a:cubicBezTo>
                    <a:pt x="3960" y="175"/>
                    <a:pt x="5815" y="0"/>
                    <a:pt x="7645" y="0"/>
                  </a:cubicBezTo>
                  <a:cubicBezTo>
                    <a:pt x="13108" y="0"/>
                    <a:pt x="18572" y="201"/>
                    <a:pt x="24011" y="652"/>
                  </a:cubicBezTo>
                  <a:cubicBezTo>
                    <a:pt x="25965" y="802"/>
                    <a:pt x="27971" y="677"/>
                    <a:pt x="29950" y="627"/>
                  </a:cubicBezTo>
                  <a:cubicBezTo>
                    <a:pt x="31680" y="551"/>
                    <a:pt x="33359" y="727"/>
                    <a:pt x="35038" y="1003"/>
                  </a:cubicBezTo>
                  <a:cubicBezTo>
                    <a:pt x="35665" y="1078"/>
                    <a:pt x="36266" y="1378"/>
                    <a:pt x="36818" y="1654"/>
                  </a:cubicBezTo>
                  <a:cubicBezTo>
                    <a:pt x="37419" y="1930"/>
                    <a:pt x="37845" y="2406"/>
                    <a:pt x="38021" y="3083"/>
                  </a:cubicBezTo>
                  <a:cubicBezTo>
                    <a:pt x="38171" y="3684"/>
                    <a:pt x="38372" y="4311"/>
                    <a:pt x="38472" y="4937"/>
                  </a:cubicBezTo>
                  <a:cubicBezTo>
                    <a:pt x="38773" y="6892"/>
                    <a:pt x="38948" y="8872"/>
                    <a:pt x="38898" y="10852"/>
                  </a:cubicBezTo>
                  <a:cubicBezTo>
                    <a:pt x="38722" y="15539"/>
                    <a:pt x="38597" y="20226"/>
                    <a:pt x="38447" y="24887"/>
                  </a:cubicBezTo>
                  <a:cubicBezTo>
                    <a:pt x="38422" y="25815"/>
                    <a:pt x="38321" y="26742"/>
                    <a:pt x="37946" y="27594"/>
                  </a:cubicBezTo>
                  <a:cubicBezTo>
                    <a:pt x="37545" y="28547"/>
                    <a:pt x="36868" y="29248"/>
                    <a:pt x="35815" y="29524"/>
                  </a:cubicBezTo>
                  <a:cubicBezTo>
                    <a:pt x="34863" y="29775"/>
                    <a:pt x="33910" y="30025"/>
                    <a:pt x="32833" y="3030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0" name="Google Shape;2470;p59"/>
            <p:cNvSpPr/>
            <p:nvPr/>
          </p:nvSpPr>
          <p:spPr>
            <a:xfrm>
              <a:off x="7096425" y="4188000"/>
              <a:ext cx="669825" cy="66450"/>
            </a:xfrm>
            <a:custGeom>
              <a:avLst/>
              <a:gdLst/>
              <a:ahLst/>
              <a:cxnLst/>
              <a:rect l="l" t="t" r="r" b="b"/>
              <a:pathLst>
                <a:path w="26793" h="2658" extrusionOk="0">
                  <a:moveTo>
                    <a:pt x="7293" y="2006"/>
                  </a:moveTo>
                  <a:cubicBezTo>
                    <a:pt x="5464" y="1830"/>
                    <a:pt x="3609" y="1655"/>
                    <a:pt x="1779" y="1479"/>
                  </a:cubicBezTo>
                  <a:cubicBezTo>
                    <a:pt x="1303" y="1429"/>
                    <a:pt x="802" y="1354"/>
                    <a:pt x="326" y="1204"/>
                  </a:cubicBezTo>
                  <a:cubicBezTo>
                    <a:pt x="175" y="1179"/>
                    <a:pt x="25" y="903"/>
                    <a:pt x="0" y="727"/>
                  </a:cubicBezTo>
                  <a:cubicBezTo>
                    <a:pt x="0" y="577"/>
                    <a:pt x="150" y="301"/>
                    <a:pt x="276" y="251"/>
                  </a:cubicBezTo>
                  <a:cubicBezTo>
                    <a:pt x="602" y="101"/>
                    <a:pt x="952" y="1"/>
                    <a:pt x="1303" y="26"/>
                  </a:cubicBezTo>
                  <a:cubicBezTo>
                    <a:pt x="2506" y="76"/>
                    <a:pt x="3684" y="151"/>
                    <a:pt x="4887" y="276"/>
                  </a:cubicBezTo>
                  <a:cubicBezTo>
                    <a:pt x="5664" y="326"/>
                    <a:pt x="6441" y="402"/>
                    <a:pt x="7218" y="527"/>
                  </a:cubicBezTo>
                  <a:cubicBezTo>
                    <a:pt x="10526" y="1078"/>
                    <a:pt x="13835" y="1028"/>
                    <a:pt x="17168" y="928"/>
                  </a:cubicBezTo>
                  <a:cubicBezTo>
                    <a:pt x="19374" y="853"/>
                    <a:pt x="21554" y="778"/>
                    <a:pt x="23734" y="502"/>
                  </a:cubicBezTo>
                  <a:cubicBezTo>
                    <a:pt x="24562" y="402"/>
                    <a:pt x="25439" y="527"/>
                    <a:pt x="26266" y="602"/>
                  </a:cubicBezTo>
                  <a:cubicBezTo>
                    <a:pt x="26416" y="602"/>
                    <a:pt x="26592" y="853"/>
                    <a:pt x="26692" y="1028"/>
                  </a:cubicBezTo>
                  <a:cubicBezTo>
                    <a:pt x="26792" y="1204"/>
                    <a:pt x="26542" y="1605"/>
                    <a:pt x="26316" y="1680"/>
                  </a:cubicBezTo>
                  <a:cubicBezTo>
                    <a:pt x="26040" y="1755"/>
                    <a:pt x="25765" y="1855"/>
                    <a:pt x="25489" y="1880"/>
                  </a:cubicBezTo>
                  <a:cubicBezTo>
                    <a:pt x="20702" y="2382"/>
                    <a:pt x="15890" y="2657"/>
                    <a:pt x="11078" y="2457"/>
                  </a:cubicBezTo>
                  <a:cubicBezTo>
                    <a:pt x="9800" y="2407"/>
                    <a:pt x="8546" y="2231"/>
                    <a:pt x="7268" y="2106"/>
                  </a:cubicBezTo>
                  <a:cubicBezTo>
                    <a:pt x="7268" y="2081"/>
                    <a:pt x="7293" y="2031"/>
                    <a:pt x="7293" y="2006"/>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1" name="Google Shape;2471;p59"/>
            <p:cNvSpPr/>
            <p:nvPr/>
          </p:nvSpPr>
          <p:spPr>
            <a:xfrm>
              <a:off x="7108950" y="4048275"/>
              <a:ext cx="651650" cy="66450"/>
            </a:xfrm>
            <a:custGeom>
              <a:avLst/>
              <a:gdLst/>
              <a:ahLst/>
              <a:cxnLst/>
              <a:rect l="l" t="t" r="r" b="b"/>
              <a:pathLst>
                <a:path w="26066" h="2658" extrusionOk="0">
                  <a:moveTo>
                    <a:pt x="22557" y="301"/>
                  </a:moveTo>
                  <a:cubicBezTo>
                    <a:pt x="23609" y="452"/>
                    <a:pt x="24662" y="602"/>
                    <a:pt x="25690" y="778"/>
                  </a:cubicBezTo>
                  <a:cubicBezTo>
                    <a:pt x="25840" y="803"/>
                    <a:pt x="26066" y="1103"/>
                    <a:pt x="26041" y="1254"/>
                  </a:cubicBezTo>
                  <a:cubicBezTo>
                    <a:pt x="25990" y="1479"/>
                    <a:pt x="25815" y="1805"/>
                    <a:pt x="25640" y="1880"/>
                  </a:cubicBezTo>
                  <a:cubicBezTo>
                    <a:pt x="25314" y="2006"/>
                    <a:pt x="24938" y="2006"/>
                    <a:pt x="24587" y="1981"/>
                  </a:cubicBezTo>
                  <a:cubicBezTo>
                    <a:pt x="18998" y="1379"/>
                    <a:pt x="13434" y="1855"/>
                    <a:pt x="7870" y="2407"/>
                  </a:cubicBezTo>
                  <a:cubicBezTo>
                    <a:pt x="5815" y="2607"/>
                    <a:pt x="3760" y="2657"/>
                    <a:pt x="1730" y="2457"/>
                  </a:cubicBezTo>
                  <a:cubicBezTo>
                    <a:pt x="1228" y="2432"/>
                    <a:pt x="752" y="2306"/>
                    <a:pt x="276" y="2181"/>
                  </a:cubicBezTo>
                  <a:cubicBezTo>
                    <a:pt x="151" y="2131"/>
                    <a:pt x="0" y="1830"/>
                    <a:pt x="0" y="1680"/>
                  </a:cubicBezTo>
                  <a:cubicBezTo>
                    <a:pt x="25" y="1504"/>
                    <a:pt x="201" y="1279"/>
                    <a:pt x="351" y="1204"/>
                  </a:cubicBezTo>
                  <a:cubicBezTo>
                    <a:pt x="677" y="1078"/>
                    <a:pt x="1028" y="978"/>
                    <a:pt x="1379" y="1003"/>
                  </a:cubicBezTo>
                  <a:cubicBezTo>
                    <a:pt x="4988" y="1304"/>
                    <a:pt x="8572" y="677"/>
                    <a:pt x="12156" y="477"/>
                  </a:cubicBezTo>
                  <a:cubicBezTo>
                    <a:pt x="15614" y="301"/>
                    <a:pt x="19073" y="1"/>
                    <a:pt x="22557" y="30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2" name="Google Shape;2472;p59"/>
            <p:cNvSpPr/>
            <p:nvPr/>
          </p:nvSpPr>
          <p:spPr>
            <a:xfrm>
              <a:off x="7093275" y="3924225"/>
              <a:ext cx="639125" cy="57025"/>
            </a:xfrm>
            <a:custGeom>
              <a:avLst/>
              <a:gdLst/>
              <a:ahLst/>
              <a:cxnLst/>
              <a:rect l="l" t="t" r="r" b="b"/>
              <a:pathLst>
                <a:path w="25565" h="2281" extrusionOk="0">
                  <a:moveTo>
                    <a:pt x="7119" y="1629"/>
                  </a:moveTo>
                  <a:cubicBezTo>
                    <a:pt x="5966" y="1604"/>
                    <a:pt x="4261" y="1629"/>
                    <a:pt x="2557" y="1604"/>
                  </a:cubicBezTo>
                  <a:cubicBezTo>
                    <a:pt x="1780" y="1579"/>
                    <a:pt x="1003" y="1504"/>
                    <a:pt x="251" y="1454"/>
                  </a:cubicBezTo>
                  <a:cubicBezTo>
                    <a:pt x="151" y="1429"/>
                    <a:pt x="1" y="1228"/>
                    <a:pt x="1" y="1128"/>
                  </a:cubicBezTo>
                  <a:cubicBezTo>
                    <a:pt x="1" y="953"/>
                    <a:pt x="76" y="702"/>
                    <a:pt x="201" y="602"/>
                  </a:cubicBezTo>
                  <a:cubicBezTo>
                    <a:pt x="427" y="451"/>
                    <a:pt x="702" y="351"/>
                    <a:pt x="978" y="326"/>
                  </a:cubicBezTo>
                  <a:cubicBezTo>
                    <a:pt x="3159" y="100"/>
                    <a:pt x="5389" y="0"/>
                    <a:pt x="7545" y="276"/>
                  </a:cubicBezTo>
                  <a:cubicBezTo>
                    <a:pt x="9875" y="602"/>
                    <a:pt x="12206" y="602"/>
                    <a:pt x="14562" y="602"/>
                  </a:cubicBezTo>
                  <a:cubicBezTo>
                    <a:pt x="16266" y="602"/>
                    <a:pt x="17946" y="652"/>
                    <a:pt x="19650" y="727"/>
                  </a:cubicBezTo>
                  <a:cubicBezTo>
                    <a:pt x="21204" y="777"/>
                    <a:pt x="22758" y="978"/>
                    <a:pt x="24312" y="652"/>
                  </a:cubicBezTo>
                  <a:cubicBezTo>
                    <a:pt x="24512" y="602"/>
                    <a:pt x="24763" y="602"/>
                    <a:pt x="24938" y="677"/>
                  </a:cubicBezTo>
                  <a:cubicBezTo>
                    <a:pt x="25164" y="802"/>
                    <a:pt x="25389" y="978"/>
                    <a:pt x="25540" y="1203"/>
                  </a:cubicBezTo>
                  <a:cubicBezTo>
                    <a:pt x="25565" y="1253"/>
                    <a:pt x="25339" y="1529"/>
                    <a:pt x="25189" y="1654"/>
                  </a:cubicBezTo>
                  <a:cubicBezTo>
                    <a:pt x="25089" y="1755"/>
                    <a:pt x="24938" y="1780"/>
                    <a:pt x="24788" y="1830"/>
                  </a:cubicBezTo>
                  <a:cubicBezTo>
                    <a:pt x="23785" y="2231"/>
                    <a:pt x="22733" y="2281"/>
                    <a:pt x="21655" y="2231"/>
                  </a:cubicBezTo>
                  <a:cubicBezTo>
                    <a:pt x="19048" y="2131"/>
                    <a:pt x="16417" y="2005"/>
                    <a:pt x="13810" y="2030"/>
                  </a:cubicBezTo>
                  <a:cubicBezTo>
                    <a:pt x="11730" y="2080"/>
                    <a:pt x="9700" y="2030"/>
                    <a:pt x="7119" y="1629"/>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3" name="Google Shape;2473;p59"/>
            <p:cNvSpPr/>
            <p:nvPr/>
          </p:nvSpPr>
          <p:spPr>
            <a:xfrm>
              <a:off x="7116475" y="3798900"/>
              <a:ext cx="625950" cy="53275"/>
            </a:xfrm>
            <a:custGeom>
              <a:avLst/>
              <a:gdLst/>
              <a:ahLst/>
              <a:cxnLst/>
              <a:rect l="l" t="t" r="r" b="b"/>
              <a:pathLst>
                <a:path w="25038" h="2131" extrusionOk="0">
                  <a:moveTo>
                    <a:pt x="20025" y="1705"/>
                  </a:moveTo>
                  <a:cubicBezTo>
                    <a:pt x="17719" y="1229"/>
                    <a:pt x="15389" y="1504"/>
                    <a:pt x="13058" y="1580"/>
                  </a:cubicBezTo>
                  <a:cubicBezTo>
                    <a:pt x="10577" y="1680"/>
                    <a:pt x="8120" y="1855"/>
                    <a:pt x="5639" y="2031"/>
                  </a:cubicBezTo>
                  <a:cubicBezTo>
                    <a:pt x="4085" y="2131"/>
                    <a:pt x="2531" y="2131"/>
                    <a:pt x="1028" y="1605"/>
                  </a:cubicBezTo>
                  <a:cubicBezTo>
                    <a:pt x="727" y="1479"/>
                    <a:pt x="426" y="1254"/>
                    <a:pt x="175" y="1028"/>
                  </a:cubicBezTo>
                  <a:cubicBezTo>
                    <a:pt x="0" y="878"/>
                    <a:pt x="150" y="377"/>
                    <a:pt x="376" y="326"/>
                  </a:cubicBezTo>
                  <a:cubicBezTo>
                    <a:pt x="576" y="276"/>
                    <a:pt x="802" y="201"/>
                    <a:pt x="1003" y="226"/>
                  </a:cubicBezTo>
                  <a:cubicBezTo>
                    <a:pt x="1479" y="301"/>
                    <a:pt x="1980" y="377"/>
                    <a:pt x="2431" y="527"/>
                  </a:cubicBezTo>
                  <a:cubicBezTo>
                    <a:pt x="3208" y="778"/>
                    <a:pt x="3960" y="828"/>
                    <a:pt x="4737" y="778"/>
                  </a:cubicBezTo>
                  <a:cubicBezTo>
                    <a:pt x="8546" y="527"/>
                    <a:pt x="12356" y="251"/>
                    <a:pt x="16166" y="76"/>
                  </a:cubicBezTo>
                  <a:cubicBezTo>
                    <a:pt x="17444" y="1"/>
                    <a:pt x="18722" y="126"/>
                    <a:pt x="19975" y="251"/>
                  </a:cubicBezTo>
                  <a:cubicBezTo>
                    <a:pt x="21328" y="377"/>
                    <a:pt x="22657" y="627"/>
                    <a:pt x="24010" y="552"/>
                  </a:cubicBezTo>
                  <a:cubicBezTo>
                    <a:pt x="24261" y="527"/>
                    <a:pt x="24536" y="652"/>
                    <a:pt x="24812" y="753"/>
                  </a:cubicBezTo>
                  <a:cubicBezTo>
                    <a:pt x="24912" y="803"/>
                    <a:pt x="25038" y="978"/>
                    <a:pt x="25038" y="1078"/>
                  </a:cubicBezTo>
                  <a:cubicBezTo>
                    <a:pt x="25013" y="1254"/>
                    <a:pt x="24963" y="1504"/>
                    <a:pt x="24837" y="1605"/>
                  </a:cubicBezTo>
                  <a:cubicBezTo>
                    <a:pt x="24286" y="2006"/>
                    <a:pt x="23634" y="2031"/>
                    <a:pt x="22983" y="1981"/>
                  </a:cubicBezTo>
                  <a:cubicBezTo>
                    <a:pt x="22005" y="1905"/>
                    <a:pt x="21028" y="1805"/>
                    <a:pt x="20025" y="1705"/>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74" name="Google Shape;2474;p59"/>
          <p:cNvGrpSpPr/>
          <p:nvPr/>
        </p:nvGrpSpPr>
        <p:grpSpPr>
          <a:xfrm>
            <a:off x="3279978" y="2033519"/>
            <a:ext cx="415590" cy="616607"/>
            <a:chOff x="6013700" y="3679850"/>
            <a:chExt cx="664200" cy="985625"/>
          </a:xfrm>
        </p:grpSpPr>
        <p:sp>
          <p:nvSpPr>
            <p:cNvPr id="2475" name="Google Shape;2475;p59"/>
            <p:cNvSpPr/>
            <p:nvPr/>
          </p:nvSpPr>
          <p:spPr>
            <a:xfrm>
              <a:off x="6159700" y="3714325"/>
              <a:ext cx="328350" cy="233100"/>
            </a:xfrm>
            <a:custGeom>
              <a:avLst/>
              <a:gdLst/>
              <a:ahLst/>
              <a:cxnLst/>
              <a:rect l="l" t="t" r="r" b="b"/>
              <a:pathLst>
                <a:path w="13134" h="9324" extrusionOk="0">
                  <a:moveTo>
                    <a:pt x="3860" y="0"/>
                  </a:moveTo>
                  <a:cubicBezTo>
                    <a:pt x="4336" y="451"/>
                    <a:pt x="4637" y="652"/>
                    <a:pt x="4812" y="928"/>
                  </a:cubicBezTo>
                  <a:cubicBezTo>
                    <a:pt x="5414" y="1905"/>
                    <a:pt x="5915" y="2933"/>
                    <a:pt x="6065" y="4085"/>
                  </a:cubicBezTo>
                  <a:cubicBezTo>
                    <a:pt x="6115" y="4361"/>
                    <a:pt x="6241" y="4637"/>
                    <a:pt x="6391" y="4862"/>
                  </a:cubicBezTo>
                  <a:cubicBezTo>
                    <a:pt x="6441" y="4963"/>
                    <a:pt x="6642" y="5088"/>
                    <a:pt x="6742" y="5038"/>
                  </a:cubicBezTo>
                  <a:cubicBezTo>
                    <a:pt x="6943" y="4988"/>
                    <a:pt x="7218" y="4862"/>
                    <a:pt x="7243" y="4737"/>
                  </a:cubicBezTo>
                  <a:cubicBezTo>
                    <a:pt x="7318" y="4311"/>
                    <a:pt x="7268" y="3885"/>
                    <a:pt x="7243" y="3459"/>
                  </a:cubicBezTo>
                  <a:cubicBezTo>
                    <a:pt x="7218" y="2156"/>
                    <a:pt x="7820" y="1153"/>
                    <a:pt x="8822" y="351"/>
                  </a:cubicBezTo>
                  <a:cubicBezTo>
                    <a:pt x="9273" y="25"/>
                    <a:pt x="9850" y="276"/>
                    <a:pt x="10000" y="802"/>
                  </a:cubicBezTo>
                  <a:cubicBezTo>
                    <a:pt x="10326" y="1880"/>
                    <a:pt x="10126" y="2907"/>
                    <a:pt x="9775" y="3960"/>
                  </a:cubicBezTo>
                  <a:cubicBezTo>
                    <a:pt x="9499" y="4812"/>
                    <a:pt x="9599" y="5213"/>
                    <a:pt x="10000" y="5238"/>
                  </a:cubicBezTo>
                  <a:cubicBezTo>
                    <a:pt x="10577" y="5263"/>
                    <a:pt x="10677" y="4812"/>
                    <a:pt x="10852" y="4436"/>
                  </a:cubicBezTo>
                  <a:cubicBezTo>
                    <a:pt x="11028" y="4035"/>
                    <a:pt x="11153" y="3634"/>
                    <a:pt x="11354" y="3258"/>
                  </a:cubicBezTo>
                  <a:cubicBezTo>
                    <a:pt x="11504" y="3008"/>
                    <a:pt x="11704" y="2757"/>
                    <a:pt x="11930" y="2632"/>
                  </a:cubicBezTo>
                  <a:cubicBezTo>
                    <a:pt x="12156" y="2506"/>
                    <a:pt x="12506" y="2431"/>
                    <a:pt x="12732" y="2532"/>
                  </a:cubicBezTo>
                  <a:cubicBezTo>
                    <a:pt x="12907" y="2632"/>
                    <a:pt x="13058" y="2958"/>
                    <a:pt x="13108" y="3208"/>
                  </a:cubicBezTo>
                  <a:cubicBezTo>
                    <a:pt x="13133" y="3484"/>
                    <a:pt x="13058" y="3785"/>
                    <a:pt x="12933" y="4035"/>
                  </a:cubicBezTo>
                  <a:cubicBezTo>
                    <a:pt x="12131" y="5865"/>
                    <a:pt x="11178" y="7619"/>
                    <a:pt x="9925" y="9324"/>
                  </a:cubicBezTo>
                  <a:cubicBezTo>
                    <a:pt x="7895" y="9223"/>
                    <a:pt x="5815" y="9123"/>
                    <a:pt x="3659" y="9023"/>
                  </a:cubicBezTo>
                  <a:cubicBezTo>
                    <a:pt x="2231" y="7469"/>
                    <a:pt x="1128" y="5664"/>
                    <a:pt x="351" y="3634"/>
                  </a:cubicBezTo>
                  <a:cubicBezTo>
                    <a:pt x="151" y="3133"/>
                    <a:pt x="0" y="2557"/>
                    <a:pt x="376" y="2030"/>
                  </a:cubicBezTo>
                  <a:cubicBezTo>
                    <a:pt x="902" y="1930"/>
                    <a:pt x="1203" y="2306"/>
                    <a:pt x="1429" y="2632"/>
                  </a:cubicBezTo>
                  <a:cubicBezTo>
                    <a:pt x="2030" y="3509"/>
                    <a:pt x="2607" y="4411"/>
                    <a:pt x="3183" y="5313"/>
                  </a:cubicBezTo>
                  <a:cubicBezTo>
                    <a:pt x="3233" y="5389"/>
                    <a:pt x="3459" y="5389"/>
                    <a:pt x="3559" y="5364"/>
                  </a:cubicBezTo>
                  <a:cubicBezTo>
                    <a:pt x="3684" y="5339"/>
                    <a:pt x="3835" y="5213"/>
                    <a:pt x="3860" y="5088"/>
                  </a:cubicBezTo>
                  <a:cubicBezTo>
                    <a:pt x="3910" y="4887"/>
                    <a:pt x="3910" y="4662"/>
                    <a:pt x="3860" y="4461"/>
                  </a:cubicBezTo>
                  <a:cubicBezTo>
                    <a:pt x="3734" y="3985"/>
                    <a:pt x="3584" y="3509"/>
                    <a:pt x="3434" y="3008"/>
                  </a:cubicBezTo>
                  <a:cubicBezTo>
                    <a:pt x="3158" y="2080"/>
                    <a:pt x="3333" y="1203"/>
                    <a:pt x="3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6" name="Google Shape;2476;p59"/>
            <p:cNvSpPr/>
            <p:nvPr/>
          </p:nvSpPr>
          <p:spPr>
            <a:xfrm>
              <a:off x="6231125" y="3970575"/>
              <a:ext cx="198650" cy="38250"/>
            </a:xfrm>
            <a:custGeom>
              <a:avLst/>
              <a:gdLst/>
              <a:ahLst/>
              <a:cxnLst/>
              <a:rect l="l" t="t" r="r" b="b"/>
              <a:pathLst>
                <a:path w="7946" h="1530" extrusionOk="0">
                  <a:moveTo>
                    <a:pt x="4361" y="1455"/>
                  </a:moveTo>
                  <a:cubicBezTo>
                    <a:pt x="3509" y="1455"/>
                    <a:pt x="2657" y="1455"/>
                    <a:pt x="1780" y="1455"/>
                  </a:cubicBezTo>
                  <a:cubicBezTo>
                    <a:pt x="1429" y="1429"/>
                    <a:pt x="1078" y="1404"/>
                    <a:pt x="727" y="1354"/>
                  </a:cubicBezTo>
                  <a:cubicBezTo>
                    <a:pt x="351" y="1304"/>
                    <a:pt x="0" y="903"/>
                    <a:pt x="151" y="602"/>
                  </a:cubicBezTo>
                  <a:cubicBezTo>
                    <a:pt x="251" y="377"/>
                    <a:pt x="502" y="226"/>
                    <a:pt x="702" y="51"/>
                  </a:cubicBezTo>
                  <a:cubicBezTo>
                    <a:pt x="752" y="1"/>
                    <a:pt x="827" y="1"/>
                    <a:pt x="903" y="1"/>
                  </a:cubicBezTo>
                  <a:cubicBezTo>
                    <a:pt x="3033" y="176"/>
                    <a:pt x="5163" y="352"/>
                    <a:pt x="7294" y="552"/>
                  </a:cubicBezTo>
                  <a:cubicBezTo>
                    <a:pt x="7469" y="577"/>
                    <a:pt x="7670" y="728"/>
                    <a:pt x="7845" y="828"/>
                  </a:cubicBezTo>
                  <a:cubicBezTo>
                    <a:pt x="7895" y="878"/>
                    <a:pt x="7945" y="953"/>
                    <a:pt x="7920" y="1003"/>
                  </a:cubicBezTo>
                  <a:cubicBezTo>
                    <a:pt x="7895" y="1129"/>
                    <a:pt x="7845" y="1329"/>
                    <a:pt x="7770" y="1354"/>
                  </a:cubicBezTo>
                  <a:cubicBezTo>
                    <a:pt x="7419" y="1429"/>
                    <a:pt x="7068" y="1505"/>
                    <a:pt x="6717" y="1505"/>
                  </a:cubicBezTo>
                  <a:cubicBezTo>
                    <a:pt x="5940" y="1530"/>
                    <a:pt x="5138" y="1505"/>
                    <a:pt x="4361" y="15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7" name="Google Shape;2477;p59"/>
            <p:cNvSpPr/>
            <p:nvPr/>
          </p:nvSpPr>
          <p:spPr>
            <a:xfrm>
              <a:off x="6244900" y="4036375"/>
              <a:ext cx="175475" cy="28850"/>
            </a:xfrm>
            <a:custGeom>
              <a:avLst/>
              <a:gdLst/>
              <a:ahLst/>
              <a:cxnLst/>
              <a:rect l="l" t="t" r="r" b="b"/>
              <a:pathLst>
                <a:path w="7019" h="1154" extrusionOk="0">
                  <a:moveTo>
                    <a:pt x="1" y="176"/>
                  </a:moveTo>
                  <a:cubicBezTo>
                    <a:pt x="3835" y="0"/>
                    <a:pt x="5514" y="51"/>
                    <a:pt x="7018" y="452"/>
                  </a:cubicBezTo>
                  <a:cubicBezTo>
                    <a:pt x="6968" y="552"/>
                    <a:pt x="6918" y="777"/>
                    <a:pt x="6868" y="777"/>
                  </a:cubicBezTo>
                  <a:cubicBezTo>
                    <a:pt x="4587" y="1028"/>
                    <a:pt x="2332" y="1153"/>
                    <a:pt x="101" y="527"/>
                  </a:cubicBezTo>
                  <a:cubicBezTo>
                    <a:pt x="76" y="502"/>
                    <a:pt x="76" y="401"/>
                    <a:pt x="1" y="17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8" name="Google Shape;2478;p59"/>
            <p:cNvSpPr/>
            <p:nvPr/>
          </p:nvSpPr>
          <p:spPr>
            <a:xfrm>
              <a:off x="6107050" y="4094025"/>
              <a:ext cx="68950" cy="105275"/>
            </a:xfrm>
            <a:custGeom>
              <a:avLst/>
              <a:gdLst/>
              <a:ahLst/>
              <a:cxnLst/>
              <a:rect l="l" t="t" r="r" b="b"/>
              <a:pathLst>
                <a:path w="2758" h="4211" extrusionOk="0">
                  <a:moveTo>
                    <a:pt x="2607" y="0"/>
                  </a:moveTo>
                  <a:cubicBezTo>
                    <a:pt x="2758" y="1529"/>
                    <a:pt x="1981" y="2732"/>
                    <a:pt x="1104" y="3885"/>
                  </a:cubicBezTo>
                  <a:cubicBezTo>
                    <a:pt x="928" y="4111"/>
                    <a:pt x="602" y="4211"/>
                    <a:pt x="352" y="4010"/>
                  </a:cubicBezTo>
                  <a:cubicBezTo>
                    <a:pt x="176" y="3835"/>
                    <a:pt x="1" y="3509"/>
                    <a:pt x="51" y="3283"/>
                  </a:cubicBezTo>
                  <a:cubicBezTo>
                    <a:pt x="101" y="2882"/>
                    <a:pt x="277" y="2456"/>
                    <a:pt x="527" y="2131"/>
                  </a:cubicBezTo>
                  <a:cubicBezTo>
                    <a:pt x="853" y="1654"/>
                    <a:pt x="1279" y="1278"/>
                    <a:pt x="1680" y="877"/>
                  </a:cubicBezTo>
                  <a:cubicBezTo>
                    <a:pt x="1981" y="577"/>
                    <a:pt x="2307" y="301"/>
                    <a:pt x="2632" y="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59"/>
            <p:cNvSpPr/>
            <p:nvPr/>
          </p:nvSpPr>
          <p:spPr>
            <a:xfrm>
              <a:off x="6058825" y="4039500"/>
              <a:ext cx="94000" cy="57050"/>
            </a:xfrm>
            <a:custGeom>
              <a:avLst/>
              <a:gdLst/>
              <a:ahLst/>
              <a:cxnLst/>
              <a:rect l="l" t="t" r="r" b="b"/>
              <a:pathLst>
                <a:path w="3760" h="2282" extrusionOk="0">
                  <a:moveTo>
                    <a:pt x="3759" y="76"/>
                  </a:moveTo>
                  <a:cubicBezTo>
                    <a:pt x="3108" y="1329"/>
                    <a:pt x="1880" y="1755"/>
                    <a:pt x="677" y="2181"/>
                  </a:cubicBezTo>
                  <a:cubicBezTo>
                    <a:pt x="401" y="2281"/>
                    <a:pt x="75" y="2131"/>
                    <a:pt x="25" y="1805"/>
                  </a:cubicBezTo>
                  <a:cubicBezTo>
                    <a:pt x="0" y="1580"/>
                    <a:pt x="125" y="1154"/>
                    <a:pt x="276" y="1078"/>
                  </a:cubicBezTo>
                  <a:cubicBezTo>
                    <a:pt x="1378" y="577"/>
                    <a:pt x="2456" y="1"/>
                    <a:pt x="3734" y="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59"/>
            <p:cNvSpPr/>
            <p:nvPr/>
          </p:nvSpPr>
          <p:spPr>
            <a:xfrm>
              <a:off x="6172225" y="4094025"/>
              <a:ext cx="650" cy="650"/>
            </a:xfrm>
            <a:custGeom>
              <a:avLst/>
              <a:gdLst/>
              <a:ahLst/>
              <a:cxnLst/>
              <a:rect l="l" t="t" r="r" b="b"/>
              <a:pathLst>
                <a:path w="26" h="26" extrusionOk="0">
                  <a:moveTo>
                    <a:pt x="25" y="25"/>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1" name="Google Shape;2481;p59"/>
            <p:cNvSpPr/>
            <p:nvPr/>
          </p:nvSpPr>
          <p:spPr>
            <a:xfrm>
              <a:off x="6100175" y="4127225"/>
              <a:ext cx="1900" cy="3775"/>
            </a:xfrm>
            <a:custGeom>
              <a:avLst/>
              <a:gdLst/>
              <a:ahLst/>
              <a:cxnLst/>
              <a:rect l="l" t="t" r="r" b="b"/>
              <a:pathLst>
                <a:path w="76" h="151" extrusionOk="0">
                  <a:moveTo>
                    <a:pt x="75" y="151"/>
                  </a:moveTo>
                  <a:lnTo>
                    <a:pt x="0" y="1"/>
                  </a:lnTo>
                  <a:lnTo>
                    <a:pt x="50" y="101"/>
                  </a:lnTo>
                  <a:close/>
                </a:path>
              </a:pathLst>
            </a:custGeom>
            <a:solidFill>
              <a:srgbClr val="FFD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2" name="Google Shape;2482;p59"/>
            <p:cNvSpPr/>
            <p:nvPr/>
          </p:nvSpPr>
          <p:spPr>
            <a:xfrm>
              <a:off x="6152175" y="4037000"/>
              <a:ext cx="5025" cy="4400"/>
            </a:xfrm>
            <a:custGeom>
              <a:avLst/>
              <a:gdLst/>
              <a:ahLst/>
              <a:cxnLst/>
              <a:rect l="l" t="t" r="r" b="b"/>
              <a:pathLst>
                <a:path w="201" h="176" extrusionOk="0">
                  <a:moveTo>
                    <a:pt x="0" y="151"/>
                  </a:moveTo>
                  <a:cubicBezTo>
                    <a:pt x="76" y="101"/>
                    <a:pt x="126" y="51"/>
                    <a:pt x="201" y="1"/>
                  </a:cubicBezTo>
                  <a:cubicBezTo>
                    <a:pt x="201" y="51"/>
                    <a:pt x="201" y="101"/>
                    <a:pt x="176" y="126"/>
                  </a:cubicBezTo>
                  <a:cubicBezTo>
                    <a:pt x="151" y="176"/>
                    <a:pt x="76" y="151"/>
                    <a:pt x="25" y="176"/>
                  </a:cubicBezTo>
                  <a:cubicBezTo>
                    <a:pt x="25" y="176"/>
                    <a:pt x="0" y="151"/>
                    <a:pt x="0" y="1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83" name="Google Shape;2483;p59"/>
            <p:cNvGrpSpPr/>
            <p:nvPr/>
          </p:nvGrpSpPr>
          <p:grpSpPr>
            <a:xfrm>
              <a:off x="6046900" y="4075850"/>
              <a:ext cx="581500" cy="559550"/>
              <a:chOff x="6046900" y="4075850"/>
              <a:chExt cx="581500" cy="559550"/>
            </a:xfrm>
          </p:grpSpPr>
          <p:sp>
            <p:nvSpPr>
              <p:cNvPr id="2484" name="Google Shape;2484;p59"/>
              <p:cNvSpPr/>
              <p:nvPr/>
            </p:nvSpPr>
            <p:spPr>
              <a:xfrm>
                <a:off x="6046900" y="4075850"/>
                <a:ext cx="581500" cy="559550"/>
              </a:xfrm>
              <a:custGeom>
                <a:avLst/>
                <a:gdLst/>
                <a:ahLst/>
                <a:cxnLst/>
                <a:rect l="l" t="t" r="r" b="b"/>
                <a:pathLst>
                  <a:path w="23260" h="22382" extrusionOk="0">
                    <a:moveTo>
                      <a:pt x="13986" y="14938"/>
                    </a:moveTo>
                    <a:cubicBezTo>
                      <a:pt x="14663" y="14487"/>
                      <a:pt x="15364" y="14086"/>
                      <a:pt x="15966" y="13610"/>
                    </a:cubicBezTo>
                    <a:cubicBezTo>
                      <a:pt x="16968" y="12808"/>
                      <a:pt x="16893" y="11655"/>
                      <a:pt x="15841" y="10903"/>
                    </a:cubicBezTo>
                    <a:cubicBezTo>
                      <a:pt x="15490" y="10652"/>
                      <a:pt x="15089" y="10502"/>
                      <a:pt x="14688" y="10326"/>
                    </a:cubicBezTo>
                    <a:cubicBezTo>
                      <a:pt x="14312" y="10176"/>
                      <a:pt x="13911" y="10051"/>
                      <a:pt x="13560" y="9950"/>
                    </a:cubicBezTo>
                    <a:cubicBezTo>
                      <a:pt x="13309" y="9123"/>
                      <a:pt x="13184" y="8447"/>
                      <a:pt x="13585" y="7695"/>
                    </a:cubicBezTo>
                    <a:cubicBezTo>
                      <a:pt x="14086" y="7745"/>
                      <a:pt x="14587" y="7770"/>
                      <a:pt x="15089" y="7770"/>
                    </a:cubicBezTo>
                    <a:cubicBezTo>
                      <a:pt x="15189" y="7770"/>
                      <a:pt x="15364" y="7645"/>
                      <a:pt x="15389" y="7544"/>
                    </a:cubicBezTo>
                    <a:cubicBezTo>
                      <a:pt x="15465" y="7344"/>
                      <a:pt x="15490" y="7093"/>
                      <a:pt x="15414" y="6943"/>
                    </a:cubicBezTo>
                    <a:cubicBezTo>
                      <a:pt x="15264" y="6717"/>
                      <a:pt x="15013" y="6517"/>
                      <a:pt x="14763" y="6416"/>
                    </a:cubicBezTo>
                    <a:cubicBezTo>
                      <a:pt x="14312" y="6241"/>
                      <a:pt x="13810" y="6141"/>
                      <a:pt x="13334" y="6015"/>
                    </a:cubicBezTo>
                    <a:cubicBezTo>
                      <a:pt x="13234" y="5690"/>
                      <a:pt x="13134" y="5414"/>
                      <a:pt x="13059" y="5138"/>
                    </a:cubicBezTo>
                    <a:cubicBezTo>
                      <a:pt x="12983" y="4812"/>
                      <a:pt x="12933" y="4437"/>
                      <a:pt x="12557" y="4261"/>
                    </a:cubicBezTo>
                    <a:cubicBezTo>
                      <a:pt x="12332" y="4186"/>
                      <a:pt x="12006" y="4662"/>
                      <a:pt x="11881" y="5239"/>
                    </a:cubicBezTo>
                    <a:cubicBezTo>
                      <a:pt x="11805" y="5564"/>
                      <a:pt x="11730" y="5915"/>
                      <a:pt x="11655" y="6266"/>
                    </a:cubicBezTo>
                    <a:cubicBezTo>
                      <a:pt x="11104" y="6416"/>
                      <a:pt x="10653" y="6542"/>
                      <a:pt x="10151" y="6692"/>
                    </a:cubicBezTo>
                    <a:cubicBezTo>
                      <a:pt x="9926" y="6091"/>
                      <a:pt x="9750" y="5564"/>
                      <a:pt x="9525" y="5038"/>
                    </a:cubicBezTo>
                    <a:cubicBezTo>
                      <a:pt x="9475" y="4938"/>
                      <a:pt x="9299" y="4863"/>
                      <a:pt x="9174" y="4863"/>
                    </a:cubicBezTo>
                    <a:cubicBezTo>
                      <a:pt x="9049" y="4863"/>
                      <a:pt x="8898" y="4963"/>
                      <a:pt x="8848" y="5088"/>
                    </a:cubicBezTo>
                    <a:cubicBezTo>
                      <a:pt x="8748" y="5264"/>
                      <a:pt x="8648" y="5464"/>
                      <a:pt x="8622" y="5665"/>
                    </a:cubicBezTo>
                    <a:cubicBezTo>
                      <a:pt x="8572" y="6241"/>
                      <a:pt x="8547" y="6817"/>
                      <a:pt x="8522" y="7419"/>
                    </a:cubicBezTo>
                    <a:cubicBezTo>
                      <a:pt x="8171" y="7695"/>
                      <a:pt x="7820" y="7945"/>
                      <a:pt x="7495" y="8221"/>
                    </a:cubicBezTo>
                    <a:cubicBezTo>
                      <a:pt x="7069" y="8597"/>
                      <a:pt x="6642" y="8973"/>
                      <a:pt x="6267" y="9399"/>
                    </a:cubicBezTo>
                    <a:cubicBezTo>
                      <a:pt x="5840" y="9875"/>
                      <a:pt x="6016" y="10602"/>
                      <a:pt x="6567" y="10853"/>
                    </a:cubicBezTo>
                    <a:cubicBezTo>
                      <a:pt x="6893" y="10978"/>
                      <a:pt x="7244" y="11053"/>
                      <a:pt x="7595" y="11153"/>
                    </a:cubicBezTo>
                    <a:cubicBezTo>
                      <a:pt x="7996" y="11254"/>
                      <a:pt x="8397" y="11354"/>
                      <a:pt x="8723" y="11454"/>
                    </a:cubicBezTo>
                    <a:cubicBezTo>
                      <a:pt x="8923" y="12106"/>
                      <a:pt x="9023" y="12632"/>
                      <a:pt x="8648" y="13158"/>
                    </a:cubicBezTo>
                    <a:cubicBezTo>
                      <a:pt x="8372" y="13083"/>
                      <a:pt x="8146" y="13033"/>
                      <a:pt x="7971" y="12958"/>
                    </a:cubicBezTo>
                    <a:cubicBezTo>
                      <a:pt x="7670" y="12833"/>
                      <a:pt x="7344" y="12808"/>
                      <a:pt x="7244" y="13108"/>
                    </a:cubicBezTo>
                    <a:cubicBezTo>
                      <a:pt x="7144" y="13334"/>
                      <a:pt x="7194" y="13685"/>
                      <a:pt x="7319" y="13910"/>
                    </a:cubicBezTo>
                    <a:cubicBezTo>
                      <a:pt x="7419" y="14161"/>
                      <a:pt x="7670" y="14361"/>
                      <a:pt x="7871" y="14537"/>
                    </a:cubicBezTo>
                    <a:cubicBezTo>
                      <a:pt x="8547" y="15038"/>
                      <a:pt x="9099" y="15715"/>
                      <a:pt x="9550" y="16592"/>
                    </a:cubicBezTo>
                    <a:cubicBezTo>
                      <a:pt x="9600" y="16717"/>
                      <a:pt x="9675" y="16843"/>
                      <a:pt x="9800" y="16918"/>
                    </a:cubicBezTo>
                    <a:cubicBezTo>
                      <a:pt x="9976" y="17018"/>
                      <a:pt x="10226" y="17168"/>
                      <a:pt x="10377" y="17093"/>
                    </a:cubicBezTo>
                    <a:cubicBezTo>
                      <a:pt x="10602" y="16993"/>
                      <a:pt x="10853" y="16767"/>
                      <a:pt x="10903" y="16542"/>
                    </a:cubicBezTo>
                    <a:cubicBezTo>
                      <a:pt x="10978" y="16216"/>
                      <a:pt x="10878" y="15865"/>
                      <a:pt x="10853" y="15539"/>
                    </a:cubicBezTo>
                    <a:cubicBezTo>
                      <a:pt x="12056" y="15314"/>
                      <a:pt x="12056" y="15314"/>
                      <a:pt x="12432" y="16066"/>
                    </a:cubicBezTo>
                    <a:cubicBezTo>
                      <a:pt x="12557" y="16316"/>
                      <a:pt x="12683" y="16592"/>
                      <a:pt x="12858" y="16792"/>
                    </a:cubicBezTo>
                    <a:cubicBezTo>
                      <a:pt x="12983" y="16918"/>
                      <a:pt x="13259" y="17018"/>
                      <a:pt x="13409" y="16993"/>
                    </a:cubicBezTo>
                    <a:cubicBezTo>
                      <a:pt x="13585" y="16943"/>
                      <a:pt x="13836" y="16742"/>
                      <a:pt x="13861" y="16592"/>
                    </a:cubicBezTo>
                    <a:cubicBezTo>
                      <a:pt x="13936" y="16041"/>
                      <a:pt x="13936" y="15464"/>
                      <a:pt x="13986" y="14938"/>
                    </a:cubicBezTo>
                    <a:close/>
                    <a:moveTo>
                      <a:pt x="6893" y="0"/>
                    </a:moveTo>
                    <a:cubicBezTo>
                      <a:pt x="9274" y="652"/>
                      <a:pt x="11555" y="752"/>
                      <a:pt x="13836" y="627"/>
                    </a:cubicBezTo>
                    <a:cubicBezTo>
                      <a:pt x="14938" y="552"/>
                      <a:pt x="15740" y="903"/>
                      <a:pt x="16467" y="1730"/>
                    </a:cubicBezTo>
                    <a:cubicBezTo>
                      <a:pt x="17745" y="3183"/>
                      <a:pt x="19099" y="4562"/>
                      <a:pt x="20377" y="6015"/>
                    </a:cubicBezTo>
                    <a:cubicBezTo>
                      <a:pt x="20928" y="6642"/>
                      <a:pt x="21404" y="7369"/>
                      <a:pt x="21881" y="8096"/>
                    </a:cubicBezTo>
                    <a:cubicBezTo>
                      <a:pt x="22933" y="9800"/>
                      <a:pt x="23259" y="11705"/>
                      <a:pt x="22983" y="13660"/>
                    </a:cubicBezTo>
                    <a:cubicBezTo>
                      <a:pt x="22858" y="14662"/>
                      <a:pt x="22582" y="15615"/>
                      <a:pt x="22282" y="16567"/>
                    </a:cubicBezTo>
                    <a:cubicBezTo>
                      <a:pt x="21329" y="19549"/>
                      <a:pt x="19099" y="21103"/>
                      <a:pt x="16166" y="21680"/>
                    </a:cubicBezTo>
                    <a:cubicBezTo>
                      <a:pt x="13510" y="22181"/>
                      <a:pt x="10778" y="22381"/>
                      <a:pt x="8046" y="22181"/>
                    </a:cubicBezTo>
                    <a:cubicBezTo>
                      <a:pt x="6968" y="22106"/>
                      <a:pt x="5941" y="21905"/>
                      <a:pt x="4988" y="21379"/>
                    </a:cubicBezTo>
                    <a:cubicBezTo>
                      <a:pt x="4863" y="21304"/>
                      <a:pt x="4738" y="21229"/>
                      <a:pt x="4612" y="21153"/>
                    </a:cubicBezTo>
                    <a:cubicBezTo>
                      <a:pt x="251" y="18998"/>
                      <a:pt x="452" y="17645"/>
                      <a:pt x="201" y="14061"/>
                    </a:cubicBezTo>
                    <a:cubicBezTo>
                      <a:pt x="1" y="11529"/>
                      <a:pt x="728" y="9098"/>
                      <a:pt x="2056" y="6893"/>
                    </a:cubicBezTo>
                    <a:cubicBezTo>
                      <a:pt x="2332" y="6467"/>
                      <a:pt x="2657" y="6091"/>
                      <a:pt x="3209" y="6015"/>
                    </a:cubicBezTo>
                    <a:cubicBezTo>
                      <a:pt x="3835" y="5965"/>
                      <a:pt x="4211" y="5514"/>
                      <a:pt x="4512" y="5038"/>
                    </a:cubicBezTo>
                    <a:cubicBezTo>
                      <a:pt x="5289" y="3810"/>
                      <a:pt x="6041" y="2607"/>
                      <a:pt x="6442" y="1203"/>
                    </a:cubicBezTo>
                    <a:cubicBezTo>
                      <a:pt x="6542" y="853"/>
                      <a:pt x="6693" y="527"/>
                      <a:pt x="6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85" name="Google Shape;2485;p59"/>
              <p:cNvGrpSpPr/>
              <p:nvPr/>
            </p:nvGrpSpPr>
            <p:grpSpPr>
              <a:xfrm>
                <a:off x="6255550" y="4276975"/>
                <a:ext cx="163575" cy="145400"/>
                <a:chOff x="6255550" y="4276975"/>
                <a:chExt cx="163575" cy="145400"/>
              </a:xfrm>
            </p:grpSpPr>
            <p:sp>
              <p:nvSpPr>
                <p:cNvPr id="2486" name="Google Shape;2486;p59"/>
                <p:cNvSpPr/>
                <p:nvPr/>
              </p:nvSpPr>
              <p:spPr>
                <a:xfrm>
                  <a:off x="6305675" y="4362200"/>
                  <a:ext cx="42000" cy="60175"/>
                </a:xfrm>
                <a:custGeom>
                  <a:avLst/>
                  <a:gdLst/>
                  <a:ahLst/>
                  <a:cxnLst/>
                  <a:rect l="l" t="t" r="r" b="b"/>
                  <a:pathLst>
                    <a:path w="1680" h="2407" extrusionOk="0">
                      <a:moveTo>
                        <a:pt x="1680" y="1278"/>
                      </a:moveTo>
                      <a:cubicBezTo>
                        <a:pt x="1655" y="2030"/>
                        <a:pt x="1179" y="2406"/>
                        <a:pt x="577" y="2181"/>
                      </a:cubicBezTo>
                      <a:cubicBezTo>
                        <a:pt x="402" y="2130"/>
                        <a:pt x="176" y="1955"/>
                        <a:pt x="126" y="1805"/>
                      </a:cubicBezTo>
                      <a:cubicBezTo>
                        <a:pt x="26" y="1479"/>
                        <a:pt x="1" y="1103"/>
                        <a:pt x="1" y="752"/>
                      </a:cubicBezTo>
                      <a:cubicBezTo>
                        <a:pt x="1" y="251"/>
                        <a:pt x="276" y="0"/>
                        <a:pt x="778" y="0"/>
                      </a:cubicBezTo>
                      <a:cubicBezTo>
                        <a:pt x="1304" y="25"/>
                        <a:pt x="1580" y="251"/>
                        <a:pt x="1630" y="727"/>
                      </a:cubicBezTo>
                      <a:cubicBezTo>
                        <a:pt x="1655" y="952"/>
                        <a:pt x="1680" y="1153"/>
                        <a:pt x="1680" y="12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7" name="Google Shape;2487;p59"/>
                <p:cNvSpPr/>
                <p:nvPr/>
              </p:nvSpPr>
              <p:spPr>
                <a:xfrm>
                  <a:off x="6300675" y="4276975"/>
                  <a:ext cx="43875" cy="46400"/>
                </a:xfrm>
                <a:custGeom>
                  <a:avLst/>
                  <a:gdLst/>
                  <a:ahLst/>
                  <a:cxnLst/>
                  <a:rect l="l" t="t" r="r" b="b"/>
                  <a:pathLst>
                    <a:path w="1755" h="1856" extrusionOk="0">
                      <a:moveTo>
                        <a:pt x="1730" y="878"/>
                      </a:moveTo>
                      <a:cubicBezTo>
                        <a:pt x="1755" y="1454"/>
                        <a:pt x="1554" y="1730"/>
                        <a:pt x="1128" y="1780"/>
                      </a:cubicBezTo>
                      <a:cubicBezTo>
                        <a:pt x="527" y="1855"/>
                        <a:pt x="101" y="1580"/>
                        <a:pt x="50" y="1078"/>
                      </a:cubicBezTo>
                      <a:cubicBezTo>
                        <a:pt x="0" y="477"/>
                        <a:pt x="351" y="76"/>
                        <a:pt x="1053" y="26"/>
                      </a:cubicBezTo>
                      <a:cubicBezTo>
                        <a:pt x="1479" y="1"/>
                        <a:pt x="1705" y="276"/>
                        <a:pt x="1730" y="8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59"/>
                <p:cNvSpPr/>
                <p:nvPr/>
              </p:nvSpPr>
              <p:spPr>
                <a:xfrm>
                  <a:off x="6388400" y="4366575"/>
                  <a:ext cx="30725" cy="36375"/>
                </a:xfrm>
                <a:custGeom>
                  <a:avLst/>
                  <a:gdLst/>
                  <a:ahLst/>
                  <a:cxnLst/>
                  <a:rect l="l" t="t" r="r" b="b"/>
                  <a:pathLst>
                    <a:path w="1229" h="1455" extrusionOk="0">
                      <a:moveTo>
                        <a:pt x="176" y="1454"/>
                      </a:moveTo>
                      <a:cubicBezTo>
                        <a:pt x="100" y="1103"/>
                        <a:pt x="0" y="828"/>
                        <a:pt x="0" y="552"/>
                      </a:cubicBezTo>
                      <a:cubicBezTo>
                        <a:pt x="0" y="151"/>
                        <a:pt x="326" y="1"/>
                        <a:pt x="752" y="151"/>
                      </a:cubicBezTo>
                      <a:cubicBezTo>
                        <a:pt x="927" y="226"/>
                        <a:pt x="1078" y="376"/>
                        <a:pt x="1228" y="502"/>
                      </a:cubicBezTo>
                      <a:cubicBezTo>
                        <a:pt x="1228" y="1229"/>
                        <a:pt x="677" y="1229"/>
                        <a:pt x="176" y="14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59"/>
                <p:cNvSpPr/>
                <p:nvPr/>
              </p:nvSpPr>
              <p:spPr>
                <a:xfrm>
                  <a:off x="6255550" y="4313950"/>
                  <a:ext cx="4425" cy="3150"/>
                </a:xfrm>
                <a:custGeom>
                  <a:avLst/>
                  <a:gdLst/>
                  <a:ahLst/>
                  <a:cxnLst/>
                  <a:rect l="l" t="t" r="r" b="b"/>
                  <a:pathLst>
                    <a:path w="177" h="126" extrusionOk="0">
                      <a:moveTo>
                        <a:pt x="1" y="50"/>
                      </a:moveTo>
                      <a:lnTo>
                        <a:pt x="176" y="0"/>
                      </a:lnTo>
                      <a:lnTo>
                        <a:pt x="151" y="126"/>
                      </a:ln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490" name="Google Shape;2490;p59"/>
            <p:cNvSpPr/>
            <p:nvPr/>
          </p:nvSpPr>
          <p:spPr>
            <a:xfrm>
              <a:off x="6013700" y="3679850"/>
              <a:ext cx="664200" cy="985625"/>
            </a:xfrm>
            <a:custGeom>
              <a:avLst/>
              <a:gdLst/>
              <a:ahLst/>
              <a:cxnLst/>
              <a:rect l="l" t="t" r="r" b="b"/>
              <a:pathLst>
                <a:path w="26568" h="39425" extrusionOk="0">
                  <a:moveTo>
                    <a:pt x="9249" y="14437"/>
                  </a:moveTo>
                  <a:cubicBezTo>
                    <a:pt x="9324" y="14662"/>
                    <a:pt x="9324" y="14763"/>
                    <a:pt x="9349" y="14788"/>
                  </a:cubicBezTo>
                  <a:cubicBezTo>
                    <a:pt x="11580" y="15414"/>
                    <a:pt x="13835" y="15289"/>
                    <a:pt x="16116" y="15038"/>
                  </a:cubicBezTo>
                  <a:cubicBezTo>
                    <a:pt x="16166" y="15038"/>
                    <a:pt x="16216" y="14813"/>
                    <a:pt x="16266" y="14713"/>
                  </a:cubicBezTo>
                  <a:cubicBezTo>
                    <a:pt x="14762" y="14312"/>
                    <a:pt x="13083" y="14261"/>
                    <a:pt x="9249" y="14437"/>
                  </a:cubicBezTo>
                  <a:close/>
                  <a:moveTo>
                    <a:pt x="13058" y="13084"/>
                  </a:moveTo>
                  <a:lnTo>
                    <a:pt x="13058" y="13134"/>
                  </a:lnTo>
                  <a:cubicBezTo>
                    <a:pt x="13835" y="13134"/>
                    <a:pt x="14637" y="13159"/>
                    <a:pt x="15414" y="13134"/>
                  </a:cubicBezTo>
                  <a:cubicBezTo>
                    <a:pt x="15765" y="13134"/>
                    <a:pt x="16116" y="13058"/>
                    <a:pt x="16467" y="12983"/>
                  </a:cubicBezTo>
                  <a:cubicBezTo>
                    <a:pt x="16542" y="12958"/>
                    <a:pt x="16592" y="12758"/>
                    <a:pt x="16617" y="12632"/>
                  </a:cubicBezTo>
                  <a:cubicBezTo>
                    <a:pt x="16642" y="12582"/>
                    <a:pt x="16592" y="12507"/>
                    <a:pt x="16542" y="12457"/>
                  </a:cubicBezTo>
                  <a:cubicBezTo>
                    <a:pt x="16367" y="12357"/>
                    <a:pt x="16166" y="12206"/>
                    <a:pt x="15991" y="12181"/>
                  </a:cubicBezTo>
                  <a:cubicBezTo>
                    <a:pt x="13860" y="11981"/>
                    <a:pt x="11730" y="11805"/>
                    <a:pt x="9600" y="11630"/>
                  </a:cubicBezTo>
                  <a:cubicBezTo>
                    <a:pt x="9524" y="11630"/>
                    <a:pt x="9449" y="11630"/>
                    <a:pt x="9399" y="11680"/>
                  </a:cubicBezTo>
                  <a:cubicBezTo>
                    <a:pt x="9199" y="11855"/>
                    <a:pt x="8948" y="12006"/>
                    <a:pt x="8848" y="12231"/>
                  </a:cubicBezTo>
                  <a:cubicBezTo>
                    <a:pt x="8697" y="12532"/>
                    <a:pt x="9048" y="12933"/>
                    <a:pt x="9424" y="12983"/>
                  </a:cubicBezTo>
                  <a:cubicBezTo>
                    <a:pt x="9775" y="13033"/>
                    <a:pt x="10126" y="13058"/>
                    <a:pt x="10477" y="13084"/>
                  </a:cubicBezTo>
                  <a:cubicBezTo>
                    <a:pt x="11354" y="13084"/>
                    <a:pt x="12206" y="13084"/>
                    <a:pt x="13058" y="13084"/>
                  </a:cubicBezTo>
                  <a:close/>
                  <a:moveTo>
                    <a:pt x="9700" y="1379"/>
                  </a:moveTo>
                  <a:cubicBezTo>
                    <a:pt x="9173" y="2582"/>
                    <a:pt x="8998" y="3459"/>
                    <a:pt x="9274" y="4387"/>
                  </a:cubicBezTo>
                  <a:cubicBezTo>
                    <a:pt x="9424" y="4888"/>
                    <a:pt x="9574" y="5364"/>
                    <a:pt x="9700" y="5840"/>
                  </a:cubicBezTo>
                  <a:cubicBezTo>
                    <a:pt x="9750" y="6041"/>
                    <a:pt x="9750" y="6266"/>
                    <a:pt x="9700" y="6467"/>
                  </a:cubicBezTo>
                  <a:cubicBezTo>
                    <a:pt x="9675" y="6592"/>
                    <a:pt x="9524" y="6718"/>
                    <a:pt x="9399" y="6743"/>
                  </a:cubicBezTo>
                  <a:cubicBezTo>
                    <a:pt x="9299" y="6768"/>
                    <a:pt x="9073" y="6768"/>
                    <a:pt x="9023" y="6692"/>
                  </a:cubicBezTo>
                  <a:cubicBezTo>
                    <a:pt x="8447" y="5790"/>
                    <a:pt x="7870" y="4888"/>
                    <a:pt x="7269" y="4011"/>
                  </a:cubicBezTo>
                  <a:cubicBezTo>
                    <a:pt x="7043" y="3685"/>
                    <a:pt x="6742" y="3309"/>
                    <a:pt x="6216" y="3409"/>
                  </a:cubicBezTo>
                  <a:cubicBezTo>
                    <a:pt x="5840" y="3936"/>
                    <a:pt x="5991" y="4512"/>
                    <a:pt x="6191" y="5013"/>
                  </a:cubicBezTo>
                  <a:cubicBezTo>
                    <a:pt x="6968" y="7043"/>
                    <a:pt x="8071" y="8848"/>
                    <a:pt x="9499" y="10402"/>
                  </a:cubicBezTo>
                  <a:cubicBezTo>
                    <a:pt x="11655" y="10502"/>
                    <a:pt x="13735" y="10602"/>
                    <a:pt x="15765" y="10703"/>
                  </a:cubicBezTo>
                  <a:cubicBezTo>
                    <a:pt x="17018" y="8998"/>
                    <a:pt x="17971" y="7244"/>
                    <a:pt x="18773" y="5414"/>
                  </a:cubicBezTo>
                  <a:cubicBezTo>
                    <a:pt x="18898" y="5164"/>
                    <a:pt x="18973" y="4863"/>
                    <a:pt x="18948" y="4587"/>
                  </a:cubicBezTo>
                  <a:cubicBezTo>
                    <a:pt x="18898" y="4337"/>
                    <a:pt x="18747" y="4011"/>
                    <a:pt x="18572" y="3911"/>
                  </a:cubicBezTo>
                  <a:cubicBezTo>
                    <a:pt x="18346" y="3810"/>
                    <a:pt x="17996" y="3885"/>
                    <a:pt x="17770" y="4011"/>
                  </a:cubicBezTo>
                  <a:cubicBezTo>
                    <a:pt x="17544" y="4136"/>
                    <a:pt x="17344" y="4387"/>
                    <a:pt x="17194" y="4637"/>
                  </a:cubicBezTo>
                  <a:cubicBezTo>
                    <a:pt x="16993" y="5013"/>
                    <a:pt x="16868" y="5414"/>
                    <a:pt x="16692" y="5815"/>
                  </a:cubicBezTo>
                  <a:cubicBezTo>
                    <a:pt x="16517" y="6191"/>
                    <a:pt x="16417" y="6642"/>
                    <a:pt x="15840" y="6617"/>
                  </a:cubicBezTo>
                  <a:cubicBezTo>
                    <a:pt x="15439" y="6592"/>
                    <a:pt x="15339" y="6191"/>
                    <a:pt x="15615" y="5339"/>
                  </a:cubicBezTo>
                  <a:cubicBezTo>
                    <a:pt x="15966" y="4286"/>
                    <a:pt x="16166" y="3259"/>
                    <a:pt x="15840" y="2181"/>
                  </a:cubicBezTo>
                  <a:cubicBezTo>
                    <a:pt x="15690" y="1655"/>
                    <a:pt x="15113" y="1404"/>
                    <a:pt x="14662" y="1730"/>
                  </a:cubicBezTo>
                  <a:cubicBezTo>
                    <a:pt x="13660" y="2532"/>
                    <a:pt x="13058" y="3535"/>
                    <a:pt x="13083" y="4838"/>
                  </a:cubicBezTo>
                  <a:cubicBezTo>
                    <a:pt x="13108" y="5264"/>
                    <a:pt x="13158" y="5690"/>
                    <a:pt x="13083" y="6116"/>
                  </a:cubicBezTo>
                  <a:cubicBezTo>
                    <a:pt x="13058" y="6241"/>
                    <a:pt x="12783" y="6367"/>
                    <a:pt x="12582" y="6417"/>
                  </a:cubicBezTo>
                  <a:cubicBezTo>
                    <a:pt x="12482" y="6467"/>
                    <a:pt x="12281" y="6342"/>
                    <a:pt x="12231" y="6241"/>
                  </a:cubicBezTo>
                  <a:cubicBezTo>
                    <a:pt x="12081" y="6016"/>
                    <a:pt x="11955" y="5740"/>
                    <a:pt x="11905" y="5464"/>
                  </a:cubicBezTo>
                  <a:cubicBezTo>
                    <a:pt x="11755" y="4312"/>
                    <a:pt x="11254" y="3284"/>
                    <a:pt x="10652" y="2307"/>
                  </a:cubicBezTo>
                  <a:cubicBezTo>
                    <a:pt x="10477" y="2031"/>
                    <a:pt x="10176" y="1830"/>
                    <a:pt x="9700" y="1379"/>
                  </a:cubicBezTo>
                  <a:close/>
                  <a:moveTo>
                    <a:pt x="8221" y="15840"/>
                  </a:moveTo>
                  <a:cubicBezTo>
                    <a:pt x="8021" y="16367"/>
                    <a:pt x="7870" y="16693"/>
                    <a:pt x="7770" y="17043"/>
                  </a:cubicBezTo>
                  <a:cubicBezTo>
                    <a:pt x="7369" y="18447"/>
                    <a:pt x="6617" y="19650"/>
                    <a:pt x="5840" y="20878"/>
                  </a:cubicBezTo>
                  <a:cubicBezTo>
                    <a:pt x="5539" y="21354"/>
                    <a:pt x="5163" y="21805"/>
                    <a:pt x="4537" y="21855"/>
                  </a:cubicBezTo>
                  <a:cubicBezTo>
                    <a:pt x="3985" y="21931"/>
                    <a:pt x="3660" y="22307"/>
                    <a:pt x="3384" y="22733"/>
                  </a:cubicBezTo>
                  <a:cubicBezTo>
                    <a:pt x="2056" y="24938"/>
                    <a:pt x="1329" y="27369"/>
                    <a:pt x="1529" y="29901"/>
                  </a:cubicBezTo>
                  <a:cubicBezTo>
                    <a:pt x="1780" y="33485"/>
                    <a:pt x="1579" y="34838"/>
                    <a:pt x="5940" y="36993"/>
                  </a:cubicBezTo>
                  <a:cubicBezTo>
                    <a:pt x="6066" y="37069"/>
                    <a:pt x="6191" y="37144"/>
                    <a:pt x="6316" y="37219"/>
                  </a:cubicBezTo>
                  <a:cubicBezTo>
                    <a:pt x="7269" y="37745"/>
                    <a:pt x="8296" y="37946"/>
                    <a:pt x="9374" y="38021"/>
                  </a:cubicBezTo>
                  <a:cubicBezTo>
                    <a:pt x="12106" y="38221"/>
                    <a:pt x="14838" y="38021"/>
                    <a:pt x="17494" y="37520"/>
                  </a:cubicBezTo>
                  <a:cubicBezTo>
                    <a:pt x="20427" y="36943"/>
                    <a:pt x="22657" y="35389"/>
                    <a:pt x="23610" y="32407"/>
                  </a:cubicBezTo>
                  <a:cubicBezTo>
                    <a:pt x="23910" y="31455"/>
                    <a:pt x="24186" y="30502"/>
                    <a:pt x="24311" y="29500"/>
                  </a:cubicBezTo>
                  <a:cubicBezTo>
                    <a:pt x="24587" y="27545"/>
                    <a:pt x="24261" y="25640"/>
                    <a:pt x="23209" y="23936"/>
                  </a:cubicBezTo>
                  <a:cubicBezTo>
                    <a:pt x="22732" y="23209"/>
                    <a:pt x="22256" y="22482"/>
                    <a:pt x="21705" y="21855"/>
                  </a:cubicBezTo>
                  <a:cubicBezTo>
                    <a:pt x="20427" y="20402"/>
                    <a:pt x="19073" y="19023"/>
                    <a:pt x="17795" y="17570"/>
                  </a:cubicBezTo>
                  <a:cubicBezTo>
                    <a:pt x="17068" y="16743"/>
                    <a:pt x="16266" y="16392"/>
                    <a:pt x="15164" y="16467"/>
                  </a:cubicBezTo>
                  <a:cubicBezTo>
                    <a:pt x="12883" y="16592"/>
                    <a:pt x="10602" y="16492"/>
                    <a:pt x="8221" y="15840"/>
                  </a:cubicBezTo>
                  <a:close/>
                  <a:moveTo>
                    <a:pt x="6366" y="16592"/>
                  </a:moveTo>
                  <a:cubicBezTo>
                    <a:pt x="6041" y="16868"/>
                    <a:pt x="5715" y="17144"/>
                    <a:pt x="5414" y="17444"/>
                  </a:cubicBezTo>
                  <a:cubicBezTo>
                    <a:pt x="5013" y="17845"/>
                    <a:pt x="4587" y="18221"/>
                    <a:pt x="4261" y="18698"/>
                  </a:cubicBezTo>
                  <a:cubicBezTo>
                    <a:pt x="4011" y="19023"/>
                    <a:pt x="3835" y="19449"/>
                    <a:pt x="3785" y="19850"/>
                  </a:cubicBezTo>
                  <a:cubicBezTo>
                    <a:pt x="3735" y="20076"/>
                    <a:pt x="3910" y="20402"/>
                    <a:pt x="4086" y="20577"/>
                  </a:cubicBezTo>
                  <a:cubicBezTo>
                    <a:pt x="4336" y="20778"/>
                    <a:pt x="4662" y="20678"/>
                    <a:pt x="4838" y="20452"/>
                  </a:cubicBezTo>
                  <a:cubicBezTo>
                    <a:pt x="5715" y="19299"/>
                    <a:pt x="6492" y="18096"/>
                    <a:pt x="6341" y="16567"/>
                  </a:cubicBezTo>
                  <a:close/>
                  <a:moveTo>
                    <a:pt x="5539" y="14437"/>
                  </a:moveTo>
                  <a:cubicBezTo>
                    <a:pt x="4261" y="14387"/>
                    <a:pt x="3183" y="14963"/>
                    <a:pt x="2081" y="15464"/>
                  </a:cubicBezTo>
                  <a:cubicBezTo>
                    <a:pt x="1930" y="15540"/>
                    <a:pt x="1805" y="15966"/>
                    <a:pt x="1830" y="16191"/>
                  </a:cubicBezTo>
                  <a:cubicBezTo>
                    <a:pt x="1880" y="16517"/>
                    <a:pt x="2206" y="16667"/>
                    <a:pt x="2482" y="16567"/>
                  </a:cubicBezTo>
                  <a:cubicBezTo>
                    <a:pt x="3685" y="16141"/>
                    <a:pt x="4913" y="15715"/>
                    <a:pt x="5564" y="14462"/>
                  </a:cubicBezTo>
                  <a:cubicBezTo>
                    <a:pt x="5615" y="14437"/>
                    <a:pt x="5690" y="14462"/>
                    <a:pt x="5715" y="14412"/>
                  </a:cubicBezTo>
                  <a:cubicBezTo>
                    <a:pt x="5740" y="14387"/>
                    <a:pt x="5740" y="14337"/>
                    <a:pt x="5740" y="14287"/>
                  </a:cubicBezTo>
                  <a:cubicBezTo>
                    <a:pt x="5665" y="14337"/>
                    <a:pt x="5615" y="14387"/>
                    <a:pt x="5539" y="14437"/>
                  </a:cubicBezTo>
                  <a:close/>
                  <a:moveTo>
                    <a:pt x="3534" y="18046"/>
                  </a:moveTo>
                  <a:cubicBezTo>
                    <a:pt x="2983" y="17971"/>
                    <a:pt x="2407" y="17946"/>
                    <a:pt x="1855" y="17845"/>
                  </a:cubicBezTo>
                  <a:cubicBezTo>
                    <a:pt x="1304" y="17770"/>
                    <a:pt x="928" y="17469"/>
                    <a:pt x="752" y="16943"/>
                  </a:cubicBezTo>
                  <a:cubicBezTo>
                    <a:pt x="652" y="16592"/>
                    <a:pt x="577" y="16241"/>
                    <a:pt x="527" y="15891"/>
                  </a:cubicBezTo>
                  <a:cubicBezTo>
                    <a:pt x="452" y="15339"/>
                    <a:pt x="677" y="14888"/>
                    <a:pt x="1128" y="14612"/>
                  </a:cubicBezTo>
                  <a:cubicBezTo>
                    <a:pt x="1554" y="14362"/>
                    <a:pt x="2031" y="14161"/>
                    <a:pt x="2507" y="14011"/>
                  </a:cubicBezTo>
                  <a:cubicBezTo>
                    <a:pt x="4011" y="13535"/>
                    <a:pt x="5514" y="13084"/>
                    <a:pt x="7068" y="12582"/>
                  </a:cubicBezTo>
                  <a:cubicBezTo>
                    <a:pt x="7369" y="12006"/>
                    <a:pt x="7695" y="11379"/>
                    <a:pt x="7996" y="10753"/>
                  </a:cubicBezTo>
                  <a:cubicBezTo>
                    <a:pt x="7244" y="9575"/>
                    <a:pt x="6492" y="8447"/>
                    <a:pt x="5815" y="7269"/>
                  </a:cubicBezTo>
                  <a:cubicBezTo>
                    <a:pt x="5414" y="6592"/>
                    <a:pt x="5088" y="5865"/>
                    <a:pt x="4888" y="5114"/>
                  </a:cubicBezTo>
                  <a:cubicBezTo>
                    <a:pt x="4687" y="4437"/>
                    <a:pt x="4662" y="3685"/>
                    <a:pt x="4712" y="2983"/>
                  </a:cubicBezTo>
                  <a:cubicBezTo>
                    <a:pt x="4788" y="2031"/>
                    <a:pt x="5665" y="1504"/>
                    <a:pt x="6592" y="1755"/>
                  </a:cubicBezTo>
                  <a:cubicBezTo>
                    <a:pt x="6993" y="1880"/>
                    <a:pt x="7369" y="2056"/>
                    <a:pt x="7770" y="2231"/>
                  </a:cubicBezTo>
                  <a:cubicBezTo>
                    <a:pt x="8046" y="1730"/>
                    <a:pt x="8246" y="1279"/>
                    <a:pt x="8547" y="903"/>
                  </a:cubicBezTo>
                  <a:cubicBezTo>
                    <a:pt x="9199" y="76"/>
                    <a:pt x="10276" y="1"/>
                    <a:pt x="11003" y="702"/>
                  </a:cubicBezTo>
                  <a:cubicBezTo>
                    <a:pt x="11479" y="1154"/>
                    <a:pt x="11855" y="1680"/>
                    <a:pt x="12281" y="2181"/>
                  </a:cubicBezTo>
                  <a:cubicBezTo>
                    <a:pt x="12707" y="2281"/>
                    <a:pt x="12858" y="1880"/>
                    <a:pt x="13108" y="1655"/>
                  </a:cubicBezTo>
                  <a:cubicBezTo>
                    <a:pt x="13534" y="1304"/>
                    <a:pt x="13960" y="878"/>
                    <a:pt x="14437" y="627"/>
                  </a:cubicBezTo>
                  <a:cubicBezTo>
                    <a:pt x="15539" y="26"/>
                    <a:pt x="16266" y="276"/>
                    <a:pt x="16918" y="1429"/>
                  </a:cubicBezTo>
                  <a:cubicBezTo>
                    <a:pt x="17118" y="1805"/>
                    <a:pt x="17269" y="2206"/>
                    <a:pt x="17469" y="2657"/>
                  </a:cubicBezTo>
                  <a:cubicBezTo>
                    <a:pt x="17820" y="2682"/>
                    <a:pt x="18171" y="2682"/>
                    <a:pt x="18522" y="2733"/>
                  </a:cubicBezTo>
                  <a:cubicBezTo>
                    <a:pt x="19775" y="2958"/>
                    <a:pt x="20402" y="3810"/>
                    <a:pt x="20126" y="5038"/>
                  </a:cubicBezTo>
                  <a:cubicBezTo>
                    <a:pt x="20001" y="5665"/>
                    <a:pt x="19750" y="6266"/>
                    <a:pt x="19474" y="6843"/>
                  </a:cubicBezTo>
                  <a:cubicBezTo>
                    <a:pt x="19023" y="7820"/>
                    <a:pt x="18497" y="8748"/>
                    <a:pt x="17996" y="9700"/>
                  </a:cubicBezTo>
                  <a:cubicBezTo>
                    <a:pt x="17820" y="10026"/>
                    <a:pt x="17645" y="10327"/>
                    <a:pt x="17544" y="10527"/>
                  </a:cubicBezTo>
                  <a:cubicBezTo>
                    <a:pt x="17394" y="11053"/>
                    <a:pt x="17670" y="11329"/>
                    <a:pt x="17845" y="11630"/>
                  </a:cubicBezTo>
                  <a:cubicBezTo>
                    <a:pt x="18146" y="12156"/>
                    <a:pt x="18271" y="12733"/>
                    <a:pt x="18071" y="13284"/>
                  </a:cubicBezTo>
                  <a:cubicBezTo>
                    <a:pt x="17795" y="14136"/>
                    <a:pt x="17870" y="14988"/>
                    <a:pt x="17971" y="15991"/>
                  </a:cubicBezTo>
                  <a:cubicBezTo>
                    <a:pt x="18497" y="16517"/>
                    <a:pt x="19098" y="17119"/>
                    <a:pt x="19700" y="17745"/>
                  </a:cubicBezTo>
                  <a:cubicBezTo>
                    <a:pt x="20853" y="18998"/>
                    <a:pt x="22056" y="20226"/>
                    <a:pt x="23159" y="21555"/>
                  </a:cubicBezTo>
                  <a:cubicBezTo>
                    <a:pt x="26116" y="25089"/>
                    <a:pt x="26567" y="29049"/>
                    <a:pt x="24863" y="33234"/>
                  </a:cubicBezTo>
                  <a:cubicBezTo>
                    <a:pt x="23635" y="36342"/>
                    <a:pt x="21254" y="38121"/>
                    <a:pt x="17945" y="38648"/>
                  </a:cubicBezTo>
                  <a:cubicBezTo>
                    <a:pt x="17394" y="38748"/>
                    <a:pt x="16818" y="38798"/>
                    <a:pt x="16241" y="38898"/>
                  </a:cubicBezTo>
                  <a:cubicBezTo>
                    <a:pt x="13384" y="39425"/>
                    <a:pt x="10527" y="39249"/>
                    <a:pt x="7670" y="38898"/>
                  </a:cubicBezTo>
                  <a:cubicBezTo>
                    <a:pt x="5890" y="38673"/>
                    <a:pt x="4236" y="37846"/>
                    <a:pt x="2833" y="36693"/>
                  </a:cubicBezTo>
                  <a:cubicBezTo>
                    <a:pt x="1254" y="35414"/>
                    <a:pt x="527" y="33635"/>
                    <a:pt x="326" y="31655"/>
                  </a:cubicBezTo>
                  <a:cubicBezTo>
                    <a:pt x="1" y="28347"/>
                    <a:pt x="602" y="25214"/>
                    <a:pt x="2181" y="22307"/>
                  </a:cubicBezTo>
                  <a:cubicBezTo>
                    <a:pt x="2532" y="21655"/>
                    <a:pt x="2732" y="21053"/>
                    <a:pt x="2557" y="20277"/>
                  </a:cubicBezTo>
                  <a:cubicBezTo>
                    <a:pt x="2331" y="19349"/>
                    <a:pt x="2958" y="18673"/>
                    <a:pt x="3509" y="17996"/>
                  </a:cubicBezTo>
                  <a:lnTo>
                    <a:pt x="3459" y="17896"/>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59"/>
            <p:cNvSpPr/>
            <p:nvPr/>
          </p:nvSpPr>
          <p:spPr>
            <a:xfrm>
              <a:off x="6192450" y="4180275"/>
              <a:ext cx="278587" cy="324438"/>
            </a:xfrm>
            <a:custGeom>
              <a:avLst/>
              <a:gdLst/>
              <a:ahLst/>
              <a:cxnLst/>
              <a:rect l="l" t="t" r="r" b="b"/>
              <a:pathLst>
                <a:path w="11129" h="12984" extrusionOk="0">
                  <a:moveTo>
                    <a:pt x="2507" y="5389"/>
                  </a:moveTo>
                  <a:lnTo>
                    <a:pt x="2657" y="5465"/>
                  </a:lnTo>
                  <a:lnTo>
                    <a:pt x="2682" y="5339"/>
                  </a:lnTo>
                  <a:close/>
                  <a:moveTo>
                    <a:pt x="7996" y="8898"/>
                  </a:moveTo>
                  <a:cubicBezTo>
                    <a:pt x="8497" y="8673"/>
                    <a:pt x="9048" y="8673"/>
                    <a:pt x="9048" y="7946"/>
                  </a:cubicBezTo>
                  <a:cubicBezTo>
                    <a:pt x="8898" y="7820"/>
                    <a:pt x="8747" y="7670"/>
                    <a:pt x="8572" y="7595"/>
                  </a:cubicBezTo>
                  <a:cubicBezTo>
                    <a:pt x="8146" y="7445"/>
                    <a:pt x="7820" y="7595"/>
                    <a:pt x="7820" y="7996"/>
                  </a:cubicBezTo>
                  <a:cubicBezTo>
                    <a:pt x="7820" y="8272"/>
                    <a:pt x="7920" y="8547"/>
                    <a:pt x="7996" y="8898"/>
                  </a:cubicBezTo>
                  <a:moveTo>
                    <a:pt x="6041" y="4738"/>
                  </a:moveTo>
                  <a:cubicBezTo>
                    <a:pt x="6016" y="4136"/>
                    <a:pt x="5790" y="3861"/>
                    <a:pt x="5364" y="3886"/>
                  </a:cubicBezTo>
                  <a:cubicBezTo>
                    <a:pt x="4662" y="3936"/>
                    <a:pt x="4311" y="4337"/>
                    <a:pt x="4361" y="4938"/>
                  </a:cubicBezTo>
                  <a:cubicBezTo>
                    <a:pt x="4412" y="5440"/>
                    <a:pt x="4838" y="5715"/>
                    <a:pt x="5439" y="5640"/>
                  </a:cubicBezTo>
                  <a:cubicBezTo>
                    <a:pt x="5865" y="5590"/>
                    <a:pt x="6066" y="5314"/>
                    <a:pt x="6041" y="4738"/>
                  </a:cubicBezTo>
                  <a:close/>
                  <a:moveTo>
                    <a:pt x="6191" y="8547"/>
                  </a:moveTo>
                  <a:cubicBezTo>
                    <a:pt x="6191" y="8422"/>
                    <a:pt x="6166" y="8221"/>
                    <a:pt x="6141" y="7996"/>
                  </a:cubicBezTo>
                  <a:cubicBezTo>
                    <a:pt x="6091" y="7520"/>
                    <a:pt x="5815" y="7294"/>
                    <a:pt x="5289" y="7269"/>
                  </a:cubicBezTo>
                  <a:cubicBezTo>
                    <a:pt x="4787" y="7269"/>
                    <a:pt x="4512" y="7520"/>
                    <a:pt x="4512" y="8021"/>
                  </a:cubicBezTo>
                  <a:cubicBezTo>
                    <a:pt x="4512" y="8372"/>
                    <a:pt x="4537" y="8748"/>
                    <a:pt x="4637" y="9074"/>
                  </a:cubicBezTo>
                  <a:cubicBezTo>
                    <a:pt x="4687" y="9224"/>
                    <a:pt x="4913" y="9399"/>
                    <a:pt x="5088" y="9450"/>
                  </a:cubicBezTo>
                  <a:cubicBezTo>
                    <a:pt x="5690" y="9675"/>
                    <a:pt x="6166" y="9299"/>
                    <a:pt x="6191" y="8547"/>
                  </a:cubicBezTo>
                  <a:close/>
                  <a:moveTo>
                    <a:pt x="8146" y="10753"/>
                  </a:moveTo>
                  <a:cubicBezTo>
                    <a:pt x="8096" y="11279"/>
                    <a:pt x="8096" y="11856"/>
                    <a:pt x="8021" y="12407"/>
                  </a:cubicBezTo>
                  <a:cubicBezTo>
                    <a:pt x="7996" y="12557"/>
                    <a:pt x="7745" y="12758"/>
                    <a:pt x="7569" y="12808"/>
                  </a:cubicBezTo>
                  <a:cubicBezTo>
                    <a:pt x="7419" y="12833"/>
                    <a:pt x="7143" y="12733"/>
                    <a:pt x="7018" y="12607"/>
                  </a:cubicBezTo>
                  <a:cubicBezTo>
                    <a:pt x="6843" y="12407"/>
                    <a:pt x="6717" y="12131"/>
                    <a:pt x="6592" y="11881"/>
                  </a:cubicBezTo>
                  <a:cubicBezTo>
                    <a:pt x="6216" y="11129"/>
                    <a:pt x="6216" y="11129"/>
                    <a:pt x="5013" y="11354"/>
                  </a:cubicBezTo>
                  <a:cubicBezTo>
                    <a:pt x="5038" y="11680"/>
                    <a:pt x="5138" y="12031"/>
                    <a:pt x="5063" y="12357"/>
                  </a:cubicBezTo>
                  <a:cubicBezTo>
                    <a:pt x="5013" y="12582"/>
                    <a:pt x="4762" y="12808"/>
                    <a:pt x="4537" y="12908"/>
                  </a:cubicBezTo>
                  <a:cubicBezTo>
                    <a:pt x="4386" y="12983"/>
                    <a:pt x="4136" y="12833"/>
                    <a:pt x="3960" y="12733"/>
                  </a:cubicBezTo>
                  <a:cubicBezTo>
                    <a:pt x="3835" y="12658"/>
                    <a:pt x="3760" y="12532"/>
                    <a:pt x="3710" y="12407"/>
                  </a:cubicBezTo>
                  <a:cubicBezTo>
                    <a:pt x="3259" y="11530"/>
                    <a:pt x="2707" y="10853"/>
                    <a:pt x="2031" y="10352"/>
                  </a:cubicBezTo>
                  <a:cubicBezTo>
                    <a:pt x="1830" y="10176"/>
                    <a:pt x="1579" y="9976"/>
                    <a:pt x="1479" y="9725"/>
                  </a:cubicBezTo>
                  <a:cubicBezTo>
                    <a:pt x="1354" y="9500"/>
                    <a:pt x="1304" y="9149"/>
                    <a:pt x="1404" y="8923"/>
                  </a:cubicBezTo>
                  <a:cubicBezTo>
                    <a:pt x="1504" y="8623"/>
                    <a:pt x="1830" y="8648"/>
                    <a:pt x="2131" y="8773"/>
                  </a:cubicBezTo>
                  <a:cubicBezTo>
                    <a:pt x="2306" y="8848"/>
                    <a:pt x="2532" y="8898"/>
                    <a:pt x="2808" y="8973"/>
                  </a:cubicBezTo>
                  <a:cubicBezTo>
                    <a:pt x="3183" y="8447"/>
                    <a:pt x="3083" y="7921"/>
                    <a:pt x="2883" y="7269"/>
                  </a:cubicBezTo>
                  <a:cubicBezTo>
                    <a:pt x="2557" y="7169"/>
                    <a:pt x="2156" y="7069"/>
                    <a:pt x="1755" y="6968"/>
                  </a:cubicBezTo>
                  <a:cubicBezTo>
                    <a:pt x="1404" y="6868"/>
                    <a:pt x="1053" y="6793"/>
                    <a:pt x="727" y="6668"/>
                  </a:cubicBezTo>
                  <a:cubicBezTo>
                    <a:pt x="176" y="6417"/>
                    <a:pt x="0" y="5690"/>
                    <a:pt x="427" y="5214"/>
                  </a:cubicBezTo>
                  <a:cubicBezTo>
                    <a:pt x="802" y="4788"/>
                    <a:pt x="1229" y="4412"/>
                    <a:pt x="1655" y="4036"/>
                  </a:cubicBezTo>
                  <a:cubicBezTo>
                    <a:pt x="1980" y="3760"/>
                    <a:pt x="2331" y="3510"/>
                    <a:pt x="2682" y="3234"/>
                  </a:cubicBezTo>
                  <a:cubicBezTo>
                    <a:pt x="2707" y="2632"/>
                    <a:pt x="2732" y="2056"/>
                    <a:pt x="2782" y="1480"/>
                  </a:cubicBezTo>
                  <a:cubicBezTo>
                    <a:pt x="2808" y="1279"/>
                    <a:pt x="2908" y="1079"/>
                    <a:pt x="3008" y="903"/>
                  </a:cubicBezTo>
                  <a:cubicBezTo>
                    <a:pt x="3058" y="778"/>
                    <a:pt x="3209" y="678"/>
                    <a:pt x="3334" y="678"/>
                  </a:cubicBezTo>
                  <a:cubicBezTo>
                    <a:pt x="3459" y="653"/>
                    <a:pt x="3635" y="753"/>
                    <a:pt x="3685" y="853"/>
                  </a:cubicBezTo>
                  <a:cubicBezTo>
                    <a:pt x="3910" y="1379"/>
                    <a:pt x="4086" y="1906"/>
                    <a:pt x="4311" y="2507"/>
                  </a:cubicBezTo>
                  <a:cubicBezTo>
                    <a:pt x="4813" y="2357"/>
                    <a:pt x="5264" y="2231"/>
                    <a:pt x="5815" y="2081"/>
                  </a:cubicBezTo>
                  <a:cubicBezTo>
                    <a:pt x="5890" y="1730"/>
                    <a:pt x="5965" y="1379"/>
                    <a:pt x="6041" y="1054"/>
                  </a:cubicBezTo>
                  <a:cubicBezTo>
                    <a:pt x="6166" y="477"/>
                    <a:pt x="6492" y="1"/>
                    <a:pt x="6717" y="76"/>
                  </a:cubicBezTo>
                  <a:cubicBezTo>
                    <a:pt x="7093" y="252"/>
                    <a:pt x="7143" y="627"/>
                    <a:pt x="7219" y="953"/>
                  </a:cubicBezTo>
                  <a:cubicBezTo>
                    <a:pt x="7294" y="1229"/>
                    <a:pt x="7394" y="1505"/>
                    <a:pt x="7494" y="1830"/>
                  </a:cubicBezTo>
                  <a:cubicBezTo>
                    <a:pt x="7970" y="1956"/>
                    <a:pt x="8472" y="2056"/>
                    <a:pt x="8923" y="2231"/>
                  </a:cubicBezTo>
                  <a:cubicBezTo>
                    <a:pt x="9173" y="2332"/>
                    <a:pt x="9424" y="2532"/>
                    <a:pt x="9574" y="2758"/>
                  </a:cubicBezTo>
                  <a:cubicBezTo>
                    <a:pt x="9650" y="2908"/>
                    <a:pt x="9625" y="3159"/>
                    <a:pt x="9549" y="3359"/>
                  </a:cubicBezTo>
                  <a:cubicBezTo>
                    <a:pt x="9524" y="3460"/>
                    <a:pt x="9349" y="3585"/>
                    <a:pt x="9249" y="3585"/>
                  </a:cubicBezTo>
                  <a:cubicBezTo>
                    <a:pt x="8747" y="3585"/>
                    <a:pt x="8246" y="3560"/>
                    <a:pt x="7745" y="3510"/>
                  </a:cubicBezTo>
                  <a:cubicBezTo>
                    <a:pt x="7344" y="4262"/>
                    <a:pt x="7469" y="4938"/>
                    <a:pt x="7720" y="5765"/>
                  </a:cubicBezTo>
                  <a:cubicBezTo>
                    <a:pt x="8071" y="5866"/>
                    <a:pt x="8472" y="5991"/>
                    <a:pt x="8848" y="6141"/>
                  </a:cubicBezTo>
                  <a:cubicBezTo>
                    <a:pt x="9249" y="6317"/>
                    <a:pt x="9650" y="6467"/>
                    <a:pt x="10001" y="6718"/>
                  </a:cubicBezTo>
                  <a:cubicBezTo>
                    <a:pt x="11053" y="7470"/>
                    <a:pt x="11128" y="8623"/>
                    <a:pt x="10126" y="9425"/>
                  </a:cubicBezTo>
                  <a:cubicBezTo>
                    <a:pt x="9524" y="9901"/>
                    <a:pt x="8823" y="10302"/>
                    <a:pt x="8146" y="10753"/>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92" name="Google Shape;2492;p59"/>
          <p:cNvSpPr/>
          <p:nvPr/>
        </p:nvSpPr>
        <p:spPr>
          <a:xfrm>
            <a:off x="866718" y="3391342"/>
            <a:ext cx="1174200" cy="324600"/>
          </a:xfrm>
          <a:prstGeom prst="roundRect">
            <a:avLst>
              <a:gd name="adj" fmla="val 50000"/>
            </a:avLst>
          </a:prstGeom>
          <a:gradFill>
            <a:gsLst>
              <a:gs pos="0">
                <a:srgbClr val="1A85C8"/>
              </a:gs>
              <a:gs pos="100000">
                <a:srgbClr val="0F3750"/>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59"/>
          <p:cNvSpPr txBox="1"/>
          <p:nvPr/>
        </p:nvSpPr>
        <p:spPr>
          <a:xfrm>
            <a:off x="944849" y="33913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Idea</a:t>
            </a:r>
            <a:endParaRPr b="1" dirty="0">
              <a:solidFill>
                <a:schemeClr val="lt1"/>
              </a:solidFill>
              <a:latin typeface="Roboto"/>
              <a:ea typeface="Roboto"/>
              <a:cs typeface="Roboto"/>
              <a:sym typeface="Roboto"/>
            </a:endParaRPr>
          </a:p>
        </p:txBody>
      </p:sp>
      <p:sp>
        <p:nvSpPr>
          <p:cNvPr id="2494" name="Google Shape;2494;p59"/>
          <p:cNvSpPr/>
          <p:nvPr/>
        </p:nvSpPr>
        <p:spPr>
          <a:xfrm>
            <a:off x="2900673" y="3391360"/>
            <a:ext cx="1174200" cy="324600"/>
          </a:xfrm>
          <a:prstGeom prst="roundRect">
            <a:avLst>
              <a:gd name="adj" fmla="val 50000"/>
            </a:avLst>
          </a:prstGeom>
          <a:gradFill>
            <a:gsLst>
              <a:gs pos="0">
                <a:srgbClr val="31AFDD"/>
              </a:gs>
              <a:gs pos="100000">
                <a:srgbClr val="195B73"/>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59"/>
          <p:cNvSpPr/>
          <p:nvPr/>
        </p:nvSpPr>
        <p:spPr>
          <a:xfrm>
            <a:off x="5009511" y="3391358"/>
            <a:ext cx="1174200" cy="324600"/>
          </a:xfrm>
          <a:prstGeom prst="roundRect">
            <a:avLst>
              <a:gd name="adj" fmla="val 50000"/>
            </a:avLst>
          </a:prstGeom>
          <a:gradFill>
            <a:gsLst>
              <a:gs pos="0">
                <a:srgbClr val="58CBDF"/>
              </a:gs>
              <a:gs pos="100000">
                <a:srgbClr val="238191"/>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59"/>
          <p:cNvSpPr/>
          <p:nvPr/>
        </p:nvSpPr>
        <p:spPr>
          <a:xfrm>
            <a:off x="7032150" y="3391342"/>
            <a:ext cx="1174200" cy="324600"/>
          </a:xfrm>
          <a:prstGeom prst="roundRect">
            <a:avLst>
              <a:gd name="adj" fmla="val 50000"/>
            </a:avLst>
          </a:prstGeom>
          <a:gradFill>
            <a:gsLst>
              <a:gs pos="0">
                <a:srgbClr val="ADD8EB"/>
              </a:gs>
              <a:gs pos="100000">
                <a:srgbClr val="4BA4CA"/>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497" name="Google Shape;2497;p59"/>
          <p:cNvSpPr txBox="1"/>
          <p:nvPr/>
        </p:nvSpPr>
        <p:spPr>
          <a:xfrm>
            <a:off x="2977175" y="33913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Money</a:t>
            </a:r>
            <a:endParaRPr b="1" dirty="0">
              <a:solidFill>
                <a:schemeClr val="lt1"/>
              </a:solidFill>
              <a:latin typeface="Roboto"/>
              <a:ea typeface="Roboto"/>
              <a:cs typeface="Roboto"/>
              <a:sym typeface="Roboto"/>
            </a:endParaRPr>
          </a:p>
        </p:txBody>
      </p:sp>
      <p:sp>
        <p:nvSpPr>
          <p:cNvPr id="2498" name="Google Shape;2498;p59"/>
          <p:cNvSpPr txBox="1"/>
          <p:nvPr/>
        </p:nvSpPr>
        <p:spPr>
          <a:xfrm>
            <a:off x="5086012" y="33913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Feed</a:t>
            </a:r>
            <a:endParaRPr b="1" dirty="0">
              <a:solidFill>
                <a:schemeClr val="lt1"/>
              </a:solidFill>
              <a:latin typeface="Roboto"/>
              <a:ea typeface="Roboto"/>
              <a:cs typeface="Roboto"/>
              <a:sym typeface="Roboto"/>
            </a:endParaRPr>
          </a:p>
        </p:txBody>
      </p:sp>
      <p:sp>
        <p:nvSpPr>
          <p:cNvPr id="2499" name="Google Shape;2499;p59"/>
          <p:cNvSpPr txBox="1"/>
          <p:nvPr/>
        </p:nvSpPr>
        <p:spPr>
          <a:xfrm>
            <a:off x="7108650" y="33913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Dialogue</a:t>
            </a:r>
            <a:endParaRPr b="1" dirty="0">
              <a:solidFill>
                <a:schemeClr val="lt1"/>
              </a:solidFill>
              <a:latin typeface="Roboto"/>
              <a:ea typeface="Roboto"/>
              <a:cs typeface="Roboto"/>
              <a:sym typeface="Roboto"/>
            </a:endParaRPr>
          </a:p>
        </p:txBody>
      </p:sp>
      <p:sp>
        <p:nvSpPr>
          <p:cNvPr id="2500" name="Google Shape;2500;p59"/>
          <p:cNvSpPr/>
          <p:nvPr/>
        </p:nvSpPr>
        <p:spPr>
          <a:xfrm>
            <a:off x="488418" y="3865200"/>
            <a:ext cx="1930800" cy="6294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solidFill>
                  <a:srgbClr val="000000"/>
                </a:solidFill>
                <a:latin typeface="Roboto"/>
                <a:ea typeface="Roboto"/>
                <a:cs typeface="Roboto"/>
                <a:sym typeface="Roboto"/>
              </a:rPr>
              <a:t>Saturn is composed mostly of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hydrogen and helium</a:t>
            </a:r>
            <a:endParaRPr sz="1200" dirty="0">
              <a:latin typeface="Roboto"/>
              <a:ea typeface="Roboto"/>
              <a:cs typeface="Roboto"/>
              <a:sym typeface="Roboto"/>
            </a:endParaRPr>
          </a:p>
        </p:txBody>
      </p:sp>
      <p:sp>
        <p:nvSpPr>
          <p:cNvPr id="2501" name="Google Shape;2501;p59"/>
          <p:cNvSpPr/>
          <p:nvPr/>
        </p:nvSpPr>
        <p:spPr>
          <a:xfrm>
            <a:off x="2522373" y="3865200"/>
            <a:ext cx="19308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00000"/>
                </a:solidFill>
                <a:latin typeface="Roboto"/>
                <a:ea typeface="Roboto"/>
                <a:cs typeface="Roboto"/>
                <a:sym typeface="Roboto"/>
              </a:rPr>
              <a:t>Jupiter is the biggest planet in the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Solar System</a:t>
            </a:r>
            <a:endParaRPr sz="1200" dirty="0">
              <a:latin typeface="Roboto"/>
              <a:ea typeface="Roboto"/>
              <a:cs typeface="Roboto"/>
              <a:sym typeface="Roboto"/>
            </a:endParaRPr>
          </a:p>
        </p:txBody>
      </p:sp>
      <p:sp>
        <p:nvSpPr>
          <p:cNvPr id="2502" name="Google Shape;2502;p59"/>
          <p:cNvSpPr/>
          <p:nvPr/>
        </p:nvSpPr>
        <p:spPr>
          <a:xfrm>
            <a:off x="6653850" y="3865200"/>
            <a:ext cx="19308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Venus has a beautiful name, but also a poisonous atmosphere</a:t>
            </a:r>
            <a:endParaRPr sz="1200" dirty="0">
              <a:solidFill>
                <a:srgbClr val="000000"/>
              </a:solidFill>
              <a:latin typeface="Roboto"/>
              <a:ea typeface="Roboto"/>
              <a:cs typeface="Roboto"/>
              <a:sym typeface="Roboto"/>
            </a:endParaRPr>
          </a:p>
        </p:txBody>
      </p:sp>
      <p:sp>
        <p:nvSpPr>
          <p:cNvPr id="2503" name="Google Shape;2503;p59"/>
          <p:cNvSpPr/>
          <p:nvPr/>
        </p:nvSpPr>
        <p:spPr>
          <a:xfrm>
            <a:off x="4631211" y="3865200"/>
            <a:ext cx="1930800" cy="6294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latin typeface="Roboto"/>
                <a:ea typeface="Roboto"/>
                <a:cs typeface="Roboto"/>
                <a:sym typeface="Roboto"/>
              </a:rPr>
              <a:t>Neptune is the fourth-largest planet in the Solar System</a:t>
            </a:r>
            <a:endParaRPr sz="12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60"/>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cxnSp>
        <p:nvCxnSpPr>
          <p:cNvPr id="2509" name="Google Shape;2509;p60"/>
          <p:cNvCxnSpPr/>
          <p:nvPr/>
        </p:nvCxnSpPr>
        <p:spPr>
          <a:xfrm>
            <a:off x="586800" y="2895250"/>
            <a:ext cx="8011200" cy="0"/>
          </a:xfrm>
          <a:prstGeom prst="straightConnector1">
            <a:avLst/>
          </a:prstGeom>
          <a:noFill/>
          <a:ln w="19050" cap="flat" cmpd="sng">
            <a:solidFill>
              <a:schemeClr val="accent6"/>
            </a:solidFill>
            <a:prstDash val="solid"/>
            <a:round/>
            <a:headEnd type="oval" w="med" len="med"/>
            <a:tailEnd type="oval" w="med" len="med"/>
          </a:ln>
        </p:spPr>
      </p:cxnSp>
      <p:sp>
        <p:nvSpPr>
          <p:cNvPr id="2510" name="Google Shape;2510;p60"/>
          <p:cNvSpPr/>
          <p:nvPr/>
        </p:nvSpPr>
        <p:spPr>
          <a:xfrm>
            <a:off x="672750" y="1805788"/>
            <a:ext cx="2626733" cy="863353"/>
          </a:xfrm>
          <a:custGeom>
            <a:avLst/>
            <a:gdLst/>
            <a:ahLst/>
            <a:cxnLst/>
            <a:rect l="l" t="t" r="r" b="b"/>
            <a:pathLst>
              <a:path w="42353" h="13920" extrusionOk="0">
                <a:moveTo>
                  <a:pt x="28434" y="1"/>
                </a:moveTo>
                <a:cubicBezTo>
                  <a:pt x="24390" y="1"/>
                  <a:pt x="20754" y="1725"/>
                  <a:pt x="18214" y="4468"/>
                </a:cubicBezTo>
                <a:cubicBezTo>
                  <a:pt x="17227" y="4139"/>
                  <a:pt x="16177" y="3966"/>
                  <a:pt x="15080" y="3966"/>
                </a:cubicBezTo>
                <a:cubicBezTo>
                  <a:pt x="11647" y="3966"/>
                  <a:pt x="8622" y="5706"/>
                  <a:pt x="6819" y="8355"/>
                </a:cubicBezTo>
                <a:cubicBezTo>
                  <a:pt x="6459" y="8277"/>
                  <a:pt x="6067" y="8245"/>
                  <a:pt x="5675" y="8245"/>
                </a:cubicBezTo>
                <a:cubicBezTo>
                  <a:pt x="2540" y="8245"/>
                  <a:pt x="1" y="10785"/>
                  <a:pt x="1" y="13919"/>
                </a:cubicBezTo>
                <a:lnTo>
                  <a:pt x="42353" y="13919"/>
                </a:lnTo>
                <a:cubicBezTo>
                  <a:pt x="42353" y="6239"/>
                  <a:pt x="36115" y="1"/>
                  <a:pt x="28434"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1" name="Google Shape;2511;p60"/>
          <p:cNvSpPr/>
          <p:nvPr/>
        </p:nvSpPr>
        <p:spPr>
          <a:xfrm rot="10800000" flipH="1">
            <a:off x="3258630" y="3132647"/>
            <a:ext cx="2626733" cy="863353"/>
          </a:xfrm>
          <a:custGeom>
            <a:avLst/>
            <a:gdLst/>
            <a:ahLst/>
            <a:cxnLst/>
            <a:rect l="l" t="t" r="r" b="b"/>
            <a:pathLst>
              <a:path w="42353" h="13920" extrusionOk="0">
                <a:moveTo>
                  <a:pt x="28434" y="1"/>
                </a:moveTo>
                <a:cubicBezTo>
                  <a:pt x="24390" y="1"/>
                  <a:pt x="20754" y="1725"/>
                  <a:pt x="18214" y="4468"/>
                </a:cubicBezTo>
                <a:cubicBezTo>
                  <a:pt x="17227" y="4139"/>
                  <a:pt x="16177" y="3966"/>
                  <a:pt x="15080" y="3966"/>
                </a:cubicBezTo>
                <a:cubicBezTo>
                  <a:pt x="11647" y="3966"/>
                  <a:pt x="8622" y="5706"/>
                  <a:pt x="6819" y="8355"/>
                </a:cubicBezTo>
                <a:cubicBezTo>
                  <a:pt x="6459" y="8277"/>
                  <a:pt x="6067" y="8245"/>
                  <a:pt x="5675" y="8245"/>
                </a:cubicBezTo>
                <a:cubicBezTo>
                  <a:pt x="2540" y="8245"/>
                  <a:pt x="1" y="10785"/>
                  <a:pt x="1" y="13919"/>
                </a:cubicBezTo>
                <a:lnTo>
                  <a:pt x="42353" y="13919"/>
                </a:lnTo>
                <a:cubicBezTo>
                  <a:pt x="42353" y="6239"/>
                  <a:pt x="36115" y="1"/>
                  <a:pt x="28434"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60"/>
          <p:cNvSpPr/>
          <p:nvPr/>
        </p:nvSpPr>
        <p:spPr>
          <a:xfrm>
            <a:off x="5885387" y="1804013"/>
            <a:ext cx="2626733" cy="863353"/>
          </a:xfrm>
          <a:custGeom>
            <a:avLst/>
            <a:gdLst/>
            <a:ahLst/>
            <a:cxnLst/>
            <a:rect l="l" t="t" r="r" b="b"/>
            <a:pathLst>
              <a:path w="42353" h="13920" extrusionOk="0">
                <a:moveTo>
                  <a:pt x="28434" y="1"/>
                </a:moveTo>
                <a:cubicBezTo>
                  <a:pt x="24390" y="1"/>
                  <a:pt x="20754" y="1725"/>
                  <a:pt x="18214" y="4468"/>
                </a:cubicBezTo>
                <a:cubicBezTo>
                  <a:pt x="17227" y="4139"/>
                  <a:pt x="16177" y="3966"/>
                  <a:pt x="15080" y="3966"/>
                </a:cubicBezTo>
                <a:cubicBezTo>
                  <a:pt x="11647" y="3966"/>
                  <a:pt x="8622" y="5706"/>
                  <a:pt x="6819" y="8355"/>
                </a:cubicBezTo>
                <a:cubicBezTo>
                  <a:pt x="6459" y="8277"/>
                  <a:pt x="6067" y="8245"/>
                  <a:pt x="5675" y="8245"/>
                </a:cubicBezTo>
                <a:cubicBezTo>
                  <a:pt x="2540" y="8245"/>
                  <a:pt x="1" y="10785"/>
                  <a:pt x="1" y="13919"/>
                </a:cubicBezTo>
                <a:lnTo>
                  <a:pt x="42353" y="13919"/>
                </a:lnTo>
                <a:cubicBezTo>
                  <a:pt x="42353" y="6239"/>
                  <a:pt x="36115" y="1"/>
                  <a:pt x="28434"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3" name="Google Shape;2513;p60"/>
          <p:cNvSpPr/>
          <p:nvPr/>
        </p:nvSpPr>
        <p:spPr>
          <a:xfrm>
            <a:off x="891650" y="3504100"/>
            <a:ext cx="1930800" cy="6294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latin typeface="Roboto"/>
                <a:ea typeface="Roboto"/>
                <a:cs typeface="Roboto"/>
                <a:sym typeface="Roboto"/>
              </a:rPr>
              <a:t>Yes, this is the ringed one. It’s composed of hydrogen and helium</a:t>
            </a:r>
            <a:endParaRPr sz="1200" dirty="0">
              <a:latin typeface="Roboto"/>
              <a:ea typeface="Roboto"/>
              <a:cs typeface="Roboto"/>
              <a:sym typeface="Roboto"/>
            </a:endParaRPr>
          </a:p>
        </p:txBody>
      </p:sp>
      <p:sp>
        <p:nvSpPr>
          <p:cNvPr id="2514" name="Google Shape;2514;p60"/>
          <p:cNvSpPr/>
          <p:nvPr/>
        </p:nvSpPr>
        <p:spPr>
          <a:xfrm>
            <a:off x="3627023" y="2104650"/>
            <a:ext cx="19308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Mercury is the closest planet to the Sun and the smallest of them all</a:t>
            </a:r>
            <a:endParaRPr sz="1200" dirty="0">
              <a:latin typeface="Roboto"/>
              <a:ea typeface="Roboto"/>
              <a:cs typeface="Roboto"/>
              <a:sym typeface="Roboto"/>
            </a:endParaRPr>
          </a:p>
        </p:txBody>
      </p:sp>
      <p:sp>
        <p:nvSpPr>
          <p:cNvPr id="2515" name="Google Shape;2515;p60"/>
          <p:cNvSpPr/>
          <p:nvPr/>
        </p:nvSpPr>
        <p:spPr>
          <a:xfrm>
            <a:off x="6321561" y="3500550"/>
            <a:ext cx="1930800" cy="6294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latin typeface="Roboto"/>
                <a:ea typeface="Roboto"/>
                <a:cs typeface="Roboto"/>
                <a:sym typeface="Roboto"/>
              </a:rPr>
              <a:t>Despite being red, Mars is a cold place. It’s full of iron oxide dust</a:t>
            </a:r>
            <a:endParaRPr sz="1200" dirty="0">
              <a:latin typeface="Roboto"/>
              <a:ea typeface="Roboto"/>
              <a:cs typeface="Roboto"/>
              <a:sym typeface="Roboto"/>
            </a:endParaRPr>
          </a:p>
        </p:txBody>
      </p:sp>
      <p:grpSp>
        <p:nvGrpSpPr>
          <p:cNvPr id="2516" name="Google Shape;2516;p60"/>
          <p:cNvGrpSpPr/>
          <p:nvPr/>
        </p:nvGrpSpPr>
        <p:grpSpPr>
          <a:xfrm>
            <a:off x="1758252" y="2185561"/>
            <a:ext cx="370879" cy="337755"/>
            <a:chOff x="-40378075" y="3267450"/>
            <a:chExt cx="317425" cy="289075"/>
          </a:xfrm>
        </p:grpSpPr>
        <p:sp>
          <p:nvSpPr>
            <p:cNvPr id="2517" name="Google Shape;2517;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0" name="Google Shape;2520;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21" name="Google Shape;2521;p60"/>
          <p:cNvGrpSpPr/>
          <p:nvPr/>
        </p:nvGrpSpPr>
        <p:grpSpPr>
          <a:xfrm>
            <a:off x="4373207" y="3228756"/>
            <a:ext cx="438387" cy="437177"/>
            <a:chOff x="1310075" y="3253275"/>
            <a:chExt cx="296950" cy="296150"/>
          </a:xfrm>
        </p:grpSpPr>
        <p:sp>
          <p:nvSpPr>
            <p:cNvPr id="2522" name="Google Shape;2522;p6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3" name="Google Shape;2523;p6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4" name="Google Shape;2524;p6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25" name="Google Shape;2525;p60"/>
          <p:cNvGrpSpPr/>
          <p:nvPr/>
        </p:nvGrpSpPr>
        <p:grpSpPr>
          <a:xfrm>
            <a:off x="7055689" y="2137488"/>
            <a:ext cx="438381" cy="430361"/>
            <a:chOff x="5716825" y="3235950"/>
            <a:chExt cx="300900" cy="295375"/>
          </a:xfrm>
        </p:grpSpPr>
        <p:sp>
          <p:nvSpPr>
            <p:cNvPr id="2526" name="Google Shape;2526;p6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7" name="Google Shape;2527;p6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8" name="Google Shape;2528;p6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9" name="Google Shape;2529;p6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30" name="Google Shape;2530;p60"/>
          <p:cNvSpPr/>
          <p:nvPr/>
        </p:nvSpPr>
        <p:spPr>
          <a:xfrm>
            <a:off x="1269950" y="3132642"/>
            <a:ext cx="1174200" cy="324600"/>
          </a:xfrm>
          <a:prstGeom prst="roundRect">
            <a:avLst>
              <a:gd name="adj" fmla="val 5000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1" name="Google Shape;2531;p60"/>
          <p:cNvSpPr txBox="1"/>
          <p:nvPr/>
        </p:nvSpPr>
        <p:spPr>
          <a:xfrm>
            <a:off x="1346450" y="31326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Saturn</a:t>
            </a:r>
            <a:endParaRPr b="1" dirty="0">
              <a:solidFill>
                <a:schemeClr val="lt1"/>
              </a:solidFill>
              <a:latin typeface="Roboto"/>
              <a:ea typeface="Roboto"/>
              <a:cs typeface="Roboto"/>
              <a:sym typeface="Roboto"/>
            </a:endParaRPr>
          </a:p>
        </p:txBody>
      </p:sp>
      <p:sp>
        <p:nvSpPr>
          <p:cNvPr id="2532" name="Google Shape;2532;p60"/>
          <p:cNvSpPr/>
          <p:nvPr/>
        </p:nvSpPr>
        <p:spPr>
          <a:xfrm>
            <a:off x="3984898" y="1745223"/>
            <a:ext cx="1174200" cy="324600"/>
          </a:xfrm>
          <a:prstGeom prst="roundRect">
            <a:avLst>
              <a:gd name="adj" fmla="val 5000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3" name="Google Shape;2533;p60"/>
          <p:cNvSpPr/>
          <p:nvPr/>
        </p:nvSpPr>
        <p:spPr>
          <a:xfrm>
            <a:off x="6688136" y="3129108"/>
            <a:ext cx="1174200" cy="324600"/>
          </a:xfrm>
          <a:prstGeom prst="roundRect">
            <a:avLst>
              <a:gd name="adj" fmla="val 5000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4" name="Google Shape;2534;p60"/>
          <p:cNvSpPr txBox="1"/>
          <p:nvPr/>
        </p:nvSpPr>
        <p:spPr>
          <a:xfrm>
            <a:off x="4061400" y="1745213"/>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Mercury</a:t>
            </a:r>
            <a:endParaRPr b="1" dirty="0">
              <a:solidFill>
                <a:schemeClr val="lt1"/>
              </a:solidFill>
              <a:latin typeface="Roboto"/>
              <a:ea typeface="Roboto"/>
              <a:cs typeface="Roboto"/>
              <a:sym typeface="Roboto"/>
            </a:endParaRPr>
          </a:p>
        </p:txBody>
      </p:sp>
      <p:sp>
        <p:nvSpPr>
          <p:cNvPr id="2535" name="Google Shape;2535;p60"/>
          <p:cNvSpPr txBox="1"/>
          <p:nvPr/>
        </p:nvSpPr>
        <p:spPr>
          <a:xfrm>
            <a:off x="6764637" y="312910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Mars</a:t>
            </a:r>
            <a:endParaRPr b="1" dirty="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9"/>
          <p:cNvSpPr/>
          <p:nvPr/>
        </p:nvSpPr>
        <p:spPr>
          <a:xfrm>
            <a:off x="2775703" y="3526100"/>
            <a:ext cx="1415297" cy="860921"/>
          </a:xfrm>
          <a:custGeom>
            <a:avLst/>
            <a:gdLst/>
            <a:ahLst/>
            <a:cxnLst/>
            <a:rect l="l" t="t" r="r" b="b"/>
            <a:pathLst>
              <a:path w="54814" h="31329" extrusionOk="0">
                <a:moveTo>
                  <a:pt x="54813" y="17444"/>
                </a:moveTo>
                <a:cubicBezTo>
                  <a:pt x="54813" y="13960"/>
                  <a:pt x="51981" y="11128"/>
                  <a:pt x="48497" y="11128"/>
                </a:cubicBezTo>
                <a:cubicBezTo>
                  <a:pt x="48297" y="11128"/>
                  <a:pt x="48096" y="11128"/>
                  <a:pt x="47896" y="11153"/>
                </a:cubicBezTo>
                <a:cubicBezTo>
                  <a:pt x="47319" y="7845"/>
                  <a:pt x="44412" y="5313"/>
                  <a:pt x="40928" y="5313"/>
                </a:cubicBezTo>
                <a:cubicBezTo>
                  <a:pt x="39700" y="5313"/>
                  <a:pt x="38522" y="5639"/>
                  <a:pt x="37520" y="6191"/>
                </a:cubicBezTo>
                <a:cubicBezTo>
                  <a:pt x="36141" y="2582"/>
                  <a:pt x="32633" y="0"/>
                  <a:pt x="28547" y="0"/>
                </a:cubicBezTo>
                <a:cubicBezTo>
                  <a:pt x="24963" y="0"/>
                  <a:pt x="21856" y="1955"/>
                  <a:pt x="20202" y="4862"/>
                </a:cubicBezTo>
                <a:cubicBezTo>
                  <a:pt x="18948" y="3885"/>
                  <a:pt x="17369" y="3283"/>
                  <a:pt x="15665" y="3283"/>
                </a:cubicBezTo>
                <a:cubicBezTo>
                  <a:pt x="11956" y="3283"/>
                  <a:pt x="8873" y="6040"/>
                  <a:pt x="8397" y="9624"/>
                </a:cubicBezTo>
                <a:cubicBezTo>
                  <a:pt x="8196" y="9624"/>
                  <a:pt x="7971" y="9599"/>
                  <a:pt x="7770" y="9599"/>
                </a:cubicBezTo>
                <a:cubicBezTo>
                  <a:pt x="3485" y="9599"/>
                  <a:pt x="1" y="13083"/>
                  <a:pt x="1" y="17369"/>
                </a:cubicBezTo>
                <a:cubicBezTo>
                  <a:pt x="1" y="21654"/>
                  <a:pt x="3485" y="25138"/>
                  <a:pt x="7770" y="25138"/>
                </a:cubicBezTo>
                <a:cubicBezTo>
                  <a:pt x="8623" y="25138"/>
                  <a:pt x="9450" y="25013"/>
                  <a:pt x="10227" y="24737"/>
                </a:cubicBezTo>
                <a:cubicBezTo>
                  <a:pt x="11154" y="27394"/>
                  <a:pt x="13685" y="29324"/>
                  <a:pt x="16668" y="29324"/>
                </a:cubicBezTo>
                <a:cubicBezTo>
                  <a:pt x="18823" y="29324"/>
                  <a:pt x="20753" y="28321"/>
                  <a:pt x="22006" y="26742"/>
                </a:cubicBezTo>
                <a:cubicBezTo>
                  <a:pt x="23109" y="27419"/>
                  <a:pt x="24387" y="27795"/>
                  <a:pt x="25765" y="27795"/>
                </a:cubicBezTo>
                <a:cubicBezTo>
                  <a:pt x="27370" y="27795"/>
                  <a:pt x="28823" y="27293"/>
                  <a:pt x="30026" y="26416"/>
                </a:cubicBezTo>
                <a:cubicBezTo>
                  <a:pt x="31831" y="29374"/>
                  <a:pt x="35064" y="31329"/>
                  <a:pt x="38773" y="31329"/>
                </a:cubicBezTo>
                <a:cubicBezTo>
                  <a:pt x="43510" y="31329"/>
                  <a:pt x="47495" y="28120"/>
                  <a:pt x="48673" y="23760"/>
                </a:cubicBezTo>
                <a:cubicBezTo>
                  <a:pt x="52081" y="23659"/>
                  <a:pt x="54813" y="20877"/>
                  <a:pt x="54813" y="17444"/>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9"/>
          <p:cNvSpPr/>
          <p:nvPr/>
        </p:nvSpPr>
        <p:spPr>
          <a:xfrm>
            <a:off x="1231301" y="1893425"/>
            <a:ext cx="1179871" cy="875254"/>
          </a:xfrm>
          <a:custGeom>
            <a:avLst/>
            <a:gdLst/>
            <a:ahLst/>
            <a:cxnLst/>
            <a:rect l="l" t="t" r="r" b="b"/>
            <a:pathLst>
              <a:path w="54814" h="31329" extrusionOk="0">
                <a:moveTo>
                  <a:pt x="54813" y="17444"/>
                </a:moveTo>
                <a:cubicBezTo>
                  <a:pt x="54813" y="13960"/>
                  <a:pt x="51981" y="11128"/>
                  <a:pt x="48497" y="11128"/>
                </a:cubicBezTo>
                <a:cubicBezTo>
                  <a:pt x="48297" y="11128"/>
                  <a:pt x="48096" y="11128"/>
                  <a:pt x="47896" y="11153"/>
                </a:cubicBezTo>
                <a:cubicBezTo>
                  <a:pt x="47319" y="7845"/>
                  <a:pt x="44412" y="5313"/>
                  <a:pt x="40928" y="5313"/>
                </a:cubicBezTo>
                <a:cubicBezTo>
                  <a:pt x="39700" y="5313"/>
                  <a:pt x="38522" y="5639"/>
                  <a:pt x="37520" y="6191"/>
                </a:cubicBezTo>
                <a:cubicBezTo>
                  <a:pt x="36141" y="2582"/>
                  <a:pt x="32633" y="0"/>
                  <a:pt x="28547" y="0"/>
                </a:cubicBezTo>
                <a:cubicBezTo>
                  <a:pt x="24963" y="0"/>
                  <a:pt x="21856" y="1955"/>
                  <a:pt x="20202" y="4862"/>
                </a:cubicBezTo>
                <a:cubicBezTo>
                  <a:pt x="18948" y="3885"/>
                  <a:pt x="17369" y="3283"/>
                  <a:pt x="15665" y="3283"/>
                </a:cubicBezTo>
                <a:cubicBezTo>
                  <a:pt x="11956" y="3283"/>
                  <a:pt x="8873" y="6040"/>
                  <a:pt x="8397" y="9624"/>
                </a:cubicBezTo>
                <a:cubicBezTo>
                  <a:pt x="8196" y="9624"/>
                  <a:pt x="7971" y="9599"/>
                  <a:pt x="7770" y="9599"/>
                </a:cubicBezTo>
                <a:cubicBezTo>
                  <a:pt x="3485" y="9599"/>
                  <a:pt x="1" y="13083"/>
                  <a:pt x="1" y="17369"/>
                </a:cubicBezTo>
                <a:cubicBezTo>
                  <a:pt x="1" y="21654"/>
                  <a:pt x="3485" y="25138"/>
                  <a:pt x="7770" y="25138"/>
                </a:cubicBezTo>
                <a:cubicBezTo>
                  <a:pt x="8623" y="25138"/>
                  <a:pt x="9450" y="25013"/>
                  <a:pt x="10227" y="24737"/>
                </a:cubicBezTo>
                <a:cubicBezTo>
                  <a:pt x="11154" y="27394"/>
                  <a:pt x="13685" y="29324"/>
                  <a:pt x="16668" y="29324"/>
                </a:cubicBezTo>
                <a:cubicBezTo>
                  <a:pt x="18823" y="29324"/>
                  <a:pt x="20753" y="28321"/>
                  <a:pt x="22006" y="26742"/>
                </a:cubicBezTo>
                <a:cubicBezTo>
                  <a:pt x="23109" y="27419"/>
                  <a:pt x="24387" y="27795"/>
                  <a:pt x="25765" y="27795"/>
                </a:cubicBezTo>
                <a:cubicBezTo>
                  <a:pt x="27370" y="27795"/>
                  <a:pt x="28823" y="27293"/>
                  <a:pt x="30026" y="26416"/>
                </a:cubicBezTo>
                <a:cubicBezTo>
                  <a:pt x="31831" y="29374"/>
                  <a:pt x="35064" y="31329"/>
                  <a:pt x="38773" y="31329"/>
                </a:cubicBezTo>
                <a:cubicBezTo>
                  <a:pt x="43510" y="31329"/>
                  <a:pt x="47495" y="28120"/>
                  <a:pt x="48673" y="23760"/>
                </a:cubicBezTo>
                <a:cubicBezTo>
                  <a:pt x="52081" y="23659"/>
                  <a:pt x="54813" y="20877"/>
                  <a:pt x="54813" y="17444"/>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9"/>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CLOUD ARCHITECTURE</a:t>
            </a:r>
            <a:endParaRPr dirty="0"/>
          </a:p>
        </p:txBody>
      </p:sp>
      <p:sp>
        <p:nvSpPr>
          <p:cNvPr id="270" name="Google Shape;270;p29"/>
          <p:cNvSpPr/>
          <p:nvPr/>
        </p:nvSpPr>
        <p:spPr>
          <a:xfrm>
            <a:off x="1158325" y="1693800"/>
            <a:ext cx="2637833" cy="2750116"/>
          </a:xfrm>
          <a:custGeom>
            <a:avLst/>
            <a:gdLst/>
            <a:ahLst/>
            <a:cxnLst/>
            <a:rect l="l" t="t" r="r" b="b"/>
            <a:pathLst>
              <a:path w="98749" h="100077" extrusionOk="0">
                <a:moveTo>
                  <a:pt x="95465" y="1"/>
                </a:moveTo>
                <a:lnTo>
                  <a:pt x="95465" y="10227"/>
                </a:lnTo>
                <a:lnTo>
                  <a:pt x="95465" y="12783"/>
                </a:lnTo>
                <a:lnTo>
                  <a:pt x="95415" y="13610"/>
                </a:lnTo>
                <a:lnTo>
                  <a:pt x="95390" y="14011"/>
                </a:lnTo>
                <a:cubicBezTo>
                  <a:pt x="95390" y="14136"/>
                  <a:pt x="95365" y="14287"/>
                  <a:pt x="95340" y="14412"/>
                </a:cubicBezTo>
                <a:cubicBezTo>
                  <a:pt x="95290" y="14663"/>
                  <a:pt x="95265" y="14938"/>
                  <a:pt x="95215" y="15189"/>
                </a:cubicBezTo>
                <a:lnTo>
                  <a:pt x="95014" y="15966"/>
                </a:lnTo>
                <a:cubicBezTo>
                  <a:pt x="94989" y="16091"/>
                  <a:pt x="94964" y="16217"/>
                  <a:pt x="94914" y="16342"/>
                </a:cubicBezTo>
                <a:lnTo>
                  <a:pt x="94788" y="16718"/>
                </a:lnTo>
                <a:cubicBezTo>
                  <a:pt x="94688" y="16968"/>
                  <a:pt x="94613" y="17219"/>
                  <a:pt x="94513" y="17470"/>
                </a:cubicBezTo>
                <a:cubicBezTo>
                  <a:pt x="94262" y="17946"/>
                  <a:pt x="94062" y="18447"/>
                  <a:pt x="93761" y="18873"/>
                </a:cubicBezTo>
                <a:cubicBezTo>
                  <a:pt x="93510" y="19349"/>
                  <a:pt x="93159" y="19750"/>
                  <a:pt x="92859" y="20202"/>
                </a:cubicBezTo>
                <a:cubicBezTo>
                  <a:pt x="92683" y="20402"/>
                  <a:pt x="92483" y="20577"/>
                  <a:pt x="92307" y="20778"/>
                </a:cubicBezTo>
                <a:lnTo>
                  <a:pt x="92057" y="21104"/>
                </a:lnTo>
                <a:lnTo>
                  <a:pt x="91756" y="21354"/>
                </a:lnTo>
                <a:cubicBezTo>
                  <a:pt x="91555" y="21530"/>
                  <a:pt x="91355" y="21730"/>
                  <a:pt x="91154" y="21906"/>
                </a:cubicBezTo>
                <a:cubicBezTo>
                  <a:pt x="90929" y="22056"/>
                  <a:pt x="90728" y="22207"/>
                  <a:pt x="90503" y="22382"/>
                </a:cubicBezTo>
                <a:cubicBezTo>
                  <a:pt x="89626" y="22958"/>
                  <a:pt x="88698" y="23510"/>
                  <a:pt x="87671" y="23836"/>
                </a:cubicBezTo>
                <a:lnTo>
                  <a:pt x="87320" y="23961"/>
                </a:lnTo>
                <a:cubicBezTo>
                  <a:pt x="87194" y="24011"/>
                  <a:pt x="87044" y="24036"/>
                  <a:pt x="86919" y="24061"/>
                </a:cubicBezTo>
                <a:cubicBezTo>
                  <a:pt x="86668" y="24136"/>
                  <a:pt x="86418" y="24187"/>
                  <a:pt x="86167" y="24262"/>
                </a:cubicBezTo>
                <a:cubicBezTo>
                  <a:pt x="85891" y="24312"/>
                  <a:pt x="85615" y="24337"/>
                  <a:pt x="85365" y="24387"/>
                </a:cubicBezTo>
                <a:cubicBezTo>
                  <a:pt x="85240" y="24412"/>
                  <a:pt x="85114" y="24437"/>
                  <a:pt x="84964" y="24437"/>
                </a:cubicBezTo>
                <a:lnTo>
                  <a:pt x="84563" y="24462"/>
                </a:lnTo>
                <a:lnTo>
                  <a:pt x="83736" y="24512"/>
                </a:lnTo>
                <a:lnTo>
                  <a:pt x="72808" y="24512"/>
                </a:lnTo>
                <a:lnTo>
                  <a:pt x="71931" y="24562"/>
                </a:lnTo>
                <a:cubicBezTo>
                  <a:pt x="71355" y="24588"/>
                  <a:pt x="70753" y="24588"/>
                  <a:pt x="70177" y="24663"/>
                </a:cubicBezTo>
                <a:lnTo>
                  <a:pt x="68447" y="24938"/>
                </a:lnTo>
                <a:cubicBezTo>
                  <a:pt x="66142" y="25364"/>
                  <a:pt x="63886" y="26066"/>
                  <a:pt x="61781" y="27144"/>
                </a:cubicBezTo>
                <a:lnTo>
                  <a:pt x="61004" y="27520"/>
                </a:lnTo>
                <a:cubicBezTo>
                  <a:pt x="60728" y="27645"/>
                  <a:pt x="60503" y="27821"/>
                  <a:pt x="60252" y="27971"/>
                </a:cubicBezTo>
                <a:lnTo>
                  <a:pt x="58748" y="28873"/>
                </a:lnTo>
                <a:cubicBezTo>
                  <a:pt x="57796" y="29575"/>
                  <a:pt x="56843" y="30227"/>
                  <a:pt x="55991" y="31054"/>
                </a:cubicBezTo>
                <a:cubicBezTo>
                  <a:pt x="55565" y="31455"/>
                  <a:pt x="55114" y="31831"/>
                  <a:pt x="54713" y="32257"/>
                </a:cubicBezTo>
                <a:lnTo>
                  <a:pt x="53535" y="33560"/>
                </a:lnTo>
                <a:cubicBezTo>
                  <a:pt x="53159" y="33986"/>
                  <a:pt x="52808" y="34462"/>
                  <a:pt x="52457" y="34938"/>
                </a:cubicBezTo>
                <a:lnTo>
                  <a:pt x="51931" y="35640"/>
                </a:lnTo>
                <a:cubicBezTo>
                  <a:pt x="51781" y="35866"/>
                  <a:pt x="51630" y="36141"/>
                  <a:pt x="51480" y="36392"/>
                </a:cubicBezTo>
                <a:cubicBezTo>
                  <a:pt x="51154" y="36893"/>
                  <a:pt x="50853" y="37395"/>
                  <a:pt x="50553" y="37896"/>
                </a:cubicBezTo>
                <a:lnTo>
                  <a:pt x="49801" y="39475"/>
                </a:lnTo>
                <a:cubicBezTo>
                  <a:pt x="49675" y="39725"/>
                  <a:pt x="49525" y="40001"/>
                  <a:pt x="49425" y="40277"/>
                </a:cubicBezTo>
                <a:lnTo>
                  <a:pt x="49124" y="41104"/>
                </a:lnTo>
                <a:cubicBezTo>
                  <a:pt x="48924" y="41655"/>
                  <a:pt x="48698" y="42182"/>
                  <a:pt x="48548" y="42758"/>
                </a:cubicBezTo>
                <a:cubicBezTo>
                  <a:pt x="48247" y="43886"/>
                  <a:pt x="47946" y="45014"/>
                  <a:pt x="47796" y="46192"/>
                </a:cubicBezTo>
                <a:lnTo>
                  <a:pt x="47670" y="47069"/>
                </a:lnTo>
                <a:lnTo>
                  <a:pt x="47595" y="47495"/>
                </a:lnTo>
                <a:lnTo>
                  <a:pt x="47570" y="47921"/>
                </a:lnTo>
                <a:lnTo>
                  <a:pt x="47495" y="49675"/>
                </a:lnTo>
                <a:lnTo>
                  <a:pt x="47470" y="50101"/>
                </a:lnTo>
                <a:lnTo>
                  <a:pt x="47470" y="50427"/>
                </a:lnTo>
                <a:lnTo>
                  <a:pt x="47470" y="51054"/>
                </a:lnTo>
                <a:lnTo>
                  <a:pt x="47470" y="52332"/>
                </a:lnTo>
                <a:lnTo>
                  <a:pt x="47470" y="54888"/>
                </a:lnTo>
                <a:lnTo>
                  <a:pt x="47470" y="55540"/>
                </a:lnTo>
                <a:lnTo>
                  <a:pt x="47470" y="55690"/>
                </a:lnTo>
                <a:lnTo>
                  <a:pt x="47470" y="55791"/>
                </a:lnTo>
                <a:lnTo>
                  <a:pt x="47445" y="55991"/>
                </a:lnTo>
                <a:cubicBezTo>
                  <a:pt x="47445" y="56267"/>
                  <a:pt x="47420" y="56518"/>
                  <a:pt x="47420" y="56793"/>
                </a:cubicBezTo>
                <a:cubicBezTo>
                  <a:pt x="47395" y="57069"/>
                  <a:pt x="47320" y="57320"/>
                  <a:pt x="47294" y="57595"/>
                </a:cubicBezTo>
                <a:lnTo>
                  <a:pt x="47244" y="57971"/>
                </a:lnTo>
                <a:cubicBezTo>
                  <a:pt x="47219" y="58122"/>
                  <a:pt x="47169" y="58247"/>
                  <a:pt x="47144" y="58372"/>
                </a:cubicBezTo>
                <a:cubicBezTo>
                  <a:pt x="47069" y="58623"/>
                  <a:pt x="47019" y="58873"/>
                  <a:pt x="46944" y="59149"/>
                </a:cubicBezTo>
                <a:cubicBezTo>
                  <a:pt x="46868" y="59375"/>
                  <a:pt x="46768" y="59625"/>
                  <a:pt x="46668" y="59876"/>
                </a:cubicBezTo>
                <a:cubicBezTo>
                  <a:pt x="46618" y="60001"/>
                  <a:pt x="46593" y="60127"/>
                  <a:pt x="46543" y="60252"/>
                </a:cubicBezTo>
                <a:lnTo>
                  <a:pt x="46367" y="60603"/>
                </a:lnTo>
                <a:cubicBezTo>
                  <a:pt x="46242" y="60853"/>
                  <a:pt x="46142" y="61104"/>
                  <a:pt x="46016" y="61330"/>
                </a:cubicBezTo>
                <a:cubicBezTo>
                  <a:pt x="45490" y="62257"/>
                  <a:pt x="44813" y="63109"/>
                  <a:pt x="44086" y="63886"/>
                </a:cubicBezTo>
                <a:lnTo>
                  <a:pt x="43510" y="64412"/>
                </a:lnTo>
                <a:cubicBezTo>
                  <a:pt x="43410" y="64513"/>
                  <a:pt x="43310" y="64613"/>
                  <a:pt x="43209" y="64688"/>
                </a:cubicBezTo>
                <a:lnTo>
                  <a:pt x="42883" y="64939"/>
                </a:lnTo>
                <a:cubicBezTo>
                  <a:pt x="42658" y="65089"/>
                  <a:pt x="42457" y="65264"/>
                  <a:pt x="42232" y="65390"/>
                </a:cubicBezTo>
                <a:cubicBezTo>
                  <a:pt x="42006" y="65540"/>
                  <a:pt x="41781" y="65665"/>
                  <a:pt x="41555" y="65816"/>
                </a:cubicBezTo>
                <a:cubicBezTo>
                  <a:pt x="40603" y="66317"/>
                  <a:pt x="39650" y="66768"/>
                  <a:pt x="38598" y="66969"/>
                </a:cubicBezTo>
                <a:lnTo>
                  <a:pt x="38222" y="67094"/>
                </a:lnTo>
                <a:cubicBezTo>
                  <a:pt x="38071" y="67094"/>
                  <a:pt x="37946" y="67119"/>
                  <a:pt x="37821" y="67144"/>
                </a:cubicBezTo>
                <a:cubicBezTo>
                  <a:pt x="37545" y="67169"/>
                  <a:pt x="37294" y="67219"/>
                  <a:pt x="37019" y="67269"/>
                </a:cubicBezTo>
                <a:cubicBezTo>
                  <a:pt x="36768" y="67269"/>
                  <a:pt x="36492" y="67269"/>
                  <a:pt x="36217" y="67295"/>
                </a:cubicBezTo>
                <a:lnTo>
                  <a:pt x="35816" y="67320"/>
                </a:lnTo>
                <a:lnTo>
                  <a:pt x="25590" y="67320"/>
                </a:lnTo>
                <a:lnTo>
                  <a:pt x="24713" y="67370"/>
                </a:lnTo>
                <a:lnTo>
                  <a:pt x="22984" y="67470"/>
                </a:lnTo>
                <a:lnTo>
                  <a:pt x="21229" y="67721"/>
                </a:lnTo>
                <a:cubicBezTo>
                  <a:pt x="20953" y="67771"/>
                  <a:pt x="20653" y="67796"/>
                  <a:pt x="20377" y="67871"/>
                </a:cubicBezTo>
                <a:lnTo>
                  <a:pt x="19525" y="68071"/>
                </a:lnTo>
                <a:cubicBezTo>
                  <a:pt x="18948" y="68222"/>
                  <a:pt x="18372" y="68347"/>
                  <a:pt x="17821" y="68523"/>
                </a:cubicBezTo>
                <a:cubicBezTo>
                  <a:pt x="16718" y="68924"/>
                  <a:pt x="15590" y="69300"/>
                  <a:pt x="14562" y="69851"/>
                </a:cubicBezTo>
                <a:lnTo>
                  <a:pt x="13760" y="70227"/>
                </a:lnTo>
                <a:lnTo>
                  <a:pt x="13359" y="70427"/>
                </a:lnTo>
                <a:lnTo>
                  <a:pt x="12984" y="70653"/>
                </a:lnTo>
                <a:lnTo>
                  <a:pt x="11505" y="71555"/>
                </a:lnTo>
                <a:cubicBezTo>
                  <a:pt x="11004" y="71881"/>
                  <a:pt x="10552" y="72257"/>
                  <a:pt x="10076" y="72583"/>
                </a:cubicBezTo>
                <a:lnTo>
                  <a:pt x="9374" y="73134"/>
                </a:lnTo>
                <a:cubicBezTo>
                  <a:pt x="9149" y="73310"/>
                  <a:pt x="8923" y="73510"/>
                  <a:pt x="8723" y="73711"/>
                </a:cubicBezTo>
                <a:cubicBezTo>
                  <a:pt x="8272" y="74087"/>
                  <a:pt x="7846" y="74488"/>
                  <a:pt x="7420" y="74889"/>
                </a:cubicBezTo>
                <a:lnTo>
                  <a:pt x="6242" y="76192"/>
                </a:lnTo>
                <a:cubicBezTo>
                  <a:pt x="4738" y="77971"/>
                  <a:pt x="3410" y="79926"/>
                  <a:pt x="2432" y="82057"/>
                </a:cubicBezTo>
                <a:lnTo>
                  <a:pt x="2056" y="82859"/>
                </a:lnTo>
                <a:cubicBezTo>
                  <a:pt x="1956" y="83134"/>
                  <a:pt x="1856" y="83410"/>
                  <a:pt x="1755" y="83686"/>
                </a:cubicBezTo>
                <a:cubicBezTo>
                  <a:pt x="1555" y="84237"/>
                  <a:pt x="1329" y="84788"/>
                  <a:pt x="1154" y="85340"/>
                </a:cubicBezTo>
                <a:lnTo>
                  <a:pt x="703" y="87044"/>
                </a:lnTo>
                <a:cubicBezTo>
                  <a:pt x="628" y="87320"/>
                  <a:pt x="552" y="87595"/>
                  <a:pt x="502" y="87896"/>
                </a:cubicBezTo>
                <a:lnTo>
                  <a:pt x="377" y="88748"/>
                </a:lnTo>
                <a:cubicBezTo>
                  <a:pt x="277" y="89325"/>
                  <a:pt x="176" y="89926"/>
                  <a:pt x="126" y="90503"/>
                </a:cubicBezTo>
                <a:lnTo>
                  <a:pt x="26" y="92257"/>
                </a:lnTo>
                <a:lnTo>
                  <a:pt x="26" y="92683"/>
                </a:lnTo>
                <a:lnTo>
                  <a:pt x="1" y="92909"/>
                </a:lnTo>
                <a:lnTo>
                  <a:pt x="1" y="93059"/>
                </a:lnTo>
                <a:lnTo>
                  <a:pt x="1" y="93711"/>
                </a:lnTo>
                <a:lnTo>
                  <a:pt x="1" y="94989"/>
                </a:lnTo>
                <a:lnTo>
                  <a:pt x="1" y="100077"/>
                </a:lnTo>
                <a:lnTo>
                  <a:pt x="3284" y="100077"/>
                </a:lnTo>
                <a:lnTo>
                  <a:pt x="3284" y="94989"/>
                </a:lnTo>
                <a:lnTo>
                  <a:pt x="3284" y="93711"/>
                </a:lnTo>
                <a:lnTo>
                  <a:pt x="3284" y="93059"/>
                </a:lnTo>
                <a:lnTo>
                  <a:pt x="3284" y="92909"/>
                </a:lnTo>
                <a:lnTo>
                  <a:pt x="3309" y="92708"/>
                </a:lnTo>
                <a:lnTo>
                  <a:pt x="3309" y="92332"/>
                </a:lnTo>
                <a:lnTo>
                  <a:pt x="3384" y="90803"/>
                </a:lnTo>
                <a:cubicBezTo>
                  <a:pt x="3435" y="90302"/>
                  <a:pt x="3535" y="89801"/>
                  <a:pt x="3610" y="89275"/>
                </a:cubicBezTo>
                <a:lnTo>
                  <a:pt x="3735" y="88523"/>
                </a:lnTo>
                <a:cubicBezTo>
                  <a:pt x="3760" y="88272"/>
                  <a:pt x="3836" y="88021"/>
                  <a:pt x="3911" y="87796"/>
                </a:cubicBezTo>
                <a:lnTo>
                  <a:pt x="4287" y="86292"/>
                </a:lnTo>
                <a:cubicBezTo>
                  <a:pt x="4462" y="85816"/>
                  <a:pt x="4638" y="85340"/>
                  <a:pt x="4813" y="84864"/>
                </a:cubicBezTo>
                <a:cubicBezTo>
                  <a:pt x="4888" y="84613"/>
                  <a:pt x="4988" y="84387"/>
                  <a:pt x="5089" y="84137"/>
                </a:cubicBezTo>
                <a:lnTo>
                  <a:pt x="5415" y="83460"/>
                </a:lnTo>
                <a:cubicBezTo>
                  <a:pt x="6242" y="81580"/>
                  <a:pt x="7420" y="79876"/>
                  <a:pt x="8723" y="78322"/>
                </a:cubicBezTo>
                <a:lnTo>
                  <a:pt x="9750" y="77194"/>
                </a:lnTo>
                <a:cubicBezTo>
                  <a:pt x="10126" y="76843"/>
                  <a:pt x="10502" y="76518"/>
                  <a:pt x="10878" y="76167"/>
                </a:cubicBezTo>
                <a:cubicBezTo>
                  <a:pt x="11079" y="75991"/>
                  <a:pt x="11254" y="75816"/>
                  <a:pt x="11455" y="75665"/>
                </a:cubicBezTo>
                <a:lnTo>
                  <a:pt x="12056" y="75189"/>
                </a:lnTo>
                <a:cubicBezTo>
                  <a:pt x="12482" y="74889"/>
                  <a:pt x="12883" y="74563"/>
                  <a:pt x="13309" y="74312"/>
                </a:cubicBezTo>
                <a:lnTo>
                  <a:pt x="14613" y="73510"/>
                </a:lnTo>
                <a:lnTo>
                  <a:pt x="14938" y="73310"/>
                </a:lnTo>
                <a:lnTo>
                  <a:pt x="15289" y="73134"/>
                </a:lnTo>
                <a:lnTo>
                  <a:pt x="15966" y="72808"/>
                </a:lnTo>
                <a:cubicBezTo>
                  <a:pt x="16868" y="72332"/>
                  <a:pt x="17846" y="72006"/>
                  <a:pt x="18823" y="71655"/>
                </a:cubicBezTo>
                <a:cubicBezTo>
                  <a:pt x="19299" y="71505"/>
                  <a:pt x="19801" y="71405"/>
                  <a:pt x="20302" y="71254"/>
                </a:cubicBezTo>
                <a:lnTo>
                  <a:pt x="21029" y="71079"/>
                </a:lnTo>
                <a:cubicBezTo>
                  <a:pt x="21279" y="71029"/>
                  <a:pt x="21530" y="71004"/>
                  <a:pt x="21781" y="70954"/>
                </a:cubicBezTo>
                <a:lnTo>
                  <a:pt x="23309" y="70728"/>
                </a:lnTo>
                <a:lnTo>
                  <a:pt x="24838" y="70653"/>
                </a:lnTo>
                <a:lnTo>
                  <a:pt x="25590" y="70603"/>
                </a:lnTo>
                <a:lnTo>
                  <a:pt x="35816" y="70603"/>
                </a:lnTo>
                <a:lnTo>
                  <a:pt x="36342" y="70578"/>
                </a:lnTo>
                <a:lnTo>
                  <a:pt x="37370" y="70528"/>
                </a:lnTo>
                <a:lnTo>
                  <a:pt x="38372" y="70377"/>
                </a:lnTo>
                <a:cubicBezTo>
                  <a:pt x="38548" y="70352"/>
                  <a:pt x="38698" y="70327"/>
                  <a:pt x="38873" y="70302"/>
                </a:cubicBezTo>
                <a:lnTo>
                  <a:pt x="39375" y="70177"/>
                </a:lnTo>
                <a:cubicBezTo>
                  <a:pt x="40703" y="69876"/>
                  <a:pt x="41956" y="69300"/>
                  <a:pt x="43159" y="68673"/>
                </a:cubicBezTo>
                <a:lnTo>
                  <a:pt x="44036" y="68147"/>
                </a:lnTo>
                <a:cubicBezTo>
                  <a:pt x="44337" y="67971"/>
                  <a:pt x="44588" y="67746"/>
                  <a:pt x="44863" y="67545"/>
                </a:cubicBezTo>
                <a:lnTo>
                  <a:pt x="45289" y="67244"/>
                </a:lnTo>
                <a:cubicBezTo>
                  <a:pt x="45415" y="67119"/>
                  <a:pt x="45540" y="66994"/>
                  <a:pt x="45665" y="66894"/>
                </a:cubicBezTo>
                <a:cubicBezTo>
                  <a:pt x="45916" y="66668"/>
                  <a:pt x="46167" y="66442"/>
                  <a:pt x="46417" y="66192"/>
                </a:cubicBezTo>
                <a:cubicBezTo>
                  <a:pt x="47370" y="65214"/>
                  <a:pt x="48197" y="64112"/>
                  <a:pt x="48873" y="62934"/>
                </a:cubicBezTo>
                <a:cubicBezTo>
                  <a:pt x="49049" y="62633"/>
                  <a:pt x="49174" y="62307"/>
                  <a:pt x="49325" y="62006"/>
                </a:cubicBezTo>
                <a:lnTo>
                  <a:pt x="49550" y="61555"/>
                </a:lnTo>
                <a:cubicBezTo>
                  <a:pt x="49625" y="61405"/>
                  <a:pt x="49675" y="61229"/>
                  <a:pt x="49726" y="61079"/>
                </a:cubicBezTo>
                <a:lnTo>
                  <a:pt x="50102" y="60102"/>
                </a:lnTo>
                <a:lnTo>
                  <a:pt x="50352" y="59124"/>
                </a:lnTo>
                <a:cubicBezTo>
                  <a:pt x="50377" y="58949"/>
                  <a:pt x="50427" y="58798"/>
                  <a:pt x="50452" y="58623"/>
                </a:cubicBezTo>
                <a:lnTo>
                  <a:pt x="50528" y="58122"/>
                </a:lnTo>
                <a:cubicBezTo>
                  <a:pt x="50578" y="57771"/>
                  <a:pt x="50653" y="57445"/>
                  <a:pt x="50678" y="57094"/>
                </a:cubicBezTo>
                <a:lnTo>
                  <a:pt x="50728" y="56066"/>
                </a:lnTo>
                <a:lnTo>
                  <a:pt x="50753" y="55816"/>
                </a:lnTo>
                <a:cubicBezTo>
                  <a:pt x="50753" y="55741"/>
                  <a:pt x="50753" y="55640"/>
                  <a:pt x="50753" y="55540"/>
                </a:cubicBezTo>
                <a:lnTo>
                  <a:pt x="50753" y="54888"/>
                </a:lnTo>
                <a:lnTo>
                  <a:pt x="50753" y="52332"/>
                </a:lnTo>
                <a:lnTo>
                  <a:pt x="50753" y="51054"/>
                </a:lnTo>
                <a:lnTo>
                  <a:pt x="50753" y="50427"/>
                </a:lnTo>
                <a:lnTo>
                  <a:pt x="50753" y="50101"/>
                </a:lnTo>
                <a:lnTo>
                  <a:pt x="50778" y="49726"/>
                </a:lnTo>
                <a:lnTo>
                  <a:pt x="50853" y="48197"/>
                </a:lnTo>
                <a:lnTo>
                  <a:pt x="50878" y="47821"/>
                </a:lnTo>
                <a:lnTo>
                  <a:pt x="50929" y="47445"/>
                </a:lnTo>
                <a:lnTo>
                  <a:pt x="51029" y="46693"/>
                </a:lnTo>
                <a:cubicBezTo>
                  <a:pt x="51154" y="45665"/>
                  <a:pt x="51430" y="44688"/>
                  <a:pt x="51706" y="43685"/>
                </a:cubicBezTo>
                <a:cubicBezTo>
                  <a:pt x="51831" y="43209"/>
                  <a:pt x="52031" y="42733"/>
                  <a:pt x="52207" y="42257"/>
                </a:cubicBezTo>
                <a:lnTo>
                  <a:pt x="52457" y="41530"/>
                </a:lnTo>
                <a:cubicBezTo>
                  <a:pt x="52558" y="41279"/>
                  <a:pt x="52683" y="41054"/>
                  <a:pt x="52783" y="40828"/>
                </a:cubicBezTo>
                <a:lnTo>
                  <a:pt x="53460" y="39450"/>
                </a:lnTo>
                <a:lnTo>
                  <a:pt x="54237" y="38146"/>
                </a:lnTo>
                <a:cubicBezTo>
                  <a:pt x="54387" y="37921"/>
                  <a:pt x="54488" y="37695"/>
                  <a:pt x="54663" y="37495"/>
                </a:cubicBezTo>
                <a:lnTo>
                  <a:pt x="55114" y="36893"/>
                </a:lnTo>
                <a:cubicBezTo>
                  <a:pt x="55415" y="36492"/>
                  <a:pt x="55691" y="36041"/>
                  <a:pt x="56041" y="35665"/>
                </a:cubicBezTo>
                <a:lnTo>
                  <a:pt x="57069" y="34537"/>
                </a:lnTo>
                <a:cubicBezTo>
                  <a:pt x="57420" y="34162"/>
                  <a:pt x="57821" y="33836"/>
                  <a:pt x="58172" y="33485"/>
                </a:cubicBezTo>
                <a:cubicBezTo>
                  <a:pt x="58924" y="32783"/>
                  <a:pt x="59776" y="32207"/>
                  <a:pt x="60578" y="31605"/>
                </a:cubicBezTo>
                <a:lnTo>
                  <a:pt x="61881" y="30803"/>
                </a:lnTo>
                <a:cubicBezTo>
                  <a:pt x="62107" y="30678"/>
                  <a:pt x="62307" y="30527"/>
                  <a:pt x="62558" y="30427"/>
                </a:cubicBezTo>
                <a:lnTo>
                  <a:pt x="63234" y="30076"/>
                </a:lnTo>
                <a:cubicBezTo>
                  <a:pt x="65064" y="29149"/>
                  <a:pt x="67044" y="28547"/>
                  <a:pt x="69024" y="28172"/>
                </a:cubicBezTo>
                <a:lnTo>
                  <a:pt x="70553" y="27921"/>
                </a:lnTo>
                <a:cubicBezTo>
                  <a:pt x="71054" y="27871"/>
                  <a:pt x="71555" y="27871"/>
                  <a:pt x="72082" y="27821"/>
                </a:cubicBezTo>
                <a:cubicBezTo>
                  <a:pt x="72620" y="27796"/>
                  <a:pt x="73078" y="27789"/>
                  <a:pt x="73510" y="27789"/>
                </a:cubicBezTo>
                <a:cubicBezTo>
                  <a:pt x="73942" y="27789"/>
                  <a:pt x="74350" y="27796"/>
                  <a:pt x="74788" y="27796"/>
                </a:cubicBezTo>
                <a:lnTo>
                  <a:pt x="83736" y="27796"/>
                </a:lnTo>
                <a:lnTo>
                  <a:pt x="84788" y="27720"/>
                </a:lnTo>
                <a:lnTo>
                  <a:pt x="85290" y="27720"/>
                </a:lnTo>
                <a:cubicBezTo>
                  <a:pt x="85465" y="27695"/>
                  <a:pt x="85615" y="27670"/>
                  <a:pt x="85791" y="27645"/>
                </a:cubicBezTo>
                <a:lnTo>
                  <a:pt x="86819" y="27495"/>
                </a:lnTo>
                <a:lnTo>
                  <a:pt x="87796" y="27219"/>
                </a:lnTo>
                <a:cubicBezTo>
                  <a:pt x="87971" y="27194"/>
                  <a:pt x="88122" y="27144"/>
                  <a:pt x="88297" y="27094"/>
                </a:cubicBezTo>
                <a:lnTo>
                  <a:pt x="88773" y="26918"/>
                </a:lnTo>
                <a:cubicBezTo>
                  <a:pt x="90077" y="26492"/>
                  <a:pt x="91280" y="25816"/>
                  <a:pt x="92408" y="25064"/>
                </a:cubicBezTo>
                <a:lnTo>
                  <a:pt x="93235" y="24437"/>
                </a:lnTo>
                <a:cubicBezTo>
                  <a:pt x="93485" y="24237"/>
                  <a:pt x="93736" y="23986"/>
                  <a:pt x="93986" y="23760"/>
                </a:cubicBezTo>
                <a:lnTo>
                  <a:pt x="94362" y="23410"/>
                </a:lnTo>
                <a:lnTo>
                  <a:pt x="94713" y="23034"/>
                </a:lnTo>
                <a:cubicBezTo>
                  <a:pt x="94939" y="22783"/>
                  <a:pt x="95189" y="22532"/>
                  <a:pt x="95390" y="22257"/>
                </a:cubicBezTo>
                <a:cubicBezTo>
                  <a:pt x="95791" y="21705"/>
                  <a:pt x="96242" y="21179"/>
                  <a:pt x="96568" y="20577"/>
                </a:cubicBezTo>
                <a:cubicBezTo>
                  <a:pt x="96944" y="20026"/>
                  <a:pt x="97220" y="19374"/>
                  <a:pt x="97520" y="18773"/>
                </a:cubicBezTo>
                <a:cubicBezTo>
                  <a:pt x="97646" y="18472"/>
                  <a:pt x="97746" y="18121"/>
                  <a:pt x="97871" y="17821"/>
                </a:cubicBezTo>
                <a:lnTo>
                  <a:pt x="98047" y="17344"/>
                </a:lnTo>
                <a:cubicBezTo>
                  <a:pt x="98097" y="17169"/>
                  <a:pt x="98147" y="17019"/>
                  <a:pt x="98172" y="16843"/>
                </a:cubicBezTo>
                <a:lnTo>
                  <a:pt x="98448" y="15841"/>
                </a:lnTo>
                <a:lnTo>
                  <a:pt x="98598" y="14838"/>
                </a:lnTo>
                <a:cubicBezTo>
                  <a:pt x="98623" y="14663"/>
                  <a:pt x="98648" y="14512"/>
                  <a:pt x="98673" y="14337"/>
                </a:cubicBezTo>
                <a:lnTo>
                  <a:pt x="98698" y="13811"/>
                </a:lnTo>
                <a:lnTo>
                  <a:pt x="98748" y="12783"/>
                </a:lnTo>
                <a:lnTo>
                  <a:pt x="98748" y="10227"/>
                </a:lnTo>
                <a:lnTo>
                  <a:pt x="98748" y="1"/>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9"/>
          <p:cNvSpPr/>
          <p:nvPr/>
        </p:nvSpPr>
        <p:spPr>
          <a:xfrm>
            <a:off x="1231300" y="1693800"/>
            <a:ext cx="2637165" cy="2750116"/>
          </a:xfrm>
          <a:custGeom>
            <a:avLst/>
            <a:gdLst/>
            <a:ahLst/>
            <a:cxnLst/>
            <a:rect l="l" t="t" r="r" b="b"/>
            <a:pathLst>
              <a:path w="98724" h="100077" extrusionOk="0">
                <a:moveTo>
                  <a:pt x="95440" y="1"/>
                </a:moveTo>
                <a:lnTo>
                  <a:pt x="95440" y="10227"/>
                </a:lnTo>
                <a:lnTo>
                  <a:pt x="95440" y="12783"/>
                </a:lnTo>
                <a:lnTo>
                  <a:pt x="95390" y="13785"/>
                </a:lnTo>
                <a:lnTo>
                  <a:pt x="95365" y="14287"/>
                </a:lnTo>
                <a:cubicBezTo>
                  <a:pt x="95365" y="14437"/>
                  <a:pt x="95315" y="14613"/>
                  <a:pt x="95290" y="14763"/>
                </a:cubicBezTo>
                <a:lnTo>
                  <a:pt x="95139" y="15740"/>
                </a:lnTo>
                <a:lnTo>
                  <a:pt x="94914" y="16693"/>
                </a:lnTo>
                <a:cubicBezTo>
                  <a:pt x="94864" y="16843"/>
                  <a:pt x="94838" y="17019"/>
                  <a:pt x="94788" y="17169"/>
                </a:cubicBezTo>
                <a:lnTo>
                  <a:pt x="94613" y="17620"/>
                </a:lnTo>
                <a:cubicBezTo>
                  <a:pt x="94488" y="17921"/>
                  <a:pt x="94387" y="18247"/>
                  <a:pt x="94262" y="18547"/>
                </a:cubicBezTo>
                <a:cubicBezTo>
                  <a:pt x="93961" y="19124"/>
                  <a:pt x="93711" y="19750"/>
                  <a:pt x="93360" y="20302"/>
                </a:cubicBezTo>
                <a:cubicBezTo>
                  <a:pt x="93034" y="20878"/>
                  <a:pt x="92608" y="21379"/>
                  <a:pt x="92232" y="21906"/>
                </a:cubicBezTo>
                <a:cubicBezTo>
                  <a:pt x="92006" y="22156"/>
                  <a:pt x="91781" y="22407"/>
                  <a:pt x="91555" y="22633"/>
                </a:cubicBezTo>
                <a:lnTo>
                  <a:pt x="91229" y="23009"/>
                </a:lnTo>
                <a:lnTo>
                  <a:pt x="90879" y="23334"/>
                </a:lnTo>
                <a:cubicBezTo>
                  <a:pt x="90628" y="23560"/>
                  <a:pt x="90377" y="23786"/>
                  <a:pt x="90127" y="24011"/>
                </a:cubicBezTo>
                <a:lnTo>
                  <a:pt x="89350" y="24588"/>
                </a:lnTo>
                <a:cubicBezTo>
                  <a:pt x="88247" y="25314"/>
                  <a:pt x="87094" y="25991"/>
                  <a:pt x="85841" y="26392"/>
                </a:cubicBezTo>
                <a:lnTo>
                  <a:pt x="85390" y="26567"/>
                </a:lnTo>
                <a:cubicBezTo>
                  <a:pt x="85239" y="26618"/>
                  <a:pt x="85064" y="26643"/>
                  <a:pt x="84914" y="26693"/>
                </a:cubicBezTo>
                <a:lnTo>
                  <a:pt x="83961" y="26918"/>
                </a:lnTo>
                <a:lnTo>
                  <a:pt x="82984" y="27069"/>
                </a:lnTo>
                <a:cubicBezTo>
                  <a:pt x="82833" y="27094"/>
                  <a:pt x="82658" y="27144"/>
                  <a:pt x="82508" y="27144"/>
                </a:cubicBezTo>
                <a:lnTo>
                  <a:pt x="82006" y="27169"/>
                </a:lnTo>
                <a:lnTo>
                  <a:pt x="81004" y="27219"/>
                </a:lnTo>
                <a:lnTo>
                  <a:pt x="72056" y="27219"/>
                </a:lnTo>
                <a:cubicBezTo>
                  <a:pt x="71705" y="27219"/>
                  <a:pt x="71379" y="27215"/>
                  <a:pt x="71041" y="27215"/>
                </a:cubicBezTo>
                <a:cubicBezTo>
                  <a:pt x="70534" y="27215"/>
                  <a:pt x="70001" y="27224"/>
                  <a:pt x="69325" y="27269"/>
                </a:cubicBezTo>
                <a:cubicBezTo>
                  <a:pt x="68798" y="27294"/>
                  <a:pt x="68272" y="27294"/>
                  <a:pt x="67746" y="27369"/>
                </a:cubicBezTo>
                <a:lnTo>
                  <a:pt x="66192" y="27595"/>
                </a:lnTo>
                <a:cubicBezTo>
                  <a:pt x="64162" y="27996"/>
                  <a:pt x="62132" y="28623"/>
                  <a:pt x="60252" y="29575"/>
                </a:cubicBezTo>
                <a:lnTo>
                  <a:pt x="59550" y="29926"/>
                </a:lnTo>
                <a:cubicBezTo>
                  <a:pt x="59324" y="30026"/>
                  <a:pt x="59099" y="30177"/>
                  <a:pt x="58873" y="30302"/>
                </a:cubicBezTo>
                <a:lnTo>
                  <a:pt x="57520" y="31129"/>
                </a:lnTo>
                <a:cubicBezTo>
                  <a:pt x="56693" y="31755"/>
                  <a:pt x="55816" y="32332"/>
                  <a:pt x="55064" y="33084"/>
                </a:cubicBezTo>
                <a:cubicBezTo>
                  <a:pt x="54688" y="33435"/>
                  <a:pt x="54287" y="33761"/>
                  <a:pt x="53936" y="34162"/>
                </a:cubicBezTo>
                <a:lnTo>
                  <a:pt x="52883" y="35314"/>
                </a:lnTo>
                <a:cubicBezTo>
                  <a:pt x="52532" y="35690"/>
                  <a:pt x="52232" y="36141"/>
                  <a:pt x="51906" y="36542"/>
                </a:cubicBezTo>
                <a:lnTo>
                  <a:pt x="51455" y="37169"/>
                </a:lnTo>
                <a:cubicBezTo>
                  <a:pt x="51304" y="37395"/>
                  <a:pt x="51179" y="37620"/>
                  <a:pt x="51029" y="37846"/>
                </a:cubicBezTo>
                <a:lnTo>
                  <a:pt x="50227" y="39174"/>
                </a:lnTo>
                <a:lnTo>
                  <a:pt x="49525" y="40603"/>
                </a:lnTo>
                <a:cubicBezTo>
                  <a:pt x="49425" y="40828"/>
                  <a:pt x="49299" y="41054"/>
                  <a:pt x="49199" y="41304"/>
                </a:cubicBezTo>
                <a:lnTo>
                  <a:pt x="48923" y="42056"/>
                </a:lnTo>
                <a:cubicBezTo>
                  <a:pt x="48773" y="42532"/>
                  <a:pt x="48547" y="43034"/>
                  <a:pt x="48422" y="43535"/>
                </a:cubicBezTo>
                <a:cubicBezTo>
                  <a:pt x="48146" y="44538"/>
                  <a:pt x="47871" y="45565"/>
                  <a:pt x="47745" y="46593"/>
                </a:cubicBezTo>
                <a:lnTo>
                  <a:pt x="47620" y="47370"/>
                </a:lnTo>
                <a:lnTo>
                  <a:pt x="47570" y="47771"/>
                </a:lnTo>
                <a:lnTo>
                  <a:pt x="47545" y="48147"/>
                </a:lnTo>
                <a:lnTo>
                  <a:pt x="47470" y="49726"/>
                </a:lnTo>
                <a:lnTo>
                  <a:pt x="47470" y="50101"/>
                </a:lnTo>
                <a:lnTo>
                  <a:pt x="47470" y="50427"/>
                </a:lnTo>
                <a:lnTo>
                  <a:pt x="47470" y="51054"/>
                </a:lnTo>
                <a:lnTo>
                  <a:pt x="47470" y="52332"/>
                </a:lnTo>
                <a:lnTo>
                  <a:pt x="47470" y="54888"/>
                </a:lnTo>
                <a:lnTo>
                  <a:pt x="47470" y="55540"/>
                </a:lnTo>
                <a:lnTo>
                  <a:pt x="47470" y="55690"/>
                </a:lnTo>
                <a:lnTo>
                  <a:pt x="47445" y="55816"/>
                </a:lnTo>
                <a:lnTo>
                  <a:pt x="47445" y="56066"/>
                </a:lnTo>
                <a:lnTo>
                  <a:pt x="47395" y="57044"/>
                </a:lnTo>
                <a:cubicBezTo>
                  <a:pt x="47370" y="57370"/>
                  <a:pt x="47294" y="57695"/>
                  <a:pt x="47244" y="58021"/>
                </a:cubicBezTo>
                <a:lnTo>
                  <a:pt x="47169" y="58523"/>
                </a:lnTo>
                <a:cubicBezTo>
                  <a:pt x="47144" y="58673"/>
                  <a:pt x="47094" y="58823"/>
                  <a:pt x="47069" y="58999"/>
                </a:cubicBezTo>
                <a:lnTo>
                  <a:pt x="46818" y="59951"/>
                </a:lnTo>
                <a:lnTo>
                  <a:pt x="46467" y="60878"/>
                </a:lnTo>
                <a:cubicBezTo>
                  <a:pt x="46417" y="61029"/>
                  <a:pt x="46367" y="61179"/>
                  <a:pt x="46292" y="61330"/>
                </a:cubicBezTo>
                <a:lnTo>
                  <a:pt x="46091" y="61781"/>
                </a:lnTo>
                <a:cubicBezTo>
                  <a:pt x="45941" y="62056"/>
                  <a:pt x="45816" y="62357"/>
                  <a:pt x="45640" y="62658"/>
                </a:cubicBezTo>
                <a:cubicBezTo>
                  <a:pt x="45014" y="63786"/>
                  <a:pt x="44187" y="64838"/>
                  <a:pt x="43284" y="65791"/>
                </a:cubicBezTo>
                <a:lnTo>
                  <a:pt x="42557" y="66467"/>
                </a:lnTo>
                <a:cubicBezTo>
                  <a:pt x="42432" y="66568"/>
                  <a:pt x="42332" y="66693"/>
                  <a:pt x="42182" y="66793"/>
                </a:cubicBezTo>
                <a:lnTo>
                  <a:pt x="41806" y="67094"/>
                </a:lnTo>
                <a:cubicBezTo>
                  <a:pt x="41530" y="67269"/>
                  <a:pt x="41279" y="67495"/>
                  <a:pt x="41004" y="67670"/>
                </a:cubicBezTo>
                <a:lnTo>
                  <a:pt x="40151" y="68172"/>
                </a:lnTo>
                <a:cubicBezTo>
                  <a:pt x="38999" y="68798"/>
                  <a:pt x="37796" y="69350"/>
                  <a:pt x="36517" y="69625"/>
                </a:cubicBezTo>
                <a:lnTo>
                  <a:pt x="36041" y="69751"/>
                </a:lnTo>
                <a:cubicBezTo>
                  <a:pt x="35866" y="69776"/>
                  <a:pt x="35715" y="69776"/>
                  <a:pt x="35540" y="69826"/>
                </a:cubicBezTo>
                <a:lnTo>
                  <a:pt x="34562" y="69976"/>
                </a:lnTo>
                <a:lnTo>
                  <a:pt x="33585" y="70001"/>
                </a:lnTo>
                <a:lnTo>
                  <a:pt x="33084" y="70051"/>
                </a:lnTo>
                <a:lnTo>
                  <a:pt x="22858" y="70051"/>
                </a:lnTo>
                <a:lnTo>
                  <a:pt x="22081" y="70076"/>
                </a:lnTo>
                <a:lnTo>
                  <a:pt x="20527" y="70152"/>
                </a:lnTo>
                <a:lnTo>
                  <a:pt x="18973" y="70402"/>
                </a:lnTo>
                <a:cubicBezTo>
                  <a:pt x="18698" y="70427"/>
                  <a:pt x="18447" y="70478"/>
                  <a:pt x="18196" y="70528"/>
                </a:cubicBezTo>
                <a:lnTo>
                  <a:pt x="17419" y="70703"/>
                </a:lnTo>
                <a:cubicBezTo>
                  <a:pt x="16918" y="70853"/>
                  <a:pt x="16417" y="70954"/>
                  <a:pt x="15916" y="71129"/>
                </a:cubicBezTo>
                <a:cubicBezTo>
                  <a:pt x="14913" y="71480"/>
                  <a:pt x="13936" y="71806"/>
                  <a:pt x="13008" y="72282"/>
                </a:cubicBezTo>
                <a:lnTo>
                  <a:pt x="12282" y="72633"/>
                </a:lnTo>
                <a:lnTo>
                  <a:pt x="11931" y="72808"/>
                </a:lnTo>
                <a:lnTo>
                  <a:pt x="11605" y="73009"/>
                </a:lnTo>
                <a:lnTo>
                  <a:pt x="10252" y="73836"/>
                </a:lnTo>
                <a:cubicBezTo>
                  <a:pt x="9825" y="74112"/>
                  <a:pt x="9424" y="74437"/>
                  <a:pt x="8998" y="74738"/>
                </a:cubicBezTo>
                <a:lnTo>
                  <a:pt x="8372" y="75214"/>
                </a:lnTo>
                <a:cubicBezTo>
                  <a:pt x="8171" y="75390"/>
                  <a:pt x="7971" y="75565"/>
                  <a:pt x="7770" y="75741"/>
                </a:cubicBezTo>
                <a:cubicBezTo>
                  <a:pt x="7394" y="76092"/>
                  <a:pt x="6993" y="76442"/>
                  <a:pt x="6617" y="76793"/>
                </a:cubicBezTo>
                <a:lnTo>
                  <a:pt x="5565" y="77971"/>
                </a:lnTo>
                <a:cubicBezTo>
                  <a:pt x="4211" y="79550"/>
                  <a:pt x="3033" y="81305"/>
                  <a:pt x="2156" y="83209"/>
                </a:cubicBezTo>
                <a:lnTo>
                  <a:pt x="1830" y="83911"/>
                </a:lnTo>
                <a:cubicBezTo>
                  <a:pt x="1730" y="84162"/>
                  <a:pt x="1630" y="84412"/>
                  <a:pt x="1555" y="84663"/>
                </a:cubicBezTo>
                <a:cubicBezTo>
                  <a:pt x="1354" y="85139"/>
                  <a:pt x="1179" y="85640"/>
                  <a:pt x="1003" y="86142"/>
                </a:cubicBezTo>
                <a:lnTo>
                  <a:pt x="627" y="87646"/>
                </a:lnTo>
                <a:cubicBezTo>
                  <a:pt x="552" y="87921"/>
                  <a:pt x="477" y="88172"/>
                  <a:pt x="427" y="88422"/>
                </a:cubicBezTo>
                <a:lnTo>
                  <a:pt x="327" y="89199"/>
                </a:lnTo>
                <a:cubicBezTo>
                  <a:pt x="251" y="89701"/>
                  <a:pt x="151" y="90227"/>
                  <a:pt x="101" y="90753"/>
                </a:cubicBezTo>
                <a:lnTo>
                  <a:pt x="26" y="92307"/>
                </a:lnTo>
                <a:lnTo>
                  <a:pt x="1" y="92708"/>
                </a:lnTo>
                <a:lnTo>
                  <a:pt x="1" y="92909"/>
                </a:lnTo>
                <a:lnTo>
                  <a:pt x="1" y="93059"/>
                </a:lnTo>
                <a:lnTo>
                  <a:pt x="1" y="93711"/>
                </a:lnTo>
                <a:lnTo>
                  <a:pt x="1" y="94989"/>
                </a:lnTo>
                <a:lnTo>
                  <a:pt x="1" y="100077"/>
                </a:lnTo>
                <a:lnTo>
                  <a:pt x="3284" y="100077"/>
                </a:lnTo>
                <a:lnTo>
                  <a:pt x="3284" y="94989"/>
                </a:lnTo>
                <a:lnTo>
                  <a:pt x="3284" y="93711"/>
                </a:lnTo>
                <a:cubicBezTo>
                  <a:pt x="3284" y="93285"/>
                  <a:pt x="3259" y="92859"/>
                  <a:pt x="3309" y="92407"/>
                </a:cubicBezTo>
                <a:lnTo>
                  <a:pt x="3359" y="91054"/>
                </a:lnTo>
                <a:cubicBezTo>
                  <a:pt x="3409" y="90603"/>
                  <a:pt x="3485" y="90177"/>
                  <a:pt x="3560" y="89726"/>
                </a:cubicBezTo>
                <a:lnTo>
                  <a:pt x="3660" y="89049"/>
                </a:lnTo>
                <a:cubicBezTo>
                  <a:pt x="3685" y="88849"/>
                  <a:pt x="3760" y="88623"/>
                  <a:pt x="3810" y="88397"/>
                </a:cubicBezTo>
                <a:lnTo>
                  <a:pt x="4161" y="87094"/>
                </a:lnTo>
                <a:lnTo>
                  <a:pt x="4612" y="85841"/>
                </a:lnTo>
                <a:cubicBezTo>
                  <a:pt x="4688" y="85640"/>
                  <a:pt x="4763" y="85415"/>
                  <a:pt x="4838" y="85214"/>
                </a:cubicBezTo>
                <a:lnTo>
                  <a:pt x="5139" y="84613"/>
                </a:lnTo>
                <a:cubicBezTo>
                  <a:pt x="5866" y="82959"/>
                  <a:pt x="6893" y="81480"/>
                  <a:pt x="8046" y="80102"/>
                </a:cubicBezTo>
                <a:lnTo>
                  <a:pt x="8948" y="79124"/>
                </a:lnTo>
                <a:cubicBezTo>
                  <a:pt x="9274" y="78798"/>
                  <a:pt x="9625" y="78498"/>
                  <a:pt x="9951" y="78197"/>
                </a:cubicBezTo>
                <a:cubicBezTo>
                  <a:pt x="10101" y="78046"/>
                  <a:pt x="10277" y="77896"/>
                  <a:pt x="10452" y="77771"/>
                </a:cubicBezTo>
                <a:lnTo>
                  <a:pt x="10978" y="77345"/>
                </a:lnTo>
                <a:cubicBezTo>
                  <a:pt x="11354" y="77094"/>
                  <a:pt x="11680" y="76793"/>
                  <a:pt x="12081" y="76568"/>
                </a:cubicBezTo>
                <a:lnTo>
                  <a:pt x="13209" y="75866"/>
                </a:lnTo>
                <a:lnTo>
                  <a:pt x="13510" y="75691"/>
                </a:lnTo>
                <a:lnTo>
                  <a:pt x="13810" y="75540"/>
                </a:lnTo>
                <a:lnTo>
                  <a:pt x="14412" y="75264"/>
                </a:lnTo>
                <a:cubicBezTo>
                  <a:pt x="15214" y="74838"/>
                  <a:pt x="16066" y="74563"/>
                  <a:pt x="16893" y="74237"/>
                </a:cubicBezTo>
                <a:cubicBezTo>
                  <a:pt x="17319" y="74112"/>
                  <a:pt x="17770" y="74011"/>
                  <a:pt x="18196" y="73911"/>
                </a:cubicBezTo>
                <a:lnTo>
                  <a:pt x="18848" y="73736"/>
                </a:lnTo>
                <a:cubicBezTo>
                  <a:pt x="19074" y="73686"/>
                  <a:pt x="19299" y="73660"/>
                  <a:pt x="19525" y="73635"/>
                </a:cubicBezTo>
                <a:lnTo>
                  <a:pt x="20853" y="73435"/>
                </a:lnTo>
                <a:lnTo>
                  <a:pt x="22181" y="73360"/>
                </a:lnTo>
                <a:lnTo>
                  <a:pt x="22858" y="73335"/>
                </a:lnTo>
                <a:lnTo>
                  <a:pt x="33084" y="73335"/>
                </a:lnTo>
                <a:lnTo>
                  <a:pt x="33685" y="73285"/>
                </a:lnTo>
                <a:lnTo>
                  <a:pt x="34888" y="73234"/>
                </a:lnTo>
                <a:lnTo>
                  <a:pt x="36091" y="73059"/>
                </a:lnTo>
                <a:cubicBezTo>
                  <a:pt x="36292" y="73009"/>
                  <a:pt x="36492" y="72984"/>
                  <a:pt x="36693" y="72959"/>
                </a:cubicBezTo>
                <a:lnTo>
                  <a:pt x="37269" y="72808"/>
                </a:lnTo>
                <a:cubicBezTo>
                  <a:pt x="38873" y="72457"/>
                  <a:pt x="40352" y="71806"/>
                  <a:pt x="41781" y="71029"/>
                </a:cubicBezTo>
                <a:lnTo>
                  <a:pt x="42808" y="70402"/>
                </a:lnTo>
                <a:cubicBezTo>
                  <a:pt x="43159" y="70202"/>
                  <a:pt x="43460" y="69926"/>
                  <a:pt x="43786" y="69701"/>
                </a:cubicBezTo>
                <a:lnTo>
                  <a:pt x="44262" y="69325"/>
                </a:lnTo>
                <a:cubicBezTo>
                  <a:pt x="44437" y="69199"/>
                  <a:pt x="44562" y="69074"/>
                  <a:pt x="44713" y="68924"/>
                </a:cubicBezTo>
                <a:cubicBezTo>
                  <a:pt x="45014" y="68648"/>
                  <a:pt x="45314" y="68397"/>
                  <a:pt x="45615" y="68122"/>
                </a:cubicBezTo>
                <a:cubicBezTo>
                  <a:pt x="46743" y="66944"/>
                  <a:pt x="47720" y="65665"/>
                  <a:pt x="48522" y="64237"/>
                </a:cubicBezTo>
                <a:cubicBezTo>
                  <a:pt x="48723" y="63911"/>
                  <a:pt x="48873" y="63535"/>
                  <a:pt x="49049" y="63159"/>
                </a:cubicBezTo>
                <a:lnTo>
                  <a:pt x="49324" y="62608"/>
                </a:lnTo>
                <a:cubicBezTo>
                  <a:pt x="49400" y="62432"/>
                  <a:pt x="49475" y="62232"/>
                  <a:pt x="49525" y="62056"/>
                </a:cubicBezTo>
                <a:lnTo>
                  <a:pt x="49951" y="60929"/>
                </a:lnTo>
                <a:lnTo>
                  <a:pt x="50252" y="59751"/>
                </a:lnTo>
                <a:cubicBezTo>
                  <a:pt x="50302" y="59550"/>
                  <a:pt x="50352" y="59350"/>
                  <a:pt x="50402" y="59149"/>
                </a:cubicBezTo>
                <a:lnTo>
                  <a:pt x="50477" y="58548"/>
                </a:lnTo>
                <a:cubicBezTo>
                  <a:pt x="50552" y="58147"/>
                  <a:pt x="50628" y="57771"/>
                  <a:pt x="50653" y="57370"/>
                </a:cubicBezTo>
                <a:cubicBezTo>
                  <a:pt x="50678" y="56543"/>
                  <a:pt x="50753" y="55766"/>
                  <a:pt x="50753" y="54888"/>
                </a:cubicBezTo>
                <a:cubicBezTo>
                  <a:pt x="50753" y="53184"/>
                  <a:pt x="50728" y="51505"/>
                  <a:pt x="50753" y="49776"/>
                </a:cubicBezTo>
                <a:lnTo>
                  <a:pt x="50828" y="48422"/>
                </a:lnTo>
                <a:lnTo>
                  <a:pt x="50853" y="48096"/>
                </a:lnTo>
                <a:lnTo>
                  <a:pt x="50878" y="47771"/>
                </a:lnTo>
                <a:lnTo>
                  <a:pt x="50979" y="47094"/>
                </a:lnTo>
                <a:cubicBezTo>
                  <a:pt x="51079" y="46192"/>
                  <a:pt x="51355" y="45340"/>
                  <a:pt x="51555" y="44462"/>
                </a:cubicBezTo>
                <a:cubicBezTo>
                  <a:pt x="51680" y="44036"/>
                  <a:pt x="51856" y="43635"/>
                  <a:pt x="52006" y="43209"/>
                </a:cubicBezTo>
                <a:lnTo>
                  <a:pt x="52232" y="42583"/>
                </a:lnTo>
                <a:cubicBezTo>
                  <a:pt x="52307" y="42357"/>
                  <a:pt x="52432" y="42157"/>
                  <a:pt x="52507" y="41956"/>
                </a:cubicBezTo>
                <a:lnTo>
                  <a:pt x="53109" y="40753"/>
                </a:lnTo>
                <a:lnTo>
                  <a:pt x="53811" y="39600"/>
                </a:lnTo>
                <a:cubicBezTo>
                  <a:pt x="53911" y="39400"/>
                  <a:pt x="54011" y="39199"/>
                  <a:pt x="54162" y="39024"/>
                </a:cubicBezTo>
                <a:lnTo>
                  <a:pt x="54563" y="38497"/>
                </a:lnTo>
                <a:cubicBezTo>
                  <a:pt x="54838" y="38146"/>
                  <a:pt x="55089" y="37771"/>
                  <a:pt x="55390" y="37445"/>
                </a:cubicBezTo>
                <a:lnTo>
                  <a:pt x="56292" y="36442"/>
                </a:lnTo>
                <a:cubicBezTo>
                  <a:pt x="56593" y="36091"/>
                  <a:pt x="56944" y="35816"/>
                  <a:pt x="57269" y="35515"/>
                </a:cubicBezTo>
                <a:cubicBezTo>
                  <a:pt x="57896" y="34888"/>
                  <a:pt x="58673" y="34387"/>
                  <a:pt x="59375" y="33836"/>
                </a:cubicBezTo>
                <a:lnTo>
                  <a:pt x="60527" y="33159"/>
                </a:lnTo>
                <a:cubicBezTo>
                  <a:pt x="60703" y="33034"/>
                  <a:pt x="60903" y="32908"/>
                  <a:pt x="61104" y="32808"/>
                </a:cubicBezTo>
                <a:lnTo>
                  <a:pt x="61705" y="32507"/>
                </a:lnTo>
                <a:cubicBezTo>
                  <a:pt x="63309" y="31680"/>
                  <a:pt x="65039" y="31179"/>
                  <a:pt x="66793" y="30828"/>
                </a:cubicBezTo>
                <a:lnTo>
                  <a:pt x="68122" y="30628"/>
                </a:lnTo>
                <a:cubicBezTo>
                  <a:pt x="68573" y="30578"/>
                  <a:pt x="69024" y="30578"/>
                  <a:pt x="69450" y="30552"/>
                </a:cubicBezTo>
                <a:cubicBezTo>
                  <a:pt x="70006" y="30507"/>
                  <a:pt x="70527" y="30498"/>
                  <a:pt x="71038" y="30498"/>
                </a:cubicBezTo>
                <a:cubicBezTo>
                  <a:pt x="71379" y="30498"/>
                  <a:pt x="71716" y="30502"/>
                  <a:pt x="72056" y="30502"/>
                </a:cubicBezTo>
                <a:lnTo>
                  <a:pt x="81004" y="30502"/>
                </a:lnTo>
                <a:lnTo>
                  <a:pt x="82207" y="30452"/>
                </a:lnTo>
                <a:lnTo>
                  <a:pt x="82833" y="30402"/>
                </a:lnTo>
                <a:cubicBezTo>
                  <a:pt x="83034" y="30402"/>
                  <a:pt x="83209" y="30352"/>
                  <a:pt x="83410" y="30327"/>
                </a:cubicBezTo>
                <a:lnTo>
                  <a:pt x="84613" y="30151"/>
                </a:lnTo>
                <a:lnTo>
                  <a:pt x="85791" y="29851"/>
                </a:lnTo>
                <a:cubicBezTo>
                  <a:pt x="85991" y="29801"/>
                  <a:pt x="86192" y="29750"/>
                  <a:pt x="86367" y="29700"/>
                </a:cubicBezTo>
                <a:lnTo>
                  <a:pt x="86944" y="29475"/>
                </a:lnTo>
                <a:cubicBezTo>
                  <a:pt x="88472" y="28974"/>
                  <a:pt x="89901" y="28172"/>
                  <a:pt x="91229" y="27269"/>
                </a:cubicBezTo>
                <a:lnTo>
                  <a:pt x="92207" y="26542"/>
                </a:lnTo>
                <a:cubicBezTo>
                  <a:pt x="92508" y="26292"/>
                  <a:pt x="92808" y="26016"/>
                  <a:pt x="93109" y="25740"/>
                </a:cubicBezTo>
                <a:lnTo>
                  <a:pt x="93560" y="25339"/>
                </a:lnTo>
                <a:lnTo>
                  <a:pt x="93961" y="24888"/>
                </a:lnTo>
                <a:cubicBezTo>
                  <a:pt x="94237" y="24588"/>
                  <a:pt x="94513" y="24287"/>
                  <a:pt x="94763" y="23986"/>
                </a:cubicBezTo>
                <a:cubicBezTo>
                  <a:pt x="95239" y="23334"/>
                  <a:pt x="95766" y="22708"/>
                  <a:pt x="96142" y="21981"/>
                </a:cubicBezTo>
                <a:cubicBezTo>
                  <a:pt x="96593" y="21329"/>
                  <a:pt x="96919" y="20577"/>
                  <a:pt x="97270" y="19851"/>
                </a:cubicBezTo>
                <a:cubicBezTo>
                  <a:pt x="97445" y="19475"/>
                  <a:pt x="97570" y="19099"/>
                  <a:pt x="97696" y="18723"/>
                </a:cubicBezTo>
                <a:lnTo>
                  <a:pt x="97921" y="18146"/>
                </a:lnTo>
                <a:cubicBezTo>
                  <a:pt x="97971" y="17946"/>
                  <a:pt x="98021" y="17770"/>
                  <a:pt x="98072" y="17570"/>
                </a:cubicBezTo>
                <a:lnTo>
                  <a:pt x="98372" y="16392"/>
                </a:lnTo>
                <a:lnTo>
                  <a:pt x="98548" y="15189"/>
                </a:lnTo>
                <a:cubicBezTo>
                  <a:pt x="98573" y="14988"/>
                  <a:pt x="98623" y="14788"/>
                  <a:pt x="98623" y="14587"/>
                </a:cubicBezTo>
                <a:lnTo>
                  <a:pt x="98673" y="13986"/>
                </a:lnTo>
                <a:lnTo>
                  <a:pt x="98723" y="12783"/>
                </a:lnTo>
                <a:lnTo>
                  <a:pt x="98723" y="10227"/>
                </a:lnTo>
                <a:lnTo>
                  <a:pt x="98723" y="1"/>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9"/>
          <p:cNvSpPr/>
          <p:nvPr/>
        </p:nvSpPr>
        <p:spPr>
          <a:xfrm>
            <a:off x="1303608" y="1693800"/>
            <a:ext cx="2637138" cy="2750116"/>
          </a:xfrm>
          <a:custGeom>
            <a:avLst/>
            <a:gdLst/>
            <a:ahLst/>
            <a:cxnLst/>
            <a:rect l="l" t="t" r="r" b="b"/>
            <a:pathLst>
              <a:path w="98723" h="100077" extrusionOk="0">
                <a:moveTo>
                  <a:pt x="95440" y="1"/>
                </a:moveTo>
                <a:lnTo>
                  <a:pt x="95440" y="10227"/>
                </a:lnTo>
                <a:lnTo>
                  <a:pt x="95440" y="12783"/>
                </a:lnTo>
                <a:lnTo>
                  <a:pt x="95390" y="13961"/>
                </a:lnTo>
                <a:lnTo>
                  <a:pt x="95365" y="14537"/>
                </a:lnTo>
                <a:cubicBezTo>
                  <a:pt x="95339" y="14738"/>
                  <a:pt x="95314" y="14938"/>
                  <a:pt x="95289" y="15114"/>
                </a:cubicBezTo>
                <a:lnTo>
                  <a:pt x="95114" y="16292"/>
                </a:lnTo>
                <a:lnTo>
                  <a:pt x="94813" y="17420"/>
                </a:lnTo>
                <a:cubicBezTo>
                  <a:pt x="94763" y="17595"/>
                  <a:pt x="94713" y="17796"/>
                  <a:pt x="94663" y="17971"/>
                </a:cubicBezTo>
                <a:lnTo>
                  <a:pt x="94462" y="18522"/>
                </a:lnTo>
                <a:cubicBezTo>
                  <a:pt x="94312" y="18898"/>
                  <a:pt x="94212" y="19274"/>
                  <a:pt x="94061" y="19625"/>
                </a:cubicBezTo>
                <a:cubicBezTo>
                  <a:pt x="93710" y="20327"/>
                  <a:pt x="93410" y="21054"/>
                  <a:pt x="92959" y="21705"/>
                </a:cubicBezTo>
                <a:cubicBezTo>
                  <a:pt x="92583" y="22382"/>
                  <a:pt x="92081" y="22984"/>
                  <a:pt x="91630" y="23610"/>
                </a:cubicBezTo>
                <a:cubicBezTo>
                  <a:pt x="91380" y="23936"/>
                  <a:pt x="91104" y="24212"/>
                  <a:pt x="90853" y="24487"/>
                </a:cubicBezTo>
                <a:lnTo>
                  <a:pt x="90452" y="24938"/>
                </a:lnTo>
                <a:lnTo>
                  <a:pt x="90026" y="25314"/>
                </a:lnTo>
                <a:cubicBezTo>
                  <a:pt x="89725" y="25590"/>
                  <a:pt x="89450" y="25866"/>
                  <a:pt x="89149" y="26116"/>
                </a:cubicBezTo>
                <a:lnTo>
                  <a:pt x="88197" y="26818"/>
                </a:lnTo>
                <a:cubicBezTo>
                  <a:pt x="86918" y="27670"/>
                  <a:pt x="85540" y="28472"/>
                  <a:pt x="84061" y="28948"/>
                </a:cubicBezTo>
                <a:lnTo>
                  <a:pt x="83510" y="29149"/>
                </a:lnTo>
                <a:cubicBezTo>
                  <a:pt x="83309" y="29199"/>
                  <a:pt x="83134" y="29249"/>
                  <a:pt x="82933" y="29299"/>
                </a:cubicBezTo>
                <a:lnTo>
                  <a:pt x="81806" y="29600"/>
                </a:lnTo>
                <a:lnTo>
                  <a:pt x="80628" y="29776"/>
                </a:lnTo>
                <a:cubicBezTo>
                  <a:pt x="80452" y="29801"/>
                  <a:pt x="80252" y="29826"/>
                  <a:pt x="80051" y="29851"/>
                </a:cubicBezTo>
                <a:lnTo>
                  <a:pt x="79475" y="29876"/>
                </a:lnTo>
                <a:lnTo>
                  <a:pt x="78297" y="29926"/>
                </a:lnTo>
                <a:lnTo>
                  <a:pt x="69349" y="29926"/>
                </a:lnTo>
                <a:cubicBezTo>
                  <a:pt x="69136" y="29932"/>
                  <a:pt x="68925" y="29934"/>
                  <a:pt x="68713" y="29934"/>
                </a:cubicBezTo>
                <a:cubicBezTo>
                  <a:pt x="68500" y="29934"/>
                  <a:pt x="68287" y="29932"/>
                  <a:pt x="68071" y="29932"/>
                </a:cubicBezTo>
                <a:cubicBezTo>
                  <a:pt x="67639" y="29932"/>
                  <a:pt x="67194" y="29938"/>
                  <a:pt x="66718" y="29976"/>
                </a:cubicBezTo>
                <a:cubicBezTo>
                  <a:pt x="66267" y="30001"/>
                  <a:pt x="65816" y="30001"/>
                  <a:pt x="65339" y="30076"/>
                </a:cubicBezTo>
                <a:lnTo>
                  <a:pt x="63986" y="30277"/>
                </a:lnTo>
                <a:cubicBezTo>
                  <a:pt x="62181" y="30628"/>
                  <a:pt x="60377" y="31154"/>
                  <a:pt x="58748" y="32006"/>
                </a:cubicBezTo>
                <a:lnTo>
                  <a:pt x="58121" y="32307"/>
                </a:lnTo>
                <a:cubicBezTo>
                  <a:pt x="57921" y="32407"/>
                  <a:pt x="57720" y="32532"/>
                  <a:pt x="57520" y="32658"/>
                </a:cubicBezTo>
                <a:lnTo>
                  <a:pt x="56342" y="33385"/>
                </a:lnTo>
                <a:cubicBezTo>
                  <a:pt x="55615" y="33936"/>
                  <a:pt x="54838" y="34437"/>
                  <a:pt x="54186" y="35089"/>
                </a:cubicBezTo>
                <a:cubicBezTo>
                  <a:pt x="53836" y="35415"/>
                  <a:pt x="53485" y="35690"/>
                  <a:pt x="53184" y="36041"/>
                </a:cubicBezTo>
                <a:lnTo>
                  <a:pt x="52257" y="37069"/>
                </a:lnTo>
                <a:cubicBezTo>
                  <a:pt x="51931" y="37395"/>
                  <a:pt x="51680" y="37796"/>
                  <a:pt x="51404" y="38146"/>
                </a:cubicBezTo>
                <a:lnTo>
                  <a:pt x="50978" y="38723"/>
                </a:lnTo>
                <a:cubicBezTo>
                  <a:pt x="50853" y="38898"/>
                  <a:pt x="50728" y="39099"/>
                  <a:pt x="50602" y="39299"/>
                </a:cubicBezTo>
                <a:lnTo>
                  <a:pt x="49901" y="40477"/>
                </a:lnTo>
                <a:lnTo>
                  <a:pt x="49299" y="41730"/>
                </a:lnTo>
                <a:cubicBezTo>
                  <a:pt x="49199" y="41931"/>
                  <a:pt x="49099" y="42131"/>
                  <a:pt x="48998" y="42357"/>
                </a:cubicBezTo>
                <a:lnTo>
                  <a:pt x="48773" y="43009"/>
                </a:lnTo>
                <a:cubicBezTo>
                  <a:pt x="48622" y="43435"/>
                  <a:pt x="48422" y="43861"/>
                  <a:pt x="48322" y="44312"/>
                </a:cubicBezTo>
                <a:cubicBezTo>
                  <a:pt x="48096" y="45214"/>
                  <a:pt x="47820" y="46091"/>
                  <a:pt x="47720" y="47019"/>
                </a:cubicBezTo>
                <a:lnTo>
                  <a:pt x="47620" y="47695"/>
                </a:lnTo>
                <a:lnTo>
                  <a:pt x="47570" y="48046"/>
                </a:lnTo>
                <a:lnTo>
                  <a:pt x="47545" y="48372"/>
                </a:lnTo>
                <a:lnTo>
                  <a:pt x="47495" y="49751"/>
                </a:lnTo>
                <a:cubicBezTo>
                  <a:pt x="47470" y="50001"/>
                  <a:pt x="47470" y="50227"/>
                  <a:pt x="47470" y="50427"/>
                </a:cubicBezTo>
                <a:lnTo>
                  <a:pt x="47470" y="51054"/>
                </a:lnTo>
                <a:lnTo>
                  <a:pt x="47470" y="52332"/>
                </a:lnTo>
                <a:lnTo>
                  <a:pt x="47470" y="54888"/>
                </a:lnTo>
                <a:cubicBezTo>
                  <a:pt x="47495" y="55791"/>
                  <a:pt x="47419" y="56518"/>
                  <a:pt x="47394" y="57294"/>
                </a:cubicBezTo>
                <a:cubicBezTo>
                  <a:pt x="47344" y="57695"/>
                  <a:pt x="47269" y="58071"/>
                  <a:pt x="47219" y="58472"/>
                </a:cubicBezTo>
                <a:lnTo>
                  <a:pt x="47144" y="59049"/>
                </a:lnTo>
                <a:cubicBezTo>
                  <a:pt x="47094" y="59249"/>
                  <a:pt x="47043" y="59425"/>
                  <a:pt x="46993" y="59625"/>
                </a:cubicBezTo>
                <a:lnTo>
                  <a:pt x="46693" y="60753"/>
                </a:lnTo>
                <a:lnTo>
                  <a:pt x="46292" y="61856"/>
                </a:lnTo>
                <a:cubicBezTo>
                  <a:pt x="46241" y="62031"/>
                  <a:pt x="46166" y="62207"/>
                  <a:pt x="46091" y="62407"/>
                </a:cubicBezTo>
                <a:lnTo>
                  <a:pt x="45840" y="62934"/>
                </a:lnTo>
                <a:cubicBezTo>
                  <a:pt x="45665" y="63259"/>
                  <a:pt x="45515" y="63635"/>
                  <a:pt x="45314" y="63961"/>
                </a:cubicBezTo>
                <a:cubicBezTo>
                  <a:pt x="44537" y="65340"/>
                  <a:pt x="43585" y="66568"/>
                  <a:pt x="42507" y="67721"/>
                </a:cubicBezTo>
                <a:cubicBezTo>
                  <a:pt x="42231" y="67971"/>
                  <a:pt x="41931" y="68247"/>
                  <a:pt x="41630" y="68498"/>
                </a:cubicBezTo>
                <a:cubicBezTo>
                  <a:pt x="41505" y="68623"/>
                  <a:pt x="41354" y="68773"/>
                  <a:pt x="41204" y="68899"/>
                </a:cubicBezTo>
                <a:lnTo>
                  <a:pt x="40728" y="69249"/>
                </a:lnTo>
                <a:cubicBezTo>
                  <a:pt x="40427" y="69475"/>
                  <a:pt x="40126" y="69726"/>
                  <a:pt x="39775" y="69926"/>
                </a:cubicBezTo>
                <a:lnTo>
                  <a:pt x="38773" y="70553"/>
                </a:lnTo>
                <a:cubicBezTo>
                  <a:pt x="37419" y="71280"/>
                  <a:pt x="35966" y="71931"/>
                  <a:pt x="34437" y="72257"/>
                </a:cubicBezTo>
                <a:lnTo>
                  <a:pt x="33860" y="72407"/>
                </a:lnTo>
                <a:cubicBezTo>
                  <a:pt x="33685" y="72432"/>
                  <a:pt x="33485" y="72457"/>
                  <a:pt x="33284" y="72483"/>
                </a:cubicBezTo>
                <a:lnTo>
                  <a:pt x="32131" y="72658"/>
                </a:lnTo>
                <a:lnTo>
                  <a:pt x="30953" y="72733"/>
                </a:lnTo>
                <a:lnTo>
                  <a:pt x="30377" y="72758"/>
                </a:lnTo>
                <a:lnTo>
                  <a:pt x="20151" y="72758"/>
                </a:lnTo>
                <a:lnTo>
                  <a:pt x="19474" y="72783"/>
                </a:lnTo>
                <a:lnTo>
                  <a:pt x="18096" y="72858"/>
                </a:lnTo>
                <a:lnTo>
                  <a:pt x="16718" y="73059"/>
                </a:lnTo>
                <a:cubicBezTo>
                  <a:pt x="16492" y="73109"/>
                  <a:pt x="16266" y="73134"/>
                  <a:pt x="16041" y="73184"/>
                </a:cubicBezTo>
                <a:lnTo>
                  <a:pt x="15364" y="73360"/>
                </a:lnTo>
                <a:cubicBezTo>
                  <a:pt x="14913" y="73460"/>
                  <a:pt x="14462" y="73560"/>
                  <a:pt x="14036" y="73711"/>
                </a:cubicBezTo>
                <a:cubicBezTo>
                  <a:pt x="13159" y="74036"/>
                  <a:pt x="12281" y="74312"/>
                  <a:pt x="11454" y="74738"/>
                </a:cubicBezTo>
                <a:lnTo>
                  <a:pt x="10828" y="75039"/>
                </a:lnTo>
                <a:lnTo>
                  <a:pt x="10527" y="75189"/>
                </a:lnTo>
                <a:lnTo>
                  <a:pt x="10226" y="75365"/>
                </a:lnTo>
                <a:lnTo>
                  <a:pt x="9048" y="76092"/>
                </a:lnTo>
                <a:cubicBezTo>
                  <a:pt x="8672" y="76342"/>
                  <a:pt x="8296" y="76643"/>
                  <a:pt x="7920" y="76894"/>
                </a:cubicBezTo>
                <a:lnTo>
                  <a:pt x="7369" y="77320"/>
                </a:lnTo>
                <a:cubicBezTo>
                  <a:pt x="7194" y="77470"/>
                  <a:pt x="7043" y="77620"/>
                  <a:pt x="6868" y="77771"/>
                </a:cubicBezTo>
                <a:cubicBezTo>
                  <a:pt x="6517" y="78097"/>
                  <a:pt x="6166" y="78397"/>
                  <a:pt x="5840" y="78723"/>
                </a:cubicBezTo>
                <a:lnTo>
                  <a:pt x="4913" y="79751"/>
                </a:lnTo>
                <a:cubicBezTo>
                  <a:pt x="3735" y="81154"/>
                  <a:pt x="2657" y="82683"/>
                  <a:pt x="1905" y="84362"/>
                </a:cubicBezTo>
                <a:lnTo>
                  <a:pt x="1630" y="84989"/>
                </a:lnTo>
                <a:cubicBezTo>
                  <a:pt x="1529" y="85189"/>
                  <a:pt x="1454" y="85415"/>
                  <a:pt x="1379" y="85640"/>
                </a:cubicBezTo>
                <a:lnTo>
                  <a:pt x="903" y="86944"/>
                </a:lnTo>
                <a:lnTo>
                  <a:pt x="552" y="88272"/>
                </a:lnTo>
                <a:cubicBezTo>
                  <a:pt x="502" y="88498"/>
                  <a:pt x="427" y="88723"/>
                  <a:pt x="402" y="88949"/>
                </a:cubicBezTo>
                <a:lnTo>
                  <a:pt x="276" y="89625"/>
                </a:lnTo>
                <a:cubicBezTo>
                  <a:pt x="226" y="90102"/>
                  <a:pt x="126" y="90553"/>
                  <a:pt x="101" y="91004"/>
                </a:cubicBezTo>
                <a:lnTo>
                  <a:pt x="26" y="92382"/>
                </a:lnTo>
                <a:cubicBezTo>
                  <a:pt x="1" y="92859"/>
                  <a:pt x="1" y="93285"/>
                  <a:pt x="1" y="93711"/>
                </a:cubicBezTo>
                <a:lnTo>
                  <a:pt x="1" y="94989"/>
                </a:lnTo>
                <a:lnTo>
                  <a:pt x="1" y="100077"/>
                </a:lnTo>
                <a:lnTo>
                  <a:pt x="3284" y="100077"/>
                </a:lnTo>
                <a:lnTo>
                  <a:pt x="3284" y="94989"/>
                </a:lnTo>
                <a:lnTo>
                  <a:pt x="3284" y="93711"/>
                </a:lnTo>
                <a:cubicBezTo>
                  <a:pt x="3284" y="93285"/>
                  <a:pt x="3284" y="92834"/>
                  <a:pt x="3309" y="92458"/>
                </a:cubicBezTo>
                <a:lnTo>
                  <a:pt x="3359" y="91305"/>
                </a:lnTo>
                <a:cubicBezTo>
                  <a:pt x="3384" y="90929"/>
                  <a:pt x="3484" y="90553"/>
                  <a:pt x="3534" y="90152"/>
                </a:cubicBezTo>
                <a:lnTo>
                  <a:pt x="3610" y="89600"/>
                </a:lnTo>
                <a:cubicBezTo>
                  <a:pt x="3635" y="89400"/>
                  <a:pt x="3710" y="89224"/>
                  <a:pt x="3760" y="89024"/>
                </a:cubicBezTo>
                <a:lnTo>
                  <a:pt x="4036" y="87896"/>
                </a:lnTo>
                <a:lnTo>
                  <a:pt x="4437" y="86818"/>
                </a:lnTo>
                <a:cubicBezTo>
                  <a:pt x="4512" y="86643"/>
                  <a:pt x="4562" y="86468"/>
                  <a:pt x="4637" y="86292"/>
                </a:cubicBezTo>
                <a:lnTo>
                  <a:pt x="4888" y="85766"/>
                </a:lnTo>
                <a:cubicBezTo>
                  <a:pt x="5514" y="84337"/>
                  <a:pt x="6417" y="83059"/>
                  <a:pt x="7394" y="81881"/>
                </a:cubicBezTo>
                <a:lnTo>
                  <a:pt x="8171" y="81029"/>
                </a:lnTo>
                <a:cubicBezTo>
                  <a:pt x="8447" y="80753"/>
                  <a:pt x="8748" y="80503"/>
                  <a:pt x="9023" y="80252"/>
                </a:cubicBezTo>
                <a:cubicBezTo>
                  <a:pt x="9174" y="80127"/>
                  <a:pt x="9324" y="79976"/>
                  <a:pt x="9449" y="79851"/>
                </a:cubicBezTo>
                <a:lnTo>
                  <a:pt x="9925" y="79500"/>
                </a:lnTo>
                <a:cubicBezTo>
                  <a:pt x="10251" y="79300"/>
                  <a:pt x="10527" y="79024"/>
                  <a:pt x="10853" y="78823"/>
                </a:cubicBezTo>
                <a:lnTo>
                  <a:pt x="11855" y="78222"/>
                </a:lnTo>
                <a:lnTo>
                  <a:pt x="12106" y="78072"/>
                </a:lnTo>
                <a:lnTo>
                  <a:pt x="12357" y="77946"/>
                </a:lnTo>
                <a:lnTo>
                  <a:pt x="12883" y="77696"/>
                </a:lnTo>
                <a:cubicBezTo>
                  <a:pt x="13560" y="77345"/>
                  <a:pt x="14311" y="77119"/>
                  <a:pt x="15013" y="76843"/>
                </a:cubicBezTo>
                <a:cubicBezTo>
                  <a:pt x="15389" y="76718"/>
                  <a:pt x="15765" y="76643"/>
                  <a:pt x="16141" y="76543"/>
                </a:cubicBezTo>
                <a:lnTo>
                  <a:pt x="16692" y="76392"/>
                </a:lnTo>
                <a:cubicBezTo>
                  <a:pt x="16893" y="76342"/>
                  <a:pt x="17093" y="76342"/>
                  <a:pt x="17269" y="76292"/>
                </a:cubicBezTo>
                <a:lnTo>
                  <a:pt x="18422" y="76117"/>
                </a:lnTo>
                <a:lnTo>
                  <a:pt x="19575" y="76067"/>
                </a:lnTo>
                <a:lnTo>
                  <a:pt x="20151" y="76041"/>
                </a:lnTo>
                <a:lnTo>
                  <a:pt x="30377" y="76041"/>
                </a:lnTo>
                <a:lnTo>
                  <a:pt x="31078" y="76016"/>
                </a:lnTo>
                <a:lnTo>
                  <a:pt x="32457" y="75941"/>
                </a:lnTo>
                <a:lnTo>
                  <a:pt x="33860" y="75716"/>
                </a:lnTo>
                <a:cubicBezTo>
                  <a:pt x="34086" y="75691"/>
                  <a:pt x="34312" y="75665"/>
                  <a:pt x="34537" y="75615"/>
                </a:cubicBezTo>
                <a:lnTo>
                  <a:pt x="35214" y="75440"/>
                </a:lnTo>
                <a:cubicBezTo>
                  <a:pt x="37043" y="75039"/>
                  <a:pt x="38773" y="74287"/>
                  <a:pt x="40402" y="73410"/>
                </a:cubicBezTo>
                <a:lnTo>
                  <a:pt x="41605" y="72683"/>
                </a:lnTo>
                <a:cubicBezTo>
                  <a:pt x="41981" y="72432"/>
                  <a:pt x="42357" y="72132"/>
                  <a:pt x="42733" y="71856"/>
                </a:cubicBezTo>
                <a:lnTo>
                  <a:pt x="43284" y="71430"/>
                </a:lnTo>
                <a:cubicBezTo>
                  <a:pt x="43460" y="71280"/>
                  <a:pt x="43635" y="71129"/>
                  <a:pt x="43810" y="70979"/>
                </a:cubicBezTo>
                <a:cubicBezTo>
                  <a:pt x="44161" y="70653"/>
                  <a:pt x="44512" y="70352"/>
                  <a:pt x="44838" y="70026"/>
                </a:cubicBezTo>
                <a:cubicBezTo>
                  <a:pt x="46116" y="68673"/>
                  <a:pt x="47269" y="67194"/>
                  <a:pt x="48171" y="65565"/>
                </a:cubicBezTo>
                <a:cubicBezTo>
                  <a:pt x="48422" y="65164"/>
                  <a:pt x="48597" y="64738"/>
                  <a:pt x="48798" y="64312"/>
                </a:cubicBezTo>
                <a:lnTo>
                  <a:pt x="49099" y="63685"/>
                </a:lnTo>
                <a:cubicBezTo>
                  <a:pt x="49199" y="63485"/>
                  <a:pt x="49274" y="63259"/>
                  <a:pt x="49349" y="63034"/>
                </a:cubicBezTo>
                <a:lnTo>
                  <a:pt x="49825" y="61731"/>
                </a:lnTo>
                <a:lnTo>
                  <a:pt x="50176" y="60377"/>
                </a:lnTo>
                <a:cubicBezTo>
                  <a:pt x="50252" y="60152"/>
                  <a:pt x="50302" y="59926"/>
                  <a:pt x="50352" y="59675"/>
                </a:cubicBezTo>
                <a:lnTo>
                  <a:pt x="50452" y="58999"/>
                </a:lnTo>
                <a:cubicBezTo>
                  <a:pt x="50527" y="58548"/>
                  <a:pt x="50602" y="58071"/>
                  <a:pt x="50653" y="57620"/>
                </a:cubicBezTo>
                <a:cubicBezTo>
                  <a:pt x="50703" y="56693"/>
                  <a:pt x="50778" y="55716"/>
                  <a:pt x="50753" y="54888"/>
                </a:cubicBezTo>
                <a:lnTo>
                  <a:pt x="50753" y="52332"/>
                </a:lnTo>
                <a:lnTo>
                  <a:pt x="50753" y="51054"/>
                </a:lnTo>
                <a:lnTo>
                  <a:pt x="50753" y="50427"/>
                </a:lnTo>
                <a:lnTo>
                  <a:pt x="50753" y="50101"/>
                </a:lnTo>
                <a:lnTo>
                  <a:pt x="50753" y="49801"/>
                </a:lnTo>
                <a:lnTo>
                  <a:pt x="50828" y="48648"/>
                </a:lnTo>
                <a:lnTo>
                  <a:pt x="50828" y="48372"/>
                </a:lnTo>
                <a:lnTo>
                  <a:pt x="50878" y="48071"/>
                </a:lnTo>
                <a:lnTo>
                  <a:pt x="50978" y="47495"/>
                </a:lnTo>
                <a:cubicBezTo>
                  <a:pt x="51054" y="46743"/>
                  <a:pt x="51279" y="45991"/>
                  <a:pt x="51455" y="45239"/>
                </a:cubicBezTo>
                <a:cubicBezTo>
                  <a:pt x="51555" y="44863"/>
                  <a:pt x="51730" y="44512"/>
                  <a:pt x="51830" y="44162"/>
                </a:cubicBezTo>
                <a:lnTo>
                  <a:pt x="52031" y="43610"/>
                </a:lnTo>
                <a:cubicBezTo>
                  <a:pt x="52106" y="43435"/>
                  <a:pt x="52206" y="43259"/>
                  <a:pt x="52282" y="43084"/>
                </a:cubicBezTo>
                <a:lnTo>
                  <a:pt x="52783" y="42056"/>
                </a:lnTo>
                <a:lnTo>
                  <a:pt x="53384" y="41054"/>
                </a:lnTo>
                <a:cubicBezTo>
                  <a:pt x="53485" y="40903"/>
                  <a:pt x="53585" y="40728"/>
                  <a:pt x="53685" y="40578"/>
                </a:cubicBezTo>
                <a:lnTo>
                  <a:pt x="54036" y="40101"/>
                </a:lnTo>
                <a:cubicBezTo>
                  <a:pt x="54287" y="39801"/>
                  <a:pt x="54487" y="39475"/>
                  <a:pt x="54738" y="39199"/>
                </a:cubicBezTo>
                <a:lnTo>
                  <a:pt x="55540" y="38322"/>
                </a:lnTo>
                <a:cubicBezTo>
                  <a:pt x="55790" y="38046"/>
                  <a:pt x="56091" y="37796"/>
                  <a:pt x="56367" y="37545"/>
                </a:cubicBezTo>
                <a:cubicBezTo>
                  <a:pt x="56918" y="36994"/>
                  <a:pt x="57570" y="36568"/>
                  <a:pt x="58171" y="36091"/>
                </a:cubicBezTo>
                <a:lnTo>
                  <a:pt x="59174" y="35490"/>
                </a:lnTo>
                <a:cubicBezTo>
                  <a:pt x="59349" y="35390"/>
                  <a:pt x="59500" y="35289"/>
                  <a:pt x="59675" y="35214"/>
                </a:cubicBezTo>
                <a:lnTo>
                  <a:pt x="60201" y="34964"/>
                </a:lnTo>
                <a:cubicBezTo>
                  <a:pt x="61555" y="34237"/>
                  <a:pt x="63059" y="33811"/>
                  <a:pt x="64562" y="33510"/>
                </a:cubicBezTo>
                <a:lnTo>
                  <a:pt x="65715" y="33334"/>
                </a:lnTo>
                <a:cubicBezTo>
                  <a:pt x="66091" y="33284"/>
                  <a:pt x="66492" y="33284"/>
                  <a:pt x="66868" y="33259"/>
                </a:cubicBezTo>
                <a:cubicBezTo>
                  <a:pt x="67304" y="33214"/>
                  <a:pt x="67803" y="33205"/>
                  <a:pt x="68317" y="33205"/>
                </a:cubicBezTo>
                <a:cubicBezTo>
                  <a:pt x="68660" y="33205"/>
                  <a:pt x="69009" y="33209"/>
                  <a:pt x="69349" y="33209"/>
                </a:cubicBezTo>
                <a:lnTo>
                  <a:pt x="78297" y="33209"/>
                </a:lnTo>
                <a:cubicBezTo>
                  <a:pt x="78748" y="33209"/>
                  <a:pt x="79224" y="33184"/>
                  <a:pt x="79675" y="33159"/>
                </a:cubicBezTo>
                <a:lnTo>
                  <a:pt x="80377" y="33109"/>
                </a:lnTo>
                <a:cubicBezTo>
                  <a:pt x="80603" y="33084"/>
                  <a:pt x="80828" y="33059"/>
                  <a:pt x="81079" y="33009"/>
                </a:cubicBezTo>
                <a:lnTo>
                  <a:pt x="82457" y="32808"/>
                </a:lnTo>
                <a:lnTo>
                  <a:pt x="83811" y="32457"/>
                </a:lnTo>
                <a:cubicBezTo>
                  <a:pt x="84036" y="32407"/>
                  <a:pt x="84262" y="32357"/>
                  <a:pt x="84487" y="32282"/>
                </a:cubicBezTo>
                <a:lnTo>
                  <a:pt x="85139" y="32031"/>
                </a:lnTo>
                <a:cubicBezTo>
                  <a:pt x="86918" y="31455"/>
                  <a:pt x="88547" y="30527"/>
                  <a:pt x="90101" y="29500"/>
                </a:cubicBezTo>
                <a:lnTo>
                  <a:pt x="91204" y="28648"/>
                </a:lnTo>
                <a:cubicBezTo>
                  <a:pt x="91580" y="28347"/>
                  <a:pt x="91906" y="28021"/>
                  <a:pt x="92257" y="27720"/>
                </a:cubicBezTo>
                <a:lnTo>
                  <a:pt x="92783" y="27244"/>
                </a:lnTo>
                <a:lnTo>
                  <a:pt x="93234" y="26743"/>
                </a:lnTo>
                <a:cubicBezTo>
                  <a:pt x="93560" y="26392"/>
                  <a:pt x="93886" y="26066"/>
                  <a:pt x="94162" y="25690"/>
                </a:cubicBezTo>
                <a:cubicBezTo>
                  <a:pt x="94738" y="24938"/>
                  <a:pt x="95314" y="24212"/>
                  <a:pt x="95766" y="23410"/>
                </a:cubicBezTo>
                <a:cubicBezTo>
                  <a:pt x="96292" y="22633"/>
                  <a:pt x="96668" y="21755"/>
                  <a:pt x="97069" y="20928"/>
                </a:cubicBezTo>
                <a:cubicBezTo>
                  <a:pt x="97244" y="20502"/>
                  <a:pt x="97395" y="20051"/>
                  <a:pt x="97570" y="19625"/>
                </a:cubicBezTo>
                <a:lnTo>
                  <a:pt x="97796" y="18973"/>
                </a:lnTo>
                <a:cubicBezTo>
                  <a:pt x="97871" y="18748"/>
                  <a:pt x="97921" y="18522"/>
                  <a:pt x="97971" y="18297"/>
                </a:cubicBezTo>
                <a:lnTo>
                  <a:pt x="98322" y="16943"/>
                </a:lnTo>
                <a:lnTo>
                  <a:pt x="98522" y="15540"/>
                </a:lnTo>
                <a:cubicBezTo>
                  <a:pt x="98573" y="15314"/>
                  <a:pt x="98623" y="15089"/>
                  <a:pt x="98623" y="14863"/>
                </a:cubicBezTo>
                <a:lnTo>
                  <a:pt x="98673" y="14161"/>
                </a:lnTo>
                <a:cubicBezTo>
                  <a:pt x="98698" y="13710"/>
                  <a:pt x="98723" y="13234"/>
                  <a:pt x="98723" y="12783"/>
                </a:cubicBezTo>
                <a:lnTo>
                  <a:pt x="98723" y="10227"/>
                </a:lnTo>
                <a:lnTo>
                  <a:pt x="98723" y="1"/>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9"/>
          <p:cNvSpPr/>
          <p:nvPr/>
        </p:nvSpPr>
        <p:spPr>
          <a:xfrm>
            <a:off x="1375915" y="1693800"/>
            <a:ext cx="2637806" cy="2750116"/>
          </a:xfrm>
          <a:custGeom>
            <a:avLst/>
            <a:gdLst/>
            <a:ahLst/>
            <a:cxnLst/>
            <a:rect l="l" t="t" r="r" b="b"/>
            <a:pathLst>
              <a:path w="98748" h="100077" extrusionOk="0">
                <a:moveTo>
                  <a:pt x="95465" y="1"/>
                </a:moveTo>
                <a:lnTo>
                  <a:pt x="95465" y="10227"/>
                </a:lnTo>
                <a:lnTo>
                  <a:pt x="95465" y="12783"/>
                </a:lnTo>
                <a:cubicBezTo>
                  <a:pt x="95440" y="13209"/>
                  <a:pt x="95414" y="13685"/>
                  <a:pt x="95389" y="14136"/>
                </a:cubicBezTo>
                <a:lnTo>
                  <a:pt x="95364" y="14813"/>
                </a:lnTo>
                <a:cubicBezTo>
                  <a:pt x="95339" y="15039"/>
                  <a:pt x="95289" y="15264"/>
                  <a:pt x="95264" y="15465"/>
                </a:cubicBezTo>
                <a:lnTo>
                  <a:pt x="95064" y="16818"/>
                </a:lnTo>
                <a:lnTo>
                  <a:pt x="94713" y="18146"/>
                </a:lnTo>
                <a:cubicBezTo>
                  <a:pt x="94663" y="18347"/>
                  <a:pt x="94612" y="18572"/>
                  <a:pt x="94562" y="18798"/>
                </a:cubicBezTo>
                <a:lnTo>
                  <a:pt x="94312" y="19425"/>
                </a:lnTo>
                <a:cubicBezTo>
                  <a:pt x="94161" y="19851"/>
                  <a:pt x="94011" y="20302"/>
                  <a:pt x="93835" y="20703"/>
                </a:cubicBezTo>
                <a:cubicBezTo>
                  <a:pt x="93434" y="21530"/>
                  <a:pt x="93084" y="22357"/>
                  <a:pt x="92582" y="23109"/>
                </a:cubicBezTo>
                <a:cubicBezTo>
                  <a:pt x="92131" y="23911"/>
                  <a:pt x="91555" y="24613"/>
                  <a:pt x="91028" y="25339"/>
                </a:cubicBezTo>
                <a:cubicBezTo>
                  <a:pt x="90728" y="25690"/>
                  <a:pt x="90427" y="26016"/>
                  <a:pt x="90126" y="26342"/>
                </a:cubicBezTo>
                <a:lnTo>
                  <a:pt x="89675" y="26843"/>
                </a:lnTo>
                <a:lnTo>
                  <a:pt x="89149" y="27319"/>
                </a:lnTo>
                <a:cubicBezTo>
                  <a:pt x="88823" y="27620"/>
                  <a:pt x="88497" y="27921"/>
                  <a:pt x="88146" y="28222"/>
                </a:cubicBezTo>
                <a:lnTo>
                  <a:pt x="87069" y="29024"/>
                </a:lnTo>
                <a:cubicBezTo>
                  <a:pt x="85565" y="30051"/>
                  <a:pt x="83961" y="30953"/>
                  <a:pt x="82256" y="31505"/>
                </a:cubicBezTo>
                <a:lnTo>
                  <a:pt x="81605" y="31730"/>
                </a:lnTo>
                <a:cubicBezTo>
                  <a:pt x="81379" y="31806"/>
                  <a:pt x="81179" y="31856"/>
                  <a:pt x="80953" y="31906"/>
                </a:cubicBezTo>
                <a:lnTo>
                  <a:pt x="79625" y="32257"/>
                </a:lnTo>
                <a:lnTo>
                  <a:pt x="78297" y="32457"/>
                </a:lnTo>
                <a:cubicBezTo>
                  <a:pt x="78071" y="32482"/>
                  <a:pt x="77845" y="32532"/>
                  <a:pt x="77620" y="32557"/>
                </a:cubicBezTo>
                <a:lnTo>
                  <a:pt x="76943" y="32583"/>
                </a:lnTo>
                <a:cubicBezTo>
                  <a:pt x="76492" y="32608"/>
                  <a:pt x="76041" y="32633"/>
                  <a:pt x="75590" y="32658"/>
                </a:cubicBezTo>
                <a:lnTo>
                  <a:pt x="66642" y="32658"/>
                </a:lnTo>
                <a:cubicBezTo>
                  <a:pt x="66216" y="32658"/>
                  <a:pt x="65784" y="32651"/>
                  <a:pt x="65361" y="32651"/>
                </a:cubicBezTo>
                <a:cubicBezTo>
                  <a:pt x="64938" y="32651"/>
                  <a:pt x="64525" y="32658"/>
                  <a:pt x="64136" y="32683"/>
                </a:cubicBezTo>
                <a:cubicBezTo>
                  <a:pt x="63735" y="32708"/>
                  <a:pt x="63334" y="32708"/>
                  <a:pt x="62933" y="32758"/>
                </a:cubicBezTo>
                <a:lnTo>
                  <a:pt x="61755" y="32958"/>
                </a:lnTo>
                <a:cubicBezTo>
                  <a:pt x="60201" y="33259"/>
                  <a:pt x="58647" y="33710"/>
                  <a:pt x="57244" y="34437"/>
                </a:cubicBezTo>
                <a:lnTo>
                  <a:pt x="56692" y="34713"/>
                </a:lnTo>
                <a:cubicBezTo>
                  <a:pt x="56517" y="34788"/>
                  <a:pt x="56367" y="34913"/>
                  <a:pt x="56191" y="35014"/>
                </a:cubicBezTo>
                <a:lnTo>
                  <a:pt x="55164" y="35615"/>
                </a:lnTo>
                <a:cubicBezTo>
                  <a:pt x="54537" y="36116"/>
                  <a:pt x="53860" y="36542"/>
                  <a:pt x="53284" y="37119"/>
                </a:cubicBezTo>
                <a:cubicBezTo>
                  <a:pt x="53008" y="37395"/>
                  <a:pt x="52682" y="37645"/>
                  <a:pt x="52407" y="37946"/>
                </a:cubicBezTo>
                <a:lnTo>
                  <a:pt x="51605" y="38823"/>
                </a:lnTo>
                <a:cubicBezTo>
                  <a:pt x="51329" y="39124"/>
                  <a:pt x="51129" y="39450"/>
                  <a:pt x="50878" y="39776"/>
                </a:cubicBezTo>
                <a:lnTo>
                  <a:pt x="50527" y="40252"/>
                </a:lnTo>
                <a:cubicBezTo>
                  <a:pt x="50402" y="40402"/>
                  <a:pt x="50301" y="40578"/>
                  <a:pt x="50201" y="40753"/>
                </a:cubicBezTo>
                <a:lnTo>
                  <a:pt x="49575" y="41781"/>
                </a:lnTo>
                <a:lnTo>
                  <a:pt x="49048" y="42858"/>
                </a:lnTo>
                <a:cubicBezTo>
                  <a:pt x="48973" y="43034"/>
                  <a:pt x="48873" y="43209"/>
                  <a:pt x="48798" y="43385"/>
                </a:cubicBezTo>
                <a:lnTo>
                  <a:pt x="48597" y="43961"/>
                </a:lnTo>
                <a:cubicBezTo>
                  <a:pt x="48472" y="44337"/>
                  <a:pt x="48321" y="44688"/>
                  <a:pt x="48221" y="45089"/>
                </a:cubicBezTo>
                <a:cubicBezTo>
                  <a:pt x="48021" y="45866"/>
                  <a:pt x="47795" y="46618"/>
                  <a:pt x="47695" y="47420"/>
                </a:cubicBezTo>
                <a:lnTo>
                  <a:pt x="47620" y="48021"/>
                </a:lnTo>
                <a:lnTo>
                  <a:pt x="47570" y="48297"/>
                </a:lnTo>
                <a:lnTo>
                  <a:pt x="47545" y="48598"/>
                </a:lnTo>
                <a:lnTo>
                  <a:pt x="47494" y="49801"/>
                </a:lnTo>
                <a:cubicBezTo>
                  <a:pt x="47469" y="51480"/>
                  <a:pt x="47494" y="53209"/>
                  <a:pt x="47469" y="54888"/>
                </a:cubicBezTo>
                <a:cubicBezTo>
                  <a:pt x="47494" y="55716"/>
                  <a:pt x="47419" y="56668"/>
                  <a:pt x="47369" y="57570"/>
                </a:cubicBezTo>
                <a:cubicBezTo>
                  <a:pt x="47344" y="58021"/>
                  <a:pt x="47244" y="58447"/>
                  <a:pt x="47194" y="58898"/>
                </a:cubicBezTo>
                <a:lnTo>
                  <a:pt x="47093" y="59575"/>
                </a:lnTo>
                <a:cubicBezTo>
                  <a:pt x="47043" y="59801"/>
                  <a:pt x="46993" y="60026"/>
                  <a:pt x="46918" y="60227"/>
                </a:cubicBezTo>
                <a:lnTo>
                  <a:pt x="46592" y="61555"/>
                </a:lnTo>
                <a:lnTo>
                  <a:pt x="46116" y="62833"/>
                </a:lnTo>
                <a:cubicBezTo>
                  <a:pt x="46041" y="63034"/>
                  <a:pt x="45966" y="63259"/>
                  <a:pt x="45890" y="63460"/>
                </a:cubicBezTo>
                <a:lnTo>
                  <a:pt x="45590" y="64086"/>
                </a:lnTo>
                <a:cubicBezTo>
                  <a:pt x="45389" y="64487"/>
                  <a:pt x="45214" y="64914"/>
                  <a:pt x="44988" y="65290"/>
                </a:cubicBezTo>
                <a:cubicBezTo>
                  <a:pt x="44086" y="66868"/>
                  <a:pt x="42983" y="68322"/>
                  <a:pt x="41730" y="69625"/>
                </a:cubicBezTo>
                <a:cubicBezTo>
                  <a:pt x="41404" y="69951"/>
                  <a:pt x="41053" y="70227"/>
                  <a:pt x="40727" y="70553"/>
                </a:cubicBezTo>
                <a:cubicBezTo>
                  <a:pt x="40552" y="70703"/>
                  <a:pt x="40402" y="70853"/>
                  <a:pt x="40226" y="71004"/>
                </a:cubicBezTo>
                <a:lnTo>
                  <a:pt x="39675" y="71405"/>
                </a:lnTo>
                <a:cubicBezTo>
                  <a:pt x="39299" y="71655"/>
                  <a:pt x="38973" y="71956"/>
                  <a:pt x="38572" y="72207"/>
                </a:cubicBezTo>
                <a:lnTo>
                  <a:pt x="37419" y="72909"/>
                </a:lnTo>
                <a:cubicBezTo>
                  <a:pt x="35815" y="73761"/>
                  <a:pt x="34161" y="74513"/>
                  <a:pt x="32382" y="74889"/>
                </a:cubicBezTo>
                <a:lnTo>
                  <a:pt x="31705" y="75064"/>
                </a:lnTo>
                <a:cubicBezTo>
                  <a:pt x="31504" y="75089"/>
                  <a:pt x="31279" y="75139"/>
                  <a:pt x="31053" y="75164"/>
                </a:cubicBezTo>
                <a:lnTo>
                  <a:pt x="29700" y="75365"/>
                </a:lnTo>
                <a:lnTo>
                  <a:pt x="28346" y="75440"/>
                </a:lnTo>
                <a:lnTo>
                  <a:pt x="27670" y="75465"/>
                </a:lnTo>
                <a:lnTo>
                  <a:pt x="17444" y="75465"/>
                </a:lnTo>
                <a:lnTo>
                  <a:pt x="16843" y="75490"/>
                </a:lnTo>
                <a:lnTo>
                  <a:pt x="15640" y="75565"/>
                </a:lnTo>
                <a:lnTo>
                  <a:pt x="14462" y="75741"/>
                </a:lnTo>
                <a:cubicBezTo>
                  <a:pt x="14261" y="75766"/>
                  <a:pt x="14086" y="75791"/>
                  <a:pt x="13885" y="75841"/>
                </a:cubicBezTo>
                <a:lnTo>
                  <a:pt x="13309" y="75991"/>
                </a:lnTo>
                <a:cubicBezTo>
                  <a:pt x="12908" y="76092"/>
                  <a:pt x="12532" y="76167"/>
                  <a:pt x="12156" y="76292"/>
                </a:cubicBezTo>
                <a:cubicBezTo>
                  <a:pt x="11404" y="76568"/>
                  <a:pt x="10627" y="76818"/>
                  <a:pt x="9925" y="77194"/>
                </a:cubicBezTo>
                <a:lnTo>
                  <a:pt x="9399" y="77445"/>
                </a:lnTo>
                <a:lnTo>
                  <a:pt x="9123" y="77570"/>
                </a:lnTo>
                <a:lnTo>
                  <a:pt x="8873" y="77746"/>
                </a:lnTo>
                <a:lnTo>
                  <a:pt x="7845" y="78347"/>
                </a:lnTo>
                <a:cubicBezTo>
                  <a:pt x="7494" y="78573"/>
                  <a:pt x="7193" y="78823"/>
                  <a:pt x="6868" y="79074"/>
                </a:cubicBezTo>
                <a:lnTo>
                  <a:pt x="6391" y="79425"/>
                </a:lnTo>
                <a:cubicBezTo>
                  <a:pt x="6241" y="79550"/>
                  <a:pt x="6091" y="79676"/>
                  <a:pt x="5940" y="79826"/>
                </a:cubicBezTo>
                <a:cubicBezTo>
                  <a:pt x="5665" y="80102"/>
                  <a:pt x="5364" y="80352"/>
                  <a:pt x="5063" y="80628"/>
                </a:cubicBezTo>
                <a:lnTo>
                  <a:pt x="4261" y="81505"/>
                </a:lnTo>
                <a:cubicBezTo>
                  <a:pt x="3234" y="82733"/>
                  <a:pt x="2306" y="84062"/>
                  <a:pt x="1680" y="85515"/>
                </a:cubicBezTo>
                <a:lnTo>
                  <a:pt x="1404" y="86067"/>
                </a:lnTo>
                <a:cubicBezTo>
                  <a:pt x="1329" y="86242"/>
                  <a:pt x="1279" y="86442"/>
                  <a:pt x="1203" y="86618"/>
                </a:cubicBezTo>
                <a:lnTo>
                  <a:pt x="777" y="87746"/>
                </a:lnTo>
                <a:lnTo>
                  <a:pt x="502" y="88899"/>
                </a:lnTo>
                <a:cubicBezTo>
                  <a:pt x="452" y="89099"/>
                  <a:pt x="376" y="89275"/>
                  <a:pt x="351" y="89475"/>
                </a:cubicBezTo>
                <a:lnTo>
                  <a:pt x="251" y="90077"/>
                </a:lnTo>
                <a:cubicBezTo>
                  <a:pt x="201" y="90478"/>
                  <a:pt x="126" y="90854"/>
                  <a:pt x="101" y="91255"/>
                </a:cubicBezTo>
                <a:lnTo>
                  <a:pt x="25" y="92458"/>
                </a:lnTo>
                <a:cubicBezTo>
                  <a:pt x="0" y="92834"/>
                  <a:pt x="0" y="93285"/>
                  <a:pt x="0" y="93711"/>
                </a:cubicBezTo>
                <a:lnTo>
                  <a:pt x="0" y="94989"/>
                </a:lnTo>
                <a:lnTo>
                  <a:pt x="0" y="100077"/>
                </a:lnTo>
                <a:lnTo>
                  <a:pt x="3284" y="100077"/>
                </a:lnTo>
                <a:lnTo>
                  <a:pt x="3284" y="94989"/>
                </a:lnTo>
                <a:lnTo>
                  <a:pt x="3284" y="93711"/>
                </a:lnTo>
                <a:lnTo>
                  <a:pt x="3284" y="93059"/>
                </a:lnTo>
                <a:lnTo>
                  <a:pt x="3284" y="92909"/>
                </a:lnTo>
                <a:lnTo>
                  <a:pt x="3309" y="92783"/>
                </a:lnTo>
                <a:lnTo>
                  <a:pt x="3309" y="92533"/>
                </a:lnTo>
                <a:lnTo>
                  <a:pt x="3359" y="91555"/>
                </a:lnTo>
                <a:cubicBezTo>
                  <a:pt x="3384" y="91229"/>
                  <a:pt x="3459" y="90929"/>
                  <a:pt x="3509" y="90603"/>
                </a:cubicBezTo>
                <a:lnTo>
                  <a:pt x="3559" y="90127"/>
                </a:lnTo>
                <a:cubicBezTo>
                  <a:pt x="3584" y="89951"/>
                  <a:pt x="3660" y="89801"/>
                  <a:pt x="3685" y="89651"/>
                </a:cubicBezTo>
                <a:lnTo>
                  <a:pt x="3935" y="88698"/>
                </a:lnTo>
                <a:lnTo>
                  <a:pt x="4261" y="87796"/>
                </a:lnTo>
                <a:cubicBezTo>
                  <a:pt x="4311" y="87646"/>
                  <a:pt x="4361" y="87495"/>
                  <a:pt x="4437" y="87345"/>
                </a:cubicBezTo>
                <a:lnTo>
                  <a:pt x="4637" y="86919"/>
                </a:lnTo>
                <a:cubicBezTo>
                  <a:pt x="5163" y="85716"/>
                  <a:pt x="5915" y="84663"/>
                  <a:pt x="6742" y="83661"/>
                </a:cubicBezTo>
                <a:lnTo>
                  <a:pt x="7394" y="82934"/>
                </a:lnTo>
                <a:cubicBezTo>
                  <a:pt x="7619" y="82708"/>
                  <a:pt x="7870" y="82508"/>
                  <a:pt x="8121" y="82282"/>
                </a:cubicBezTo>
                <a:cubicBezTo>
                  <a:pt x="8246" y="82182"/>
                  <a:pt x="8346" y="82057"/>
                  <a:pt x="8472" y="81956"/>
                </a:cubicBezTo>
                <a:lnTo>
                  <a:pt x="8873" y="81681"/>
                </a:lnTo>
                <a:cubicBezTo>
                  <a:pt x="9123" y="81480"/>
                  <a:pt x="9374" y="81255"/>
                  <a:pt x="9650" y="81104"/>
                </a:cubicBezTo>
                <a:lnTo>
                  <a:pt x="10477" y="80603"/>
                </a:lnTo>
                <a:lnTo>
                  <a:pt x="10677" y="80452"/>
                </a:lnTo>
                <a:lnTo>
                  <a:pt x="10903" y="80352"/>
                </a:lnTo>
                <a:lnTo>
                  <a:pt x="11354" y="80152"/>
                </a:lnTo>
                <a:cubicBezTo>
                  <a:pt x="11905" y="79826"/>
                  <a:pt x="12532" y="79650"/>
                  <a:pt x="13133" y="79425"/>
                </a:cubicBezTo>
                <a:cubicBezTo>
                  <a:pt x="13459" y="79325"/>
                  <a:pt x="13760" y="79275"/>
                  <a:pt x="14086" y="79174"/>
                </a:cubicBezTo>
                <a:lnTo>
                  <a:pt x="14537" y="79049"/>
                </a:lnTo>
                <a:cubicBezTo>
                  <a:pt x="14712" y="79024"/>
                  <a:pt x="14863" y="78999"/>
                  <a:pt x="15013" y="78974"/>
                </a:cubicBezTo>
                <a:lnTo>
                  <a:pt x="15990" y="78823"/>
                </a:lnTo>
                <a:lnTo>
                  <a:pt x="16968" y="78773"/>
                </a:lnTo>
                <a:lnTo>
                  <a:pt x="17444" y="78748"/>
                </a:lnTo>
                <a:lnTo>
                  <a:pt x="27670" y="78748"/>
                </a:lnTo>
                <a:lnTo>
                  <a:pt x="28447" y="78723"/>
                </a:lnTo>
                <a:lnTo>
                  <a:pt x="30026" y="78623"/>
                </a:lnTo>
                <a:lnTo>
                  <a:pt x="31605" y="78397"/>
                </a:lnTo>
                <a:cubicBezTo>
                  <a:pt x="31855" y="78347"/>
                  <a:pt x="32131" y="78322"/>
                  <a:pt x="32382" y="78272"/>
                </a:cubicBezTo>
                <a:lnTo>
                  <a:pt x="33158" y="78072"/>
                </a:lnTo>
                <a:cubicBezTo>
                  <a:pt x="35214" y="77620"/>
                  <a:pt x="37169" y="76768"/>
                  <a:pt x="39023" y="75766"/>
                </a:cubicBezTo>
                <a:lnTo>
                  <a:pt x="40377" y="74939"/>
                </a:lnTo>
                <a:cubicBezTo>
                  <a:pt x="40828" y="74663"/>
                  <a:pt x="41229" y="74312"/>
                  <a:pt x="41680" y="74011"/>
                </a:cubicBezTo>
                <a:lnTo>
                  <a:pt x="42306" y="73535"/>
                </a:lnTo>
                <a:cubicBezTo>
                  <a:pt x="42507" y="73360"/>
                  <a:pt x="42682" y="73184"/>
                  <a:pt x="42883" y="73009"/>
                </a:cubicBezTo>
                <a:cubicBezTo>
                  <a:pt x="43284" y="72658"/>
                  <a:pt x="43685" y="72307"/>
                  <a:pt x="44061" y="71931"/>
                </a:cubicBezTo>
                <a:cubicBezTo>
                  <a:pt x="45514" y="70427"/>
                  <a:pt x="46818" y="68723"/>
                  <a:pt x="47845" y="66894"/>
                </a:cubicBezTo>
                <a:cubicBezTo>
                  <a:pt x="48121" y="66442"/>
                  <a:pt x="48321" y="65941"/>
                  <a:pt x="48547" y="65465"/>
                </a:cubicBezTo>
                <a:lnTo>
                  <a:pt x="48898" y="64763"/>
                </a:lnTo>
                <a:cubicBezTo>
                  <a:pt x="48998" y="64513"/>
                  <a:pt x="49098" y="64262"/>
                  <a:pt x="49174" y="64011"/>
                </a:cubicBezTo>
                <a:lnTo>
                  <a:pt x="49725" y="62533"/>
                </a:lnTo>
                <a:lnTo>
                  <a:pt x="50126" y="60979"/>
                </a:lnTo>
                <a:cubicBezTo>
                  <a:pt x="50176" y="60728"/>
                  <a:pt x="50251" y="60477"/>
                  <a:pt x="50301" y="60227"/>
                </a:cubicBezTo>
                <a:lnTo>
                  <a:pt x="50427" y="59425"/>
                </a:lnTo>
                <a:cubicBezTo>
                  <a:pt x="50502" y="58924"/>
                  <a:pt x="50602" y="58397"/>
                  <a:pt x="50652" y="57871"/>
                </a:cubicBezTo>
                <a:lnTo>
                  <a:pt x="50727" y="56292"/>
                </a:lnTo>
                <a:lnTo>
                  <a:pt x="50753" y="55891"/>
                </a:lnTo>
                <a:lnTo>
                  <a:pt x="50753" y="55690"/>
                </a:lnTo>
                <a:lnTo>
                  <a:pt x="50753" y="55540"/>
                </a:lnTo>
                <a:lnTo>
                  <a:pt x="50753" y="54888"/>
                </a:lnTo>
                <a:lnTo>
                  <a:pt x="50753" y="52332"/>
                </a:lnTo>
                <a:lnTo>
                  <a:pt x="50753" y="51054"/>
                </a:lnTo>
                <a:lnTo>
                  <a:pt x="50753" y="50427"/>
                </a:lnTo>
                <a:lnTo>
                  <a:pt x="50753" y="50101"/>
                </a:lnTo>
                <a:lnTo>
                  <a:pt x="50778" y="49851"/>
                </a:lnTo>
                <a:lnTo>
                  <a:pt x="50828" y="48873"/>
                </a:lnTo>
                <a:lnTo>
                  <a:pt x="50828" y="48648"/>
                </a:lnTo>
                <a:lnTo>
                  <a:pt x="50878" y="48397"/>
                </a:lnTo>
                <a:lnTo>
                  <a:pt x="50953" y="47921"/>
                </a:lnTo>
                <a:cubicBezTo>
                  <a:pt x="51003" y="47269"/>
                  <a:pt x="51204" y="46643"/>
                  <a:pt x="51354" y="46016"/>
                </a:cubicBezTo>
                <a:cubicBezTo>
                  <a:pt x="51429" y="45715"/>
                  <a:pt x="51580" y="45415"/>
                  <a:pt x="51680" y="45114"/>
                </a:cubicBezTo>
                <a:lnTo>
                  <a:pt x="51830" y="44663"/>
                </a:lnTo>
                <a:cubicBezTo>
                  <a:pt x="51880" y="44512"/>
                  <a:pt x="51981" y="44362"/>
                  <a:pt x="52056" y="44212"/>
                </a:cubicBezTo>
                <a:lnTo>
                  <a:pt x="52457" y="43334"/>
                </a:lnTo>
                <a:lnTo>
                  <a:pt x="52958" y="42507"/>
                </a:lnTo>
                <a:cubicBezTo>
                  <a:pt x="53058" y="42382"/>
                  <a:pt x="53134" y="42232"/>
                  <a:pt x="53234" y="42106"/>
                </a:cubicBezTo>
                <a:lnTo>
                  <a:pt x="53509" y="41705"/>
                </a:lnTo>
                <a:cubicBezTo>
                  <a:pt x="53735" y="41455"/>
                  <a:pt x="53885" y="41179"/>
                  <a:pt x="54111" y="40954"/>
                </a:cubicBezTo>
                <a:lnTo>
                  <a:pt x="54763" y="40227"/>
                </a:lnTo>
                <a:cubicBezTo>
                  <a:pt x="54988" y="39976"/>
                  <a:pt x="55239" y="39776"/>
                  <a:pt x="55489" y="39550"/>
                </a:cubicBezTo>
                <a:cubicBezTo>
                  <a:pt x="55941" y="39099"/>
                  <a:pt x="56492" y="38748"/>
                  <a:pt x="56993" y="38347"/>
                </a:cubicBezTo>
                <a:lnTo>
                  <a:pt x="57820" y="37846"/>
                </a:lnTo>
                <a:cubicBezTo>
                  <a:pt x="57971" y="37771"/>
                  <a:pt x="58096" y="37670"/>
                  <a:pt x="58246" y="37595"/>
                </a:cubicBezTo>
                <a:lnTo>
                  <a:pt x="58672" y="37395"/>
                </a:lnTo>
                <a:cubicBezTo>
                  <a:pt x="59825" y="36793"/>
                  <a:pt x="61078" y="36442"/>
                  <a:pt x="62357" y="36167"/>
                </a:cubicBezTo>
                <a:lnTo>
                  <a:pt x="63309" y="36016"/>
                </a:lnTo>
                <a:cubicBezTo>
                  <a:pt x="63635" y="35991"/>
                  <a:pt x="63961" y="35991"/>
                  <a:pt x="64286" y="35966"/>
                </a:cubicBezTo>
                <a:cubicBezTo>
                  <a:pt x="64562" y="35941"/>
                  <a:pt x="64944" y="35935"/>
                  <a:pt x="65361" y="35935"/>
                </a:cubicBezTo>
                <a:cubicBezTo>
                  <a:pt x="65778" y="35935"/>
                  <a:pt x="66229" y="35941"/>
                  <a:pt x="66642" y="35941"/>
                </a:cubicBezTo>
                <a:lnTo>
                  <a:pt x="75590" y="35941"/>
                </a:lnTo>
                <a:cubicBezTo>
                  <a:pt x="76066" y="35916"/>
                  <a:pt x="76617" y="35891"/>
                  <a:pt x="77144" y="35866"/>
                </a:cubicBezTo>
                <a:lnTo>
                  <a:pt x="77946" y="35816"/>
                </a:lnTo>
                <a:cubicBezTo>
                  <a:pt x="78196" y="35791"/>
                  <a:pt x="78447" y="35740"/>
                  <a:pt x="78723" y="35715"/>
                </a:cubicBezTo>
                <a:lnTo>
                  <a:pt x="80277" y="35465"/>
                </a:lnTo>
                <a:cubicBezTo>
                  <a:pt x="80803" y="35339"/>
                  <a:pt x="81304" y="35214"/>
                  <a:pt x="81830" y="35089"/>
                </a:cubicBezTo>
                <a:cubicBezTo>
                  <a:pt x="82081" y="35014"/>
                  <a:pt x="82332" y="34938"/>
                  <a:pt x="82582" y="34863"/>
                </a:cubicBezTo>
                <a:lnTo>
                  <a:pt x="83334" y="34613"/>
                </a:lnTo>
                <a:cubicBezTo>
                  <a:pt x="85339" y="33936"/>
                  <a:pt x="87219" y="32908"/>
                  <a:pt x="88948" y="31705"/>
                </a:cubicBezTo>
                <a:lnTo>
                  <a:pt x="90226" y="30753"/>
                </a:lnTo>
                <a:cubicBezTo>
                  <a:pt x="90627" y="30427"/>
                  <a:pt x="91003" y="30051"/>
                  <a:pt x="91404" y="29700"/>
                </a:cubicBezTo>
                <a:lnTo>
                  <a:pt x="91981" y="29174"/>
                </a:lnTo>
                <a:lnTo>
                  <a:pt x="92507" y="28598"/>
                </a:lnTo>
                <a:cubicBezTo>
                  <a:pt x="92883" y="28197"/>
                  <a:pt x="93234" y="27821"/>
                  <a:pt x="93560" y="27395"/>
                </a:cubicBezTo>
                <a:cubicBezTo>
                  <a:pt x="94211" y="26567"/>
                  <a:pt x="94863" y="25740"/>
                  <a:pt x="95389" y="24813"/>
                </a:cubicBezTo>
                <a:cubicBezTo>
                  <a:pt x="95966" y="23936"/>
                  <a:pt x="96392" y="22958"/>
                  <a:pt x="96843" y="22006"/>
                </a:cubicBezTo>
                <a:cubicBezTo>
                  <a:pt x="97069" y="21530"/>
                  <a:pt x="97219" y="21029"/>
                  <a:pt x="97419" y="20527"/>
                </a:cubicBezTo>
                <a:lnTo>
                  <a:pt x="97670" y="19775"/>
                </a:lnTo>
                <a:cubicBezTo>
                  <a:pt x="97770" y="19525"/>
                  <a:pt x="97820" y="19274"/>
                  <a:pt x="97896" y="19024"/>
                </a:cubicBezTo>
                <a:cubicBezTo>
                  <a:pt x="98021" y="18497"/>
                  <a:pt x="98146" y="17996"/>
                  <a:pt x="98272" y="17470"/>
                </a:cubicBezTo>
                <a:lnTo>
                  <a:pt x="98522" y="15916"/>
                </a:lnTo>
                <a:cubicBezTo>
                  <a:pt x="98547" y="15640"/>
                  <a:pt x="98597" y="15389"/>
                  <a:pt x="98622" y="15114"/>
                </a:cubicBezTo>
                <a:lnTo>
                  <a:pt x="98673" y="14337"/>
                </a:lnTo>
                <a:cubicBezTo>
                  <a:pt x="98698" y="13811"/>
                  <a:pt x="98723" y="13259"/>
                  <a:pt x="98748" y="12783"/>
                </a:cubicBezTo>
                <a:lnTo>
                  <a:pt x="98748" y="10227"/>
                </a:lnTo>
                <a:lnTo>
                  <a:pt x="98748" y="1"/>
                </a:ln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9"/>
          <p:cNvSpPr/>
          <p:nvPr/>
        </p:nvSpPr>
        <p:spPr>
          <a:xfrm>
            <a:off x="1448891" y="1693800"/>
            <a:ext cx="2637138" cy="2750116"/>
          </a:xfrm>
          <a:custGeom>
            <a:avLst/>
            <a:gdLst/>
            <a:ahLst/>
            <a:cxnLst/>
            <a:rect l="l" t="t" r="r" b="b"/>
            <a:pathLst>
              <a:path w="98723" h="100077" extrusionOk="0">
                <a:moveTo>
                  <a:pt x="95439" y="1"/>
                </a:moveTo>
                <a:lnTo>
                  <a:pt x="95439" y="10227"/>
                </a:lnTo>
                <a:lnTo>
                  <a:pt x="95439" y="12783"/>
                </a:lnTo>
                <a:cubicBezTo>
                  <a:pt x="95439" y="13259"/>
                  <a:pt x="95389" y="13785"/>
                  <a:pt x="95364" y="14287"/>
                </a:cubicBezTo>
                <a:lnTo>
                  <a:pt x="95339" y="15064"/>
                </a:lnTo>
                <a:cubicBezTo>
                  <a:pt x="95314" y="15314"/>
                  <a:pt x="95264" y="15590"/>
                  <a:pt x="95214" y="15841"/>
                </a:cubicBezTo>
                <a:lnTo>
                  <a:pt x="94988" y="17369"/>
                </a:lnTo>
                <a:cubicBezTo>
                  <a:pt x="94863" y="17871"/>
                  <a:pt x="94738" y="18372"/>
                  <a:pt x="94612" y="18873"/>
                </a:cubicBezTo>
                <a:cubicBezTo>
                  <a:pt x="94537" y="19099"/>
                  <a:pt x="94487" y="19349"/>
                  <a:pt x="94412" y="19600"/>
                </a:cubicBezTo>
                <a:lnTo>
                  <a:pt x="94136" y="20327"/>
                </a:lnTo>
                <a:cubicBezTo>
                  <a:pt x="93961" y="20828"/>
                  <a:pt x="93810" y="21304"/>
                  <a:pt x="93585" y="21780"/>
                </a:cubicBezTo>
                <a:cubicBezTo>
                  <a:pt x="93159" y="22708"/>
                  <a:pt x="92733" y="23660"/>
                  <a:pt x="92156" y="24512"/>
                </a:cubicBezTo>
                <a:cubicBezTo>
                  <a:pt x="91655" y="25415"/>
                  <a:pt x="91028" y="26217"/>
                  <a:pt x="90402" y="27044"/>
                </a:cubicBezTo>
                <a:cubicBezTo>
                  <a:pt x="90076" y="27445"/>
                  <a:pt x="89725" y="27821"/>
                  <a:pt x="89374" y="28197"/>
                </a:cubicBezTo>
                <a:lnTo>
                  <a:pt x="88848" y="28773"/>
                </a:lnTo>
                <a:lnTo>
                  <a:pt x="88271" y="29299"/>
                </a:lnTo>
                <a:cubicBezTo>
                  <a:pt x="87895" y="29625"/>
                  <a:pt x="87520" y="30001"/>
                  <a:pt x="87119" y="30327"/>
                </a:cubicBezTo>
                <a:lnTo>
                  <a:pt x="85890" y="31254"/>
                </a:lnTo>
                <a:cubicBezTo>
                  <a:pt x="84211" y="32407"/>
                  <a:pt x="82382" y="33410"/>
                  <a:pt x="80427" y="34061"/>
                </a:cubicBezTo>
                <a:lnTo>
                  <a:pt x="79700" y="34337"/>
                </a:lnTo>
                <a:cubicBezTo>
                  <a:pt x="79449" y="34412"/>
                  <a:pt x="79199" y="34462"/>
                  <a:pt x="78948" y="34537"/>
                </a:cubicBezTo>
                <a:lnTo>
                  <a:pt x="77444" y="34913"/>
                </a:lnTo>
                <a:lnTo>
                  <a:pt x="75915" y="35139"/>
                </a:lnTo>
                <a:cubicBezTo>
                  <a:pt x="75665" y="35189"/>
                  <a:pt x="75414" y="35239"/>
                  <a:pt x="75138" y="35264"/>
                </a:cubicBezTo>
                <a:lnTo>
                  <a:pt x="74387" y="35289"/>
                </a:lnTo>
                <a:cubicBezTo>
                  <a:pt x="73885" y="35314"/>
                  <a:pt x="73334" y="35339"/>
                  <a:pt x="72858" y="35365"/>
                </a:cubicBezTo>
                <a:lnTo>
                  <a:pt x="63910" y="35365"/>
                </a:lnTo>
                <a:cubicBezTo>
                  <a:pt x="63497" y="35365"/>
                  <a:pt x="63052" y="35358"/>
                  <a:pt x="62635" y="35358"/>
                </a:cubicBezTo>
                <a:cubicBezTo>
                  <a:pt x="62219" y="35358"/>
                  <a:pt x="61830" y="35365"/>
                  <a:pt x="61529" y="35390"/>
                </a:cubicBezTo>
                <a:cubicBezTo>
                  <a:pt x="61179" y="35440"/>
                  <a:pt x="60853" y="35415"/>
                  <a:pt x="60527" y="35465"/>
                </a:cubicBezTo>
                <a:lnTo>
                  <a:pt x="59524" y="35615"/>
                </a:lnTo>
                <a:cubicBezTo>
                  <a:pt x="58196" y="35891"/>
                  <a:pt x="56893" y="36267"/>
                  <a:pt x="55715" y="36893"/>
                </a:cubicBezTo>
                <a:lnTo>
                  <a:pt x="55239" y="37094"/>
                </a:lnTo>
                <a:cubicBezTo>
                  <a:pt x="55088" y="37169"/>
                  <a:pt x="54963" y="37269"/>
                  <a:pt x="54813" y="37344"/>
                </a:cubicBezTo>
                <a:lnTo>
                  <a:pt x="53935" y="37871"/>
                </a:lnTo>
                <a:cubicBezTo>
                  <a:pt x="53434" y="38297"/>
                  <a:pt x="52833" y="38648"/>
                  <a:pt x="52356" y="39124"/>
                </a:cubicBezTo>
                <a:cubicBezTo>
                  <a:pt x="52131" y="39375"/>
                  <a:pt x="51855" y="39575"/>
                  <a:pt x="51630" y="39826"/>
                </a:cubicBezTo>
                <a:lnTo>
                  <a:pt x="50953" y="40578"/>
                </a:lnTo>
                <a:cubicBezTo>
                  <a:pt x="50727" y="40828"/>
                  <a:pt x="50552" y="41104"/>
                  <a:pt x="50326" y="41380"/>
                </a:cubicBezTo>
                <a:lnTo>
                  <a:pt x="50026" y="41781"/>
                </a:lnTo>
                <a:cubicBezTo>
                  <a:pt x="49925" y="41906"/>
                  <a:pt x="49850" y="42056"/>
                  <a:pt x="49750" y="42207"/>
                </a:cubicBezTo>
                <a:lnTo>
                  <a:pt x="49224" y="43059"/>
                </a:lnTo>
                <a:lnTo>
                  <a:pt x="48798" y="43986"/>
                </a:lnTo>
                <a:cubicBezTo>
                  <a:pt x="48722" y="44137"/>
                  <a:pt x="48647" y="44287"/>
                  <a:pt x="48572" y="44437"/>
                </a:cubicBezTo>
                <a:lnTo>
                  <a:pt x="48422" y="44913"/>
                </a:lnTo>
                <a:cubicBezTo>
                  <a:pt x="48296" y="45239"/>
                  <a:pt x="48171" y="45540"/>
                  <a:pt x="48071" y="45866"/>
                </a:cubicBezTo>
                <a:cubicBezTo>
                  <a:pt x="47920" y="46517"/>
                  <a:pt x="47720" y="47169"/>
                  <a:pt x="47645" y="47821"/>
                </a:cubicBezTo>
                <a:lnTo>
                  <a:pt x="47569" y="48322"/>
                </a:lnTo>
                <a:lnTo>
                  <a:pt x="47544" y="48573"/>
                </a:lnTo>
                <a:lnTo>
                  <a:pt x="47519" y="48823"/>
                </a:lnTo>
                <a:lnTo>
                  <a:pt x="47469" y="49851"/>
                </a:lnTo>
                <a:lnTo>
                  <a:pt x="47469" y="50101"/>
                </a:lnTo>
                <a:lnTo>
                  <a:pt x="47469" y="50427"/>
                </a:lnTo>
                <a:lnTo>
                  <a:pt x="47469" y="51054"/>
                </a:lnTo>
                <a:lnTo>
                  <a:pt x="47469" y="52332"/>
                </a:lnTo>
                <a:lnTo>
                  <a:pt x="47469" y="54888"/>
                </a:lnTo>
                <a:lnTo>
                  <a:pt x="47469" y="55540"/>
                </a:lnTo>
                <a:lnTo>
                  <a:pt x="47469" y="55690"/>
                </a:lnTo>
                <a:lnTo>
                  <a:pt x="47444" y="55891"/>
                </a:lnTo>
                <a:lnTo>
                  <a:pt x="47444" y="56267"/>
                </a:lnTo>
                <a:lnTo>
                  <a:pt x="47344" y="57821"/>
                </a:lnTo>
                <a:cubicBezTo>
                  <a:pt x="47319" y="58322"/>
                  <a:pt x="47219" y="58823"/>
                  <a:pt x="47143" y="59350"/>
                </a:cubicBezTo>
                <a:lnTo>
                  <a:pt x="47018" y="60102"/>
                </a:lnTo>
                <a:cubicBezTo>
                  <a:pt x="46968" y="60352"/>
                  <a:pt x="46893" y="60603"/>
                  <a:pt x="46843" y="60853"/>
                </a:cubicBezTo>
                <a:lnTo>
                  <a:pt x="46442" y="62357"/>
                </a:lnTo>
                <a:lnTo>
                  <a:pt x="45915" y="63811"/>
                </a:lnTo>
                <a:cubicBezTo>
                  <a:pt x="45840" y="64061"/>
                  <a:pt x="45740" y="64287"/>
                  <a:pt x="45640" y="64538"/>
                </a:cubicBezTo>
                <a:lnTo>
                  <a:pt x="45314" y="65239"/>
                </a:lnTo>
                <a:cubicBezTo>
                  <a:pt x="45088" y="65691"/>
                  <a:pt x="44888" y="66167"/>
                  <a:pt x="44612" y="66618"/>
                </a:cubicBezTo>
                <a:cubicBezTo>
                  <a:pt x="43610" y="68422"/>
                  <a:pt x="42356" y="70051"/>
                  <a:pt x="40928" y="71530"/>
                </a:cubicBezTo>
                <a:cubicBezTo>
                  <a:pt x="40552" y="71906"/>
                  <a:pt x="40176" y="72232"/>
                  <a:pt x="39775" y="72583"/>
                </a:cubicBezTo>
                <a:cubicBezTo>
                  <a:pt x="39599" y="72758"/>
                  <a:pt x="39399" y="72934"/>
                  <a:pt x="39198" y="73084"/>
                </a:cubicBezTo>
                <a:lnTo>
                  <a:pt x="38597" y="73560"/>
                </a:lnTo>
                <a:cubicBezTo>
                  <a:pt x="38171" y="73861"/>
                  <a:pt x="37770" y="74187"/>
                  <a:pt x="37344" y="74462"/>
                </a:cubicBezTo>
                <a:lnTo>
                  <a:pt x="36015" y="75264"/>
                </a:lnTo>
                <a:cubicBezTo>
                  <a:pt x="34211" y="76242"/>
                  <a:pt x="32306" y="77094"/>
                  <a:pt x="30276" y="77520"/>
                </a:cubicBezTo>
                <a:lnTo>
                  <a:pt x="29524" y="77721"/>
                </a:lnTo>
                <a:cubicBezTo>
                  <a:pt x="29274" y="77771"/>
                  <a:pt x="29023" y="77796"/>
                  <a:pt x="28772" y="77846"/>
                </a:cubicBezTo>
                <a:lnTo>
                  <a:pt x="27244" y="78072"/>
                </a:lnTo>
                <a:lnTo>
                  <a:pt x="25715" y="78147"/>
                </a:lnTo>
                <a:lnTo>
                  <a:pt x="24938" y="78197"/>
                </a:lnTo>
                <a:lnTo>
                  <a:pt x="14712" y="78197"/>
                </a:lnTo>
                <a:lnTo>
                  <a:pt x="14211" y="78222"/>
                </a:lnTo>
                <a:lnTo>
                  <a:pt x="13183" y="78272"/>
                </a:lnTo>
                <a:lnTo>
                  <a:pt x="12206" y="78422"/>
                </a:lnTo>
                <a:cubicBezTo>
                  <a:pt x="12030" y="78447"/>
                  <a:pt x="11855" y="78473"/>
                  <a:pt x="11705" y="78498"/>
                </a:cubicBezTo>
                <a:lnTo>
                  <a:pt x="11203" y="78623"/>
                </a:lnTo>
                <a:cubicBezTo>
                  <a:pt x="10878" y="78723"/>
                  <a:pt x="10552" y="78773"/>
                  <a:pt x="10226" y="78874"/>
                </a:cubicBezTo>
                <a:cubicBezTo>
                  <a:pt x="9599" y="79124"/>
                  <a:pt x="8973" y="79325"/>
                  <a:pt x="8371" y="79650"/>
                </a:cubicBezTo>
                <a:lnTo>
                  <a:pt x="7920" y="79851"/>
                </a:lnTo>
                <a:lnTo>
                  <a:pt x="7695" y="79976"/>
                </a:lnTo>
                <a:lnTo>
                  <a:pt x="7469" y="80102"/>
                </a:lnTo>
                <a:lnTo>
                  <a:pt x="6617" y="80628"/>
                </a:lnTo>
                <a:cubicBezTo>
                  <a:pt x="6316" y="80803"/>
                  <a:pt x="6065" y="81029"/>
                  <a:pt x="5790" y="81229"/>
                </a:cubicBezTo>
                <a:lnTo>
                  <a:pt x="5389" y="81530"/>
                </a:lnTo>
                <a:cubicBezTo>
                  <a:pt x="5263" y="81630"/>
                  <a:pt x="5138" y="81756"/>
                  <a:pt x="5013" y="81856"/>
                </a:cubicBezTo>
                <a:cubicBezTo>
                  <a:pt x="4762" y="82082"/>
                  <a:pt x="4512" y="82307"/>
                  <a:pt x="4261" y="82533"/>
                </a:cubicBezTo>
                <a:lnTo>
                  <a:pt x="3584" y="83285"/>
                </a:lnTo>
                <a:cubicBezTo>
                  <a:pt x="2732" y="84312"/>
                  <a:pt x="1930" y="85440"/>
                  <a:pt x="1404" y="86668"/>
                </a:cubicBezTo>
                <a:lnTo>
                  <a:pt x="1178" y="87119"/>
                </a:lnTo>
                <a:cubicBezTo>
                  <a:pt x="1103" y="87270"/>
                  <a:pt x="1053" y="87445"/>
                  <a:pt x="1003" y="87595"/>
                </a:cubicBezTo>
                <a:lnTo>
                  <a:pt x="652" y="88548"/>
                </a:lnTo>
                <a:lnTo>
                  <a:pt x="401" y="89525"/>
                </a:lnTo>
                <a:cubicBezTo>
                  <a:pt x="376" y="89676"/>
                  <a:pt x="301" y="89851"/>
                  <a:pt x="276" y="90001"/>
                </a:cubicBezTo>
                <a:lnTo>
                  <a:pt x="201" y="90503"/>
                </a:lnTo>
                <a:cubicBezTo>
                  <a:pt x="176" y="90854"/>
                  <a:pt x="100" y="91179"/>
                  <a:pt x="75" y="91505"/>
                </a:cubicBezTo>
                <a:lnTo>
                  <a:pt x="25" y="92533"/>
                </a:lnTo>
                <a:lnTo>
                  <a:pt x="0" y="92783"/>
                </a:lnTo>
                <a:lnTo>
                  <a:pt x="0" y="92909"/>
                </a:lnTo>
                <a:lnTo>
                  <a:pt x="0" y="93059"/>
                </a:lnTo>
                <a:lnTo>
                  <a:pt x="0" y="93711"/>
                </a:lnTo>
                <a:lnTo>
                  <a:pt x="0" y="94989"/>
                </a:lnTo>
                <a:lnTo>
                  <a:pt x="0" y="100077"/>
                </a:lnTo>
                <a:lnTo>
                  <a:pt x="3283" y="100077"/>
                </a:lnTo>
                <a:lnTo>
                  <a:pt x="3283" y="94989"/>
                </a:lnTo>
                <a:lnTo>
                  <a:pt x="3283" y="93711"/>
                </a:lnTo>
                <a:lnTo>
                  <a:pt x="3283" y="93059"/>
                </a:lnTo>
                <a:lnTo>
                  <a:pt x="3283" y="92909"/>
                </a:lnTo>
                <a:lnTo>
                  <a:pt x="3283" y="92808"/>
                </a:lnTo>
                <a:lnTo>
                  <a:pt x="3309" y="92608"/>
                </a:lnTo>
                <a:cubicBezTo>
                  <a:pt x="3309" y="92332"/>
                  <a:pt x="3334" y="92082"/>
                  <a:pt x="3334" y="91806"/>
                </a:cubicBezTo>
                <a:cubicBezTo>
                  <a:pt x="3359" y="91555"/>
                  <a:pt x="3409" y="91305"/>
                  <a:pt x="3459" y="91029"/>
                </a:cubicBezTo>
                <a:lnTo>
                  <a:pt x="3509" y="90653"/>
                </a:lnTo>
                <a:cubicBezTo>
                  <a:pt x="3509" y="90528"/>
                  <a:pt x="3559" y="90402"/>
                  <a:pt x="3609" y="90277"/>
                </a:cubicBezTo>
                <a:cubicBezTo>
                  <a:pt x="3659" y="90026"/>
                  <a:pt x="3735" y="89776"/>
                  <a:pt x="3785" y="89525"/>
                </a:cubicBezTo>
                <a:cubicBezTo>
                  <a:pt x="3885" y="89275"/>
                  <a:pt x="3985" y="89024"/>
                  <a:pt x="4060" y="88773"/>
                </a:cubicBezTo>
                <a:cubicBezTo>
                  <a:pt x="4111" y="88648"/>
                  <a:pt x="4136" y="88523"/>
                  <a:pt x="4186" y="88422"/>
                </a:cubicBezTo>
                <a:lnTo>
                  <a:pt x="4361" y="88072"/>
                </a:lnTo>
                <a:cubicBezTo>
                  <a:pt x="4787" y="87094"/>
                  <a:pt x="5389" y="86242"/>
                  <a:pt x="6065" y="85440"/>
                </a:cubicBezTo>
                <a:cubicBezTo>
                  <a:pt x="6241" y="85239"/>
                  <a:pt x="6416" y="85064"/>
                  <a:pt x="6592" y="84864"/>
                </a:cubicBezTo>
                <a:lnTo>
                  <a:pt x="7168" y="84312"/>
                </a:lnTo>
                <a:cubicBezTo>
                  <a:pt x="7268" y="84237"/>
                  <a:pt x="7369" y="84137"/>
                  <a:pt x="7469" y="84062"/>
                </a:cubicBezTo>
                <a:lnTo>
                  <a:pt x="7795" y="83836"/>
                </a:lnTo>
                <a:cubicBezTo>
                  <a:pt x="7995" y="83686"/>
                  <a:pt x="8196" y="83485"/>
                  <a:pt x="8421" y="83360"/>
                </a:cubicBezTo>
                <a:cubicBezTo>
                  <a:pt x="8647" y="83234"/>
                  <a:pt x="8872" y="83084"/>
                  <a:pt x="9098" y="82959"/>
                </a:cubicBezTo>
                <a:lnTo>
                  <a:pt x="9248" y="82859"/>
                </a:lnTo>
                <a:lnTo>
                  <a:pt x="9424" y="82758"/>
                </a:lnTo>
                <a:lnTo>
                  <a:pt x="9800" y="82608"/>
                </a:lnTo>
                <a:cubicBezTo>
                  <a:pt x="10251" y="82332"/>
                  <a:pt x="10752" y="82207"/>
                  <a:pt x="11228" y="82006"/>
                </a:cubicBezTo>
                <a:cubicBezTo>
                  <a:pt x="11479" y="81931"/>
                  <a:pt x="11730" y="81881"/>
                  <a:pt x="11980" y="81806"/>
                </a:cubicBezTo>
                <a:lnTo>
                  <a:pt x="12356" y="81706"/>
                </a:lnTo>
                <a:cubicBezTo>
                  <a:pt x="12482" y="81681"/>
                  <a:pt x="12632" y="81681"/>
                  <a:pt x="12757" y="81656"/>
                </a:cubicBezTo>
                <a:cubicBezTo>
                  <a:pt x="13008" y="81605"/>
                  <a:pt x="13258" y="81580"/>
                  <a:pt x="13534" y="81530"/>
                </a:cubicBezTo>
                <a:cubicBezTo>
                  <a:pt x="13785" y="81530"/>
                  <a:pt x="14060" y="81505"/>
                  <a:pt x="14311" y="81505"/>
                </a:cubicBezTo>
                <a:lnTo>
                  <a:pt x="14712" y="81480"/>
                </a:lnTo>
                <a:lnTo>
                  <a:pt x="24938" y="81480"/>
                </a:lnTo>
                <a:lnTo>
                  <a:pt x="25815" y="81430"/>
                </a:lnTo>
                <a:lnTo>
                  <a:pt x="27569" y="81330"/>
                </a:lnTo>
                <a:cubicBezTo>
                  <a:pt x="28146" y="81255"/>
                  <a:pt x="28747" y="81179"/>
                  <a:pt x="29324" y="81079"/>
                </a:cubicBezTo>
                <a:cubicBezTo>
                  <a:pt x="29624" y="81029"/>
                  <a:pt x="29900" y="80979"/>
                  <a:pt x="30201" y="80929"/>
                </a:cubicBezTo>
                <a:lnTo>
                  <a:pt x="31053" y="80728"/>
                </a:lnTo>
                <a:cubicBezTo>
                  <a:pt x="33384" y="80202"/>
                  <a:pt x="35564" y="79249"/>
                  <a:pt x="37645" y="78122"/>
                </a:cubicBezTo>
                <a:lnTo>
                  <a:pt x="39148" y="77194"/>
                </a:lnTo>
                <a:cubicBezTo>
                  <a:pt x="39650" y="76894"/>
                  <a:pt x="40101" y="76518"/>
                  <a:pt x="40577" y="76167"/>
                </a:cubicBezTo>
                <a:lnTo>
                  <a:pt x="41279" y="75640"/>
                </a:lnTo>
                <a:cubicBezTo>
                  <a:pt x="41529" y="75440"/>
                  <a:pt x="41730" y="75239"/>
                  <a:pt x="41955" y="75039"/>
                </a:cubicBezTo>
                <a:cubicBezTo>
                  <a:pt x="42381" y="74663"/>
                  <a:pt x="42833" y="74262"/>
                  <a:pt x="43259" y="73861"/>
                </a:cubicBezTo>
                <a:cubicBezTo>
                  <a:pt x="44888" y="72157"/>
                  <a:pt x="46341" y="70277"/>
                  <a:pt x="47494" y="68222"/>
                </a:cubicBezTo>
                <a:cubicBezTo>
                  <a:pt x="47795" y="67696"/>
                  <a:pt x="48021" y="67169"/>
                  <a:pt x="48296" y="66618"/>
                </a:cubicBezTo>
                <a:lnTo>
                  <a:pt x="48672" y="65816"/>
                </a:lnTo>
                <a:cubicBezTo>
                  <a:pt x="48772" y="65565"/>
                  <a:pt x="48873" y="65264"/>
                  <a:pt x="48973" y="64989"/>
                </a:cubicBezTo>
                <a:cubicBezTo>
                  <a:pt x="49199" y="64437"/>
                  <a:pt x="49399" y="63886"/>
                  <a:pt x="49574" y="63335"/>
                </a:cubicBezTo>
                <a:lnTo>
                  <a:pt x="50026" y="61605"/>
                </a:lnTo>
                <a:cubicBezTo>
                  <a:pt x="50101" y="61330"/>
                  <a:pt x="50176" y="61054"/>
                  <a:pt x="50226" y="60753"/>
                </a:cubicBezTo>
                <a:lnTo>
                  <a:pt x="50376" y="59876"/>
                </a:lnTo>
                <a:cubicBezTo>
                  <a:pt x="50452" y="59299"/>
                  <a:pt x="50577" y="58698"/>
                  <a:pt x="50627" y="58122"/>
                </a:cubicBezTo>
                <a:lnTo>
                  <a:pt x="50702" y="56367"/>
                </a:lnTo>
                <a:lnTo>
                  <a:pt x="50727" y="55916"/>
                </a:lnTo>
                <a:lnTo>
                  <a:pt x="50752" y="55690"/>
                </a:lnTo>
                <a:lnTo>
                  <a:pt x="50752" y="55540"/>
                </a:lnTo>
                <a:lnTo>
                  <a:pt x="50752" y="54888"/>
                </a:lnTo>
                <a:lnTo>
                  <a:pt x="50752" y="52332"/>
                </a:lnTo>
                <a:lnTo>
                  <a:pt x="50752" y="51054"/>
                </a:lnTo>
                <a:lnTo>
                  <a:pt x="50752" y="50427"/>
                </a:lnTo>
                <a:lnTo>
                  <a:pt x="50752" y="50101"/>
                </a:lnTo>
                <a:lnTo>
                  <a:pt x="50752" y="49901"/>
                </a:lnTo>
                <a:cubicBezTo>
                  <a:pt x="50777" y="49625"/>
                  <a:pt x="50777" y="49375"/>
                  <a:pt x="50803" y="49099"/>
                </a:cubicBezTo>
                <a:lnTo>
                  <a:pt x="50803" y="48898"/>
                </a:lnTo>
                <a:lnTo>
                  <a:pt x="50828" y="48723"/>
                </a:lnTo>
                <a:lnTo>
                  <a:pt x="50903" y="48322"/>
                </a:lnTo>
                <a:cubicBezTo>
                  <a:pt x="50928" y="47796"/>
                  <a:pt x="51103" y="47319"/>
                  <a:pt x="51229" y="46793"/>
                </a:cubicBezTo>
                <a:cubicBezTo>
                  <a:pt x="51279" y="46543"/>
                  <a:pt x="51404" y="46317"/>
                  <a:pt x="51479" y="46066"/>
                </a:cubicBezTo>
                <a:lnTo>
                  <a:pt x="51605" y="45690"/>
                </a:lnTo>
                <a:cubicBezTo>
                  <a:pt x="51655" y="45565"/>
                  <a:pt x="51730" y="45465"/>
                  <a:pt x="51780" y="45340"/>
                </a:cubicBezTo>
                <a:cubicBezTo>
                  <a:pt x="51905" y="45114"/>
                  <a:pt x="52006" y="44863"/>
                  <a:pt x="52106" y="44638"/>
                </a:cubicBezTo>
                <a:cubicBezTo>
                  <a:pt x="52256" y="44412"/>
                  <a:pt x="52407" y="44187"/>
                  <a:pt x="52532" y="43961"/>
                </a:cubicBezTo>
                <a:cubicBezTo>
                  <a:pt x="52607" y="43861"/>
                  <a:pt x="52657" y="43736"/>
                  <a:pt x="52732" y="43635"/>
                </a:cubicBezTo>
                <a:lnTo>
                  <a:pt x="52983" y="43334"/>
                </a:lnTo>
                <a:cubicBezTo>
                  <a:pt x="53133" y="43109"/>
                  <a:pt x="53259" y="42883"/>
                  <a:pt x="53459" y="42708"/>
                </a:cubicBezTo>
                <a:cubicBezTo>
                  <a:pt x="53635" y="42507"/>
                  <a:pt x="53810" y="42307"/>
                  <a:pt x="53986" y="42106"/>
                </a:cubicBezTo>
                <a:cubicBezTo>
                  <a:pt x="54161" y="41906"/>
                  <a:pt x="54361" y="41756"/>
                  <a:pt x="54562" y="41580"/>
                </a:cubicBezTo>
                <a:cubicBezTo>
                  <a:pt x="54913" y="41204"/>
                  <a:pt x="55389" y="40928"/>
                  <a:pt x="55790" y="40603"/>
                </a:cubicBezTo>
                <a:cubicBezTo>
                  <a:pt x="56016" y="40477"/>
                  <a:pt x="56241" y="40327"/>
                  <a:pt x="56467" y="40202"/>
                </a:cubicBezTo>
                <a:cubicBezTo>
                  <a:pt x="56567" y="40126"/>
                  <a:pt x="56667" y="40051"/>
                  <a:pt x="56793" y="40001"/>
                </a:cubicBezTo>
                <a:lnTo>
                  <a:pt x="57143" y="39826"/>
                </a:lnTo>
                <a:cubicBezTo>
                  <a:pt x="58071" y="39324"/>
                  <a:pt x="59098" y="39049"/>
                  <a:pt x="60101" y="38848"/>
                </a:cubicBezTo>
                <a:cubicBezTo>
                  <a:pt x="60377" y="38823"/>
                  <a:pt x="60627" y="38773"/>
                  <a:pt x="60878" y="38723"/>
                </a:cubicBezTo>
                <a:cubicBezTo>
                  <a:pt x="61128" y="38673"/>
                  <a:pt x="61404" y="38698"/>
                  <a:pt x="61680" y="38673"/>
                </a:cubicBezTo>
                <a:lnTo>
                  <a:pt x="62056" y="38648"/>
                </a:lnTo>
                <a:lnTo>
                  <a:pt x="73033" y="38648"/>
                </a:lnTo>
                <a:lnTo>
                  <a:pt x="73259" y="38623"/>
                </a:lnTo>
                <a:lnTo>
                  <a:pt x="73710" y="38623"/>
                </a:lnTo>
                <a:lnTo>
                  <a:pt x="74587" y="38573"/>
                </a:lnTo>
                <a:lnTo>
                  <a:pt x="75464" y="38522"/>
                </a:lnTo>
                <a:cubicBezTo>
                  <a:pt x="75765" y="38497"/>
                  <a:pt x="76066" y="38447"/>
                  <a:pt x="76342" y="38397"/>
                </a:cubicBezTo>
                <a:lnTo>
                  <a:pt x="78096" y="38121"/>
                </a:lnTo>
                <a:cubicBezTo>
                  <a:pt x="78672" y="37996"/>
                  <a:pt x="79249" y="37846"/>
                  <a:pt x="79825" y="37695"/>
                </a:cubicBezTo>
                <a:cubicBezTo>
                  <a:pt x="80101" y="37620"/>
                  <a:pt x="80402" y="37545"/>
                  <a:pt x="80677" y="37470"/>
                </a:cubicBezTo>
                <a:lnTo>
                  <a:pt x="81504" y="37169"/>
                </a:lnTo>
                <a:cubicBezTo>
                  <a:pt x="83760" y="36417"/>
                  <a:pt x="85840" y="35264"/>
                  <a:pt x="87795" y="33936"/>
                </a:cubicBezTo>
                <a:lnTo>
                  <a:pt x="89199" y="32858"/>
                </a:lnTo>
                <a:cubicBezTo>
                  <a:pt x="89650" y="32482"/>
                  <a:pt x="90076" y="32081"/>
                  <a:pt x="90527" y="31680"/>
                </a:cubicBezTo>
                <a:lnTo>
                  <a:pt x="91179" y="31104"/>
                </a:lnTo>
                <a:lnTo>
                  <a:pt x="91780" y="30452"/>
                </a:lnTo>
                <a:cubicBezTo>
                  <a:pt x="92156" y="30001"/>
                  <a:pt x="92582" y="29575"/>
                  <a:pt x="92933" y="29124"/>
                </a:cubicBezTo>
                <a:cubicBezTo>
                  <a:pt x="93660" y="28172"/>
                  <a:pt x="94387" y="27244"/>
                  <a:pt x="94963" y="26217"/>
                </a:cubicBezTo>
                <a:cubicBezTo>
                  <a:pt x="95615" y="25239"/>
                  <a:pt x="96091" y="24161"/>
                  <a:pt x="96617" y="23084"/>
                </a:cubicBezTo>
                <a:cubicBezTo>
                  <a:pt x="96843" y="22532"/>
                  <a:pt x="97043" y="21981"/>
                  <a:pt x="97244" y="21430"/>
                </a:cubicBezTo>
                <a:lnTo>
                  <a:pt x="97545" y="20603"/>
                </a:lnTo>
                <a:cubicBezTo>
                  <a:pt x="97620" y="20302"/>
                  <a:pt x="97695" y="20026"/>
                  <a:pt x="97770" y="19725"/>
                </a:cubicBezTo>
                <a:cubicBezTo>
                  <a:pt x="97921" y="19174"/>
                  <a:pt x="98071" y="18598"/>
                  <a:pt x="98196" y="18021"/>
                </a:cubicBezTo>
                <a:lnTo>
                  <a:pt x="98472" y="16267"/>
                </a:lnTo>
                <a:cubicBezTo>
                  <a:pt x="98522" y="15966"/>
                  <a:pt x="98572" y="15690"/>
                  <a:pt x="98597" y="15389"/>
                </a:cubicBezTo>
                <a:lnTo>
                  <a:pt x="98647" y="14512"/>
                </a:lnTo>
                <a:lnTo>
                  <a:pt x="98698" y="13635"/>
                </a:lnTo>
                <a:lnTo>
                  <a:pt x="98723" y="13184"/>
                </a:lnTo>
                <a:cubicBezTo>
                  <a:pt x="98723" y="13059"/>
                  <a:pt x="98723" y="12858"/>
                  <a:pt x="98723" y="12783"/>
                </a:cubicBezTo>
                <a:lnTo>
                  <a:pt x="98723" y="10227"/>
                </a:lnTo>
                <a:lnTo>
                  <a:pt x="98723" y="1"/>
                </a:ln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9"/>
          <p:cNvSpPr/>
          <p:nvPr/>
        </p:nvSpPr>
        <p:spPr>
          <a:xfrm>
            <a:off x="1515829" y="1693800"/>
            <a:ext cx="2637138" cy="2750116"/>
          </a:xfrm>
          <a:custGeom>
            <a:avLst/>
            <a:gdLst/>
            <a:ahLst/>
            <a:cxnLst/>
            <a:rect l="l" t="t" r="r" b="b"/>
            <a:pathLst>
              <a:path w="98723" h="100077" extrusionOk="0">
                <a:moveTo>
                  <a:pt x="95440" y="1"/>
                </a:moveTo>
                <a:lnTo>
                  <a:pt x="95440" y="10227"/>
                </a:lnTo>
                <a:lnTo>
                  <a:pt x="95440" y="12783"/>
                </a:lnTo>
                <a:cubicBezTo>
                  <a:pt x="95440" y="12858"/>
                  <a:pt x="95440" y="13034"/>
                  <a:pt x="95440" y="13184"/>
                </a:cubicBezTo>
                <a:lnTo>
                  <a:pt x="95415" y="13610"/>
                </a:lnTo>
                <a:lnTo>
                  <a:pt x="95364" y="14462"/>
                </a:lnTo>
                <a:lnTo>
                  <a:pt x="95314" y="15314"/>
                </a:lnTo>
                <a:cubicBezTo>
                  <a:pt x="95289" y="15590"/>
                  <a:pt x="95239" y="15891"/>
                  <a:pt x="95214" y="16166"/>
                </a:cubicBezTo>
                <a:lnTo>
                  <a:pt x="94938" y="17871"/>
                </a:lnTo>
                <a:cubicBezTo>
                  <a:pt x="94813" y="18422"/>
                  <a:pt x="94663" y="18973"/>
                  <a:pt x="94512" y="19525"/>
                </a:cubicBezTo>
                <a:cubicBezTo>
                  <a:pt x="94437" y="19801"/>
                  <a:pt x="94387" y="20076"/>
                  <a:pt x="94287" y="20352"/>
                </a:cubicBezTo>
                <a:lnTo>
                  <a:pt x="94011" y="21179"/>
                </a:lnTo>
                <a:cubicBezTo>
                  <a:pt x="93811" y="21705"/>
                  <a:pt x="93610" y="22257"/>
                  <a:pt x="93384" y="22783"/>
                </a:cubicBezTo>
                <a:cubicBezTo>
                  <a:pt x="92908" y="23811"/>
                  <a:pt x="92432" y="24863"/>
                  <a:pt x="91806" y="25816"/>
                </a:cubicBezTo>
                <a:cubicBezTo>
                  <a:pt x="91229" y="26818"/>
                  <a:pt x="90527" y="27720"/>
                  <a:pt x="89826" y="28623"/>
                </a:cubicBezTo>
                <a:cubicBezTo>
                  <a:pt x="89475" y="29074"/>
                  <a:pt x="89074" y="29500"/>
                  <a:pt x="88698" y="29901"/>
                </a:cubicBezTo>
                <a:lnTo>
                  <a:pt x="88121" y="30552"/>
                </a:lnTo>
                <a:lnTo>
                  <a:pt x="87495" y="31129"/>
                </a:lnTo>
                <a:cubicBezTo>
                  <a:pt x="87069" y="31505"/>
                  <a:pt x="86643" y="31906"/>
                  <a:pt x="86191" y="32257"/>
                </a:cubicBezTo>
                <a:lnTo>
                  <a:pt x="84838" y="33284"/>
                </a:lnTo>
                <a:cubicBezTo>
                  <a:pt x="82958" y="34588"/>
                  <a:pt x="80928" y="35715"/>
                  <a:pt x="78748" y="36442"/>
                </a:cubicBezTo>
                <a:lnTo>
                  <a:pt x="77921" y="36718"/>
                </a:lnTo>
                <a:cubicBezTo>
                  <a:pt x="77670" y="36793"/>
                  <a:pt x="77369" y="36868"/>
                  <a:pt x="77094" y="36943"/>
                </a:cubicBezTo>
                <a:cubicBezTo>
                  <a:pt x="76542" y="37094"/>
                  <a:pt x="75991" y="37244"/>
                  <a:pt x="75440" y="37370"/>
                </a:cubicBezTo>
                <a:lnTo>
                  <a:pt x="73735" y="37620"/>
                </a:lnTo>
                <a:cubicBezTo>
                  <a:pt x="73460" y="37670"/>
                  <a:pt x="73159" y="37720"/>
                  <a:pt x="72883" y="37745"/>
                </a:cubicBezTo>
                <a:lnTo>
                  <a:pt x="72031" y="37796"/>
                </a:lnTo>
                <a:lnTo>
                  <a:pt x="71179" y="37846"/>
                </a:lnTo>
                <a:lnTo>
                  <a:pt x="70753" y="37846"/>
                </a:lnTo>
                <a:cubicBezTo>
                  <a:pt x="70627" y="37871"/>
                  <a:pt x="70427" y="37871"/>
                  <a:pt x="70352" y="37871"/>
                </a:cubicBezTo>
                <a:lnTo>
                  <a:pt x="59550" y="37871"/>
                </a:lnTo>
                <a:lnTo>
                  <a:pt x="59124" y="37896"/>
                </a:lnTo>
                <a:cubicBezTo>
                  <a:pt x="58848" y="37921"/>
                  <a:pt x="58572" y="37921"/>
                  <a:pt x="58297" y="37946"/>
                </a:cubicBezTo>
                <a:cubicBezTo>
                  <a:pt x="58021" y="37996"/>
                  <a:pt x="57745" y="38046"/>
                  <a:pt x="57470" y="38071"/>
                </a:cubicBezTo>
                <a:cubicBezTo>
                  <a:pt x="56367" y="38297"/>
                  <a:pt x="55289" y="38598"/>
                  <a:pt x="54312" y="39124"/>
                </a:cubicBezTo>
                <a:lnTo>
                  <a:pt x="53911" y="39299"/>
                </a:lnTo>
                <a:cubicBezTo>
                  <a:pt x="53785" y="39375"/>
                  <a:pt x="53685" y="39450"/>
                  <a:pt x="53560" y="39525"/>
                </a:cubicBezTo>
                <a:cubicBezTo>
                  <a:pt x="53334" y="39675"/>
                  <a:pt x="53084" y="39801"/>
                  <a:pt x="52833" y="39951"/>
                </a:cubicBezTo>
                <a:cubicBezTo>
                  <a:pt x="52407" y="40302"/>
                  <a:pt x="51931" y="40603"/>
                  <a:pt x="51530" y="41004"/>
                </a:cubicBezTo>
                <a:cubicBezTo>
                  <a:pt x="51329" y="41204"/>
                  <a:pt x="51104" y="41355"/>
                  <a:pt x="50928" y="41580"/>
                </a:cubicBezTo>
                <a:cubicBezTo>
                  <a:pt x="50728" y="41781"/>
                  <a:pt x="50552" y="41981"/>
                  <a:pt x="50352" y="42207"/>
                </a:cubicBezTo>
                <a:cubicBezTo>
                  <a:pt x="50151" y="42407"/>
                  <a:pt x="50026" y="42658"/>
                  <a:pt x="49850" y="42858"/>
                </a:cubicBezTo>
                <a:lnTo>
                  <a:pt x="49600" y="43184"/>
                </a:lnTo>
                <a:cubicBezTo>
                  <a:pt x="49500" y="43309"/>
                  <a:pt x="49449" y="43435"/>
                  <a:pt x="49374" y="43560"/>
                </a:cubicBezTo>
                <a:cubicBezTo>
                  <a:pt x="49224" y="43786"/>
                  <a:pt x="49073" y="44036"/>
                  <a:pt x="48923" y="44262"/>
                </a:cubicBezTo>
                <a:cubicBezTo>
                  <a:pt x="48823" y="44512"/>
                  <a:pt x="48698" y="44763"/>
                  <a:pt x="48572" y="45014"/>
                </a:cubicBezTo>
                <a:cubicBezTo>
                  <a:pt x="48522" y="45139"/>
                  <a:pt x="48422" y="45264"/>
                  <a:pt x="48397" y="45390"/>
                </a:cubicBezTo>
                <a:lnTo>
                  <a:pt x="48246" y="45791"/>
                </a:lnTo>
                <a:cubicBezTo>
                  <a:pt x="48171" y="46066"/>
                  <a:pt x="48046" y="46317"/>
                  <a:pt x="47971" y="46568"/>
                </a:cubicBezTo>
                <a:cubicBezTo>
                  <a:pt x="47845" y="47119"/>
                  <a:pt x="47670" y="47645"/>
                  <a:pt x="47620" y="48222"/>
                </a:cubicBezTo>
                <a:lnTo>
                  <a:pt x="47545" y="48623"/>
                </a:lnTo>
                <a:lnTo>
                  <a:pt x="47520" y="48823"/>
                </a:lnTo>
                <a:lnTo>
                  <a:pt x="47520" y="49049"/>
                </a:lnTo>
                <a:cubicBezTo>
                  <a:pt x="47495" y="49325"/>
                  <a:pt x="47495" y="49600"/>
                  <a:pt x="47469" y="49876"/>
                </a:cubicBezTo>
                <a:lnTo>
                  <a:pt x="47469" y="50101"/>
                </a:lnTo>
                <a:lnTo>
                  <a:pt x="47469" y="50427"/>
                </a:lnTo>
                <a:lnTo>
                  <a:pt x="47469" y="51054"/>
                </a:lnTo>
                <a:lnTo>
                  <a:pt x="47469" y="52332"/>
                </a:lnTo>
                <a:lnTo>
                  <a:pt x="47469" y="54888"/>
                </a:lnTo>
                <a:lnTo>
                  <a:pt x="47469" y="55540"/>
                </a:lnTo>
                <a:lnTo>
                  <a:pt x="47469" y="55690"/>
                </a:lnTo>
                <a:lnTo>
                  <a:pt x="47444" y="55916"/>
                </a:lnTo>
                <a:lnTo>
                  <a:pt x="47419" y="56342"/>
                </a:lnTo>
                <a:lnTo>
                  <a:pt x="47344" y="58046"/>
                </a:lnTo>
                <a:cubicBezTo>
                  <a:pt x="47294" y="58623"/>
                  <a:pt x="47194" y="59174"/>
                  <a:pt x="47094" y="59751"/>
                </a:cubicBezTo>
                <a:lnTo>
                  <a:pt x="46968" y="60603"/>
                </a:lnTo>
                <a:cubicBezTo>
                  <a:pt x="46918" y="60878"/>
                  <a:pt x="46843" y="61154"/>
                  <a:pt x="46768" y="61430"/>
                </a:cubicBezTo>
                <a:lnTo>
                  <a:pt x="46342" y="63109"/>
                </a:lnTo>
                <a:cubicBezTo>
                  <a:pt x="46141" y="63635"/>
                  <a:pt x="45966" y="64187"/>
                  <a:pt x="45765" y="64713"/>
                </a:cubicBezTo>
                <a:cubicBezTo>
                  <a:pt x="45640" y="64989"/>
                  <a:pt x="45565" y="65264"/>
                  <a:pt x="45439" y="65515"/>
                </a:cubicBezTo>
                <a:lnTo>
                  <a:pt x="45063" y="66292"/>
                </a:lnTo>
                <a:cubicBezTo>
                  <a:pt x="44813" y="66818"/>
                  <a:pt x="44587" y="67345"/>
                  <a:pt x="44312" y="67821"/>
                </a:cubicBezTo>
                <a:cubicBezTo>
                  <a:pt x="43184" y="69826"/>
                  <a:pt x="41780" y="71655"/>
                  <a:pt x="40201" y="73310"/>
                </a:cubicBezTo>
                <a:cubicBezTo>
                  <a:pt x="39775" y="73711"/>
                  <a:pt x="39349" y="74087"/>
                  <a:pt x="38923" y="74462"/>
                </a:cubicBezTo>
                <a:cubicBezTo>
                  <a:pt x="38723" y="74663"/>
                  <a:pt x="38522" y="74863"/>
                  <a:pt x="38296" y="75039"/>
                </a:cubicBezTo>
                <a:lnTo>
                  <a:pt x="37595" y="75540"/>
                </a:lnTo>
                <a:cubicBezTo>
                  <a:pt x="37144" y="75891"/>
                  <a:pt x="36692" y="76242"/>
                  <a:pt x="36216" y="76543"/>
                </a:cubicBezTo>
                <a:lnTo>
                  <a:pt x="34738" y="77445"/>
                </a:lnTo>
                <a:cubicBezTo>
                  <a:pt x="32733" y="78548"/>
                  <a:pt x="30602" y="79475"/>
                  <a:pt x="28372" y="79951"/>
                </a:cubicBezTo>
                <a:lnTo>
                  <a:pt x="27545" y="80177"/>
                </a:lnTo>
                <a:cubicBezTo>
                  <a:pt x="27244" y="80227"/>
                  <a:pt x="26968" y="80277"/>
                  <a:pt x="26692" y="80302"/>
                </a:cubicBezTo>
                <a:lnTo>
                  <a:pt x="24988" y="80553"/>
                </a:lnTo>
                <a:lnTo>
                  <a:pt x="23284" y="80653"/>
                </a:lnTo>
                <a:lnTo>
                  <a:pt x="22432" y="80703"/>
                </a:lnTo>
                <a:lnTo>
                  <a:pt x="12206" y="80703"/>
                </a:lnTo>
                <a:lnTo>
                  <a:pt x="11780" y="80728"/>
                </a:lnTo>
                <a:cubicBezTo>
                  <a:pt x="11504" y="80728"/>
                  <a:pt x="11229" y="80753"/>
                  <a:pt x="10953" y="80753"/>
                </a:cubicBezTo>
                <a:cubicBezTo>
                  <a:pt x="10677" y="80803"/>
                  <a:pt x="10402" y="80853"/>
                  <a:pt x="10126" y="80879"/>
                </a:cubicBezTo>
                <a:cubicBezTo>
                  <a:pt x="9976" y="80904"/>
                  <a:pt x="9825" y="80929"/>
                  <a:pt x="9700" y="80954"/>
                </a:cubicBezTo>
                <a:lnTo>
                  <a:pt x="9299" y="81054"/>
                </a:lnTo>
                <a:cubicBezTo>
                  <a:pt x="9023" y="81129"/>
                  <a:pt x="8747" y="81179"/>
                  <a:pt x="8497" y="81280"/>
                </a:cubicBezTo>
                <a:cubicBezTo>
                  <a:pt x="7970" y="81480"/>
                  <a:pt x="7444" y="81630"/>
                  <a:pt x="6943" y="81906"/>
                </a:cubicBezTo>
                <a:lnTo>
                  <a:pt x="6567" y="82082"/>
                </a:lnTo>
                <a:lnTo>
                  <a:pt x="6366" y="82157"/>
                </a:lnTo>
                <a:lnTo>
                  <a:pt x="6191" y="82282"/>
                </a:lnTo>
                <a:cubicBezTo>
                  <a:pt x="5965" y="82432"/>
                  <a:pt x="5715" y="82583"/>
                  <a:pt x="5489" y="82708"/>
                </a:cubicBezTo>
                <a:cubicBezTo>
                  <a:pt x="5239" y="82859"/>
                  <a:pt x="5038" y="83059"/>
                  <a:pt x="4813" y="83209"/>
                </a:cubicBezTo>
                <a:lnTo>
                  <a:pt x="4462" y="83460"/>
                </a:lnTo>
                <a:cubicBezTo>
                  <a:pt x="4361" y="83535"/>
                  <a:pt x="4261" y="83635"/>
                  <a:pt x="4161" y="83736"/>
                </a:cubicBezTo>
                <a:cubicBezTo>
                  <a:pt x="3960" y="83936"/>
                  <a:pt x="3735" y="84112"/>
                  <a:pt x="3534" y="84312"/>
                </a:cubicBezTo>
                <a:cubicBezTo>
                  <a:pt x="3359" y="84513"/>
                  <a:pt x="3158" y="84713"/>
                  <a:pt x="2983" y="84939"/>
                </a:cubicBezTo>
                <a:cubicBezTo>
                  <a:pt x="2256" y="85791"/>
                  <a:pt x="1605" y="86718"/>
                  <a:pt x="1153" y="87746"/>
                </a:cubicBezTo>
                <a:lnTo>
                  <a:pt x="978" y="88097"/>
                </a:lnTo>
                <a:cubicBezTo>
                  <a:pt x="903" y="88247"/>
                  <a:pt x="878" y="88372"/>
                  <a:pt x="828" y="88498"/>
                </a:cubicBezTo>
                <a:lnTo>
                  <a:pt x="527" y="89275"/>
                </a:lnTo>
                <a:cubicBezTo>
                  <a:pt x="477" y="89550"/>
                  <a:pt x="402" y="89826"/>
                  <a:pt x="326" y="90102"/>
                </a:cubicBezTo>
                <a:cubicBezTo>
                  <a:pt x="301" y="90227"/>
                  <a:pt x="251" y="90352"/>
                  <a:pt x="226" y="90503"/>
                </a:cubicBezTo>
                <a:lnTo>
                  <a:pt x="176" y="90904"/>
                </a:lnTo>
                <a:cubicBezTo>
                  <a:pt x="151" y="91179"/>
                  <a:pt x="76" y="91455"/>
                  <a:pt x="51" y="91731"/>
                </a:cubicBezTo>
                <a:cubicBezTo>
                  <a:pt x="51" y="92032"/>
                  <a:pt x="26" y="92307"/>
                  <a:pt x="26" y="92583"/>
                </a:cubicBezTo>
                <a:lnTo>
                  <a:pt x="1" y="92783"/>
                </a:lnTo>
                <a:lnTo>
                  <a:pt x="1" y="92909"/>
                </a:lnTo>
                <a:lnTo>
                  <a:pt x="1" y="93059"/>
                </a:lnTo>
                <a:lnTo>
                  <a:pt x="1" y="93711"/>
                </a:lnTo>
                <a:lnTo>
                  <a:pt x="1" y="94989"/>
                </a:lnTo>
                <a:lnTo>
                  <a:pt x="1" y="100077"/>
                </a:lnTo>
                <a:lnTo>
                  <a:pt x="3284" y="100077"/>
                </a:lnTo>
                <a:lnTo>
                  <a:pt x="3284" y="94989"/>
                </a:lnTo>
                <a:lnTo>
                  <a:pt x="3284" y="93711"/>
                </a:lnTo>
                <a:lnTo>
                  <a:pt x="3284" y="93059"/>
                </a:lnTo>
                <a:lnTo>
                  <a:pt x="3284" y="92909"/>
                </a:lnTo>
                <a:lnTo>
                  <a:pt x="3284" y="92834"/>
                </a:lnTo>
                <a:lnTo>
                  <a:pt x="3284" y="92658"/>
                </a:lnTo>
                <a:cubicBezTo>
                  <a:pt x="3309" y="92458"/>
                  <a:pt x="3309" y="92257"/>
                  <a:pt x="3309" y="92057"/>
                </a:cubicBezTo>
                <a:cubicBezTo>
                  <a:pt x="3334" y="91831"/>
                  <a:pt x="3384" y="91656"/>
                  <a:pt x="3409" y="91455"/>
                </a:cubicBezTo>
                <a:lnTo>
                  <a:pt x="3459" y="91129"/>
                </a:lnTo>
                <a:cubicBezTo>
                  <a:pt x="3459" y="91029"/>
                  <a:pt x="3509" y="90954"/>
                  <a:pt x="3534" y="90854"/>
                </a:cubicBezTo>
                <a:cubicBezTo>
                  <a:pt x="3585" y="90653"/>
                  <a:pt x="3635" y="90453"/>
                  <a:pt x="3660" y="90252"/>
                </a:cubicBezTo>
                <a:cubicBezTo>
                  <a:pt x="3760" y="90077"/>
                  <a:pt x="3835" y="89876"/>
                  <a:pt x="3885" y="89676"/>
                </a:cubicBezTo>
                <a:cubicBezTo>
                  <a:pt x="3935" y="89600"/>
                  <a:pt x="3935" y="89500"/>
                  <a:pt x="3986" y="89400"/>
                </a:cubicBezTo>
                <a:lnTo>
                  <a:pt x="4136" y="89124"/>
                </a:lnTo>
                <a:cubicBezTo>
                  <a:pt x="4437" y="88372"/>
                  <a:pt x="4938" y="87721"/>
                  <a:pt x="5464" y="87069"/>
                </a:cubicBezTo>
                <a:cubicBezTo>
                  <a:pt x="5590" y="86919"/>
                  <a:pt x="5740" y="86768"/>
                  <a:pt x="5865" y="86618"/>
                </a:cubicBezTo>
                <a:cubicBezTo>
                  <a:pt x="6016" y="86468"/>
                  <a:pt x="6166" y="86342"/>
                  <a:pt x="6316" y="86217"/>
                </a:cubicBezTo>
                <a:cubicBezTo>
                  <a:pt x="6392" y="86142"/>
                  <a:pt x="6467" y="86067"/>
                  <a:pt x="6542" y="85991"/>
                </a:cubicBezTo>
                <a:lnTo>
                  <a:pt x="6793" y="85816"/>
                </a:lnTo>
                <a:cubicBezTo>
                  <a:pt x="6968" y="85691"/>
                  <a:pt x="7118" y="85565"/>
                  <a:pt x="7294" y="85440"/>
                </a:cubicBezTo>
                <a:cubicBezTo>
                  <a:pt x="7469" y="85340"/>
                  <a:pt x="7645" y="85239"/>
                  <a:pt x="7820" y="85139"/>
                </a:cubicBezTo>
                <a:lnTo>
                  <a:pt x="7945" y="85039"/>
                </a:lnTo>
                <a:lnTo>
                  <a:pt x="8096" y="84989"/>
                </a:lnTo>
                <a:lnTo>
                  <a:pt x="8372" y="84864"/>
                </a:lnTo>
                <a:cubicBezTo>
                  <a:pt x="8722" y="84638"/>
                  <a:pt x="9123" y="84563"/>
                  <a:pt x="9499" y="84387"/>
                </a:cubicBezTo>
                <a:cubicBezTo>
                  <a:pt x="9675" y="84337"/>
                  <a:pt x="9875" y="84312"/>
                  <a:pt x="10076" y="84237"/>
                </a:cubicBezTo>
                <a:lnTo>
                  <a:pt x="10377" y="84162"/>
                </a:lnTo>
                <a:cubicBezTo>
                  <a:pt x="10477" y="84137"/>
                  <a:pt x="10577" y="84137"/>
                  <a:pt x="10677" y="84112"/>
                </a:cubicBezTo>
                <a:cubicBezTo>
                  <a:pt x="10878" y="84087"/>
                  <a:pt x="11078" y="84062"/>
                  <a:pt x="11279" y="84011"/>
                </a:cubicBezTo>
                <a:lnTo>
                  <a:pt x="11905" y="84011"/>
                </a:lnTo>
                <a:lnTo>
                  <a:pt x="12206" y="83961"/>
                </a:lnTo>
                <a:lnTo>
                  <a:pt x="22432" y="83961"/>
                </a:lnTo>
                <a:lnTo>
                  <a:pt x="23384" y="83936"/>
                </a:lnTo>
                <a:cubicBezTo>
                  <a:pt x="24036" y="83911"/>
                  <a:pt x="24687" y="83861"/>
                  <a:pt x="25314" y="83836"/>
                </a:cubicBezTo>
                <a:cubicBezTo>
                  <a:pt x="25966" y="83736"/>
                  <a:pt x="26592" y="83661"/>
                  <a:pt x="27244" y="83535"/>
                </a:cubicBezTo>
                <a:cubicBezTo>
                  <a:pt x="27570" y="83485"/>
                  <a:pt x="27895" y="83435"/>
                  <a:pt x="28196" y="83385"/>
                </a:cubicBezTo>
                <a:lnTo>
                  <a:pt x="29149" y="83159"/>
                </a:lnTo>
                <a:cubicBezTo>
                  <a:pt x="31680" y="82583"/>
                  <a:pt x="34086" y="81555"/>
                  <a:pt x="36367" y="80302"/>
                </a:cubicBezTo>
                <a:cubicBezTo>
                  <a:pt x="36918" y="79976"/>
                  <a:pt x="37469" y="79625"/>
                  <a:pt x="38021" y="79300"/>
                </a:cubicBezTo>
                <a:cubicBezTo>
                  <a:pt x="38572" y="78949"/>
                  <a:pt x="39073" y="78548"/>
                  <a:pt x="39600" y="78172"/>
                </a:cubicBezTo>
                <a:lnTo>
                  <a:pt x="40377" y="77570"/>
                </a:lnTo>
                <a:cubicBezTo>
                  <a:pt x="40627" y="77370"/>
                  <a:pt x="40853" y="77144"/>
                  <a:pt x="41104" y="76944"/>
                </a:cubicBezTo>
                <a:cubicBezTo>
                  <a:pt x="41580" y="76493"/>
                  <a:pt x="42056" y="76067"/>
                  <a:pt x="42532" y="75615"/>
                </a:cubicBezTo>
                <a:cubicBezTo>
                  <a:pt x="44312" y="73761"/>
                  <a:pt x="45916" y="71706"/>
                  <a:pt x="47169" y="69425"/>
                </a:cubicBezTo>
                <a:cubicBezTo>
                  <a:pt x="47495" y="68873"/>
                  <a:pt x="47770" y="68272"/>
                  <a:pt x="48046" y="67696"/>
                </a:cubicBezTo>
                <a:lnTo>
                  <a:pt x="48472" y="66818"/>
                </a:lnTo>
                <a:cubicBezTo>
                  <a:pt x="48597" y="66518"/>
                  <a:pt x="48698" y="66217"/>
                  <a:pt x="48823" y="65916"/>
                </a:cubicBezTo>
                <a:cubicBezTo>
                  <a:pt x="49048" y="65290"/>
                  <a:pt x="49274" y="64688"/>
                  <a:pt x="49474" y="64061"/>
                </a:cubicBezTo>
                <a:cubicBezTo>
                  <a:pt x="49650" y="63435"/>
                  <a:pt x="49800" y="62808"/>
                  <a:pt x="49976" y="62182"/>
                </a:cubicBezTo>
                <a:cubicBezTo>
                  <a:pt x="50051" y="61881"/>
                  <a:pt x="50126" y="61555"/>
                  <a:pt x="50176" y="61229"/>
                </a:cubicBezTo>
                <a:lnTo>
                  <a:pt x="50352" y="60277"/>
                </a:lnTo>
                <a:cubicBezTo>
                  <a:pt x="50427" y="59650"/>
                  <a:pt x="50552" y="58999"/>
                  <a:pt x="50602" y="58347"/>
                </a:cubicBezTo>
                <a:cubicBezTo>
                  <a:pt x="50652" y="57721"/>
                  <a:pt x="50677" y="57069"/>
                  <a:pt x="50703" y="56417"/>
                </a:cubicBezTo>
                <a:lnTo>
                  <a:pt x="50728" y="55941"/>
                </a:lnTo>
                <a:lnTo>
                  <a:pt x="50728" y="55690"/>
                </a:lnTo>
                <a:lnTo>
                  <a:pt x="50753" y="55540"/>
                </a:lnTo>
                <a:lnTo>
                  <a:pt x="50753" y="54888"/>
                </a:lnTo>
                <a:lnTo>
                  <a:pt x="50753" y="52332"/>
                </a:lnTo>
                <a:lnTo>
                  <a:pt x="50753" y="51054"/>
                </a:lnTo>
                <a:lnTo>
                  <a:pt x="50753" y="50427"/>
                </a:lnTo>
                <a:lnTo>
                  <a:pt x="50753" y="50101"/>
                </a:lnTo>
                <a:cubicBezTo>
                  <a:pt x="50753" y="50026"/>
                  <a:pt x="50753" y="50001"/>
                  <a:pt x="50753" y="49926"/>
                </a:cubicBezTo>
                <a:cubicBezTo>
                  <a:pt x="50778" y="49726"/>
                  <a:pt x="50778" y="49525"/>
                  <a:pt x="50778" y="49325"/>
                </a:cubicBezTo>
                <a:lnTo>
                  <a:pt x="50778" y="49149"/>
                </a:lnTo>
                <a:lnTo>
                  <a:pt x="50828" y="48999"/>
                </a:lnTo>
                <a:lnTo>
                  <a:pt x="50878" y="48698"/>
                </a:lnTo>
                <a:cubicBezTo>
                  <a:pt x="50903" y="48297"/>
                  <a:pt x="51028" y="47921"/>
                  <a:pt x="51129" y="47520"/>
                </a:cubicBezTo>
                <a:cubicBezTo>
                  <a:pt x="51154" y="47319"/>
                  <a:pt x="51279" y="47144"/>
                  <a:pt x="51329" y="46944"/>
                </a:cubicBezTo>
                <a:lnTo>
                  <a:pt x="51429" y="46668"/>
                </a:lnTo>
                <a:cubicBezTo>
                  <a:pt x="51454" y="46568"/>
                  <a:pt x="51505" y="46467"/>
                  <a:pt x="51555" y="46392"/>
                </a:cubicBezTo>
                <a:cubicBezTo>
                  <a:pt x="51655" y="46192"/>
                  <a:pt x="51730" y="46016"/>
                  <a:pt x="51805" y="45841"/>
                </a:cubicBezTo>
                <a:cubicBezTo>
                  <a:pt x="51931" y="45665"/>
                  <a:pt x="52031" y="45490"/>
                  <a:pt x="52131" y="45314"/>
                </a:cubicBezTo>
                <a:cubicBezTo>
                  <a:pt x="52181" y="45214"/>
                  <a:pt x="52231" y="45139"/>
                  <a:pt x="52307" y="45039"/>
                </a:cubicBezTo>
                <a:lnTo>
                  <a:pt x="52482" y="44813"/>
                </a:lnTo>
                <a:cubicBezTo>
                  <a:pt x="52607" y="44663"/>
                  <a:pt x="52708" y="44462"/>
                  <a:pt x="52858" y="44312"/>
                </a:cubicBezTo>
                <a:cubicBezTo>
                  <a:pt x="53008" y="44162"/>
                  <a:pt x="53134" y="44011"/>
                  <a:pt x="53284" y="43861"/>
                </a:cubicBezTo>
                <a:cubicBezTo>
                  <a:pt x="53409" y="43710"/>
                  <a:pt x="53585" y="43585"/>
                  <a:pt x="53735" y="43435"/>
                </a:cubicBezTo>
                <a:cubicBezTo>
                  <a:pt x="54011" y="43134"/>
                  <a:pt x="54387" y="42959"/>
                  <a:pt x="54688" y="42683"/>
                </a:cubicBezTo>
                <a:cubicBezTo>
                  <a:pt x="54863" y="42583"/>
                  <a:pt x="55038" y="42482"/>
                  <a:pt x="55214" y="42357"/>
                </a:cubicBezTo>
                <a:cubicBezTo>
                  <a:pt x="55289" y="42307"/>
                  <a:pt x="55364" y="42232"/>
                  <a:pt x="55464" y="42207"/>
                </a:cubicBezTo>
                <a:lnTo>
                  <a:pt x="55740" y="42081"/>
                </a:lnTo>
                <a:cubicBezTo>
                  <a:pt x="56467" y="41680"/>
                  <a:pt x="57269" y="41480"/>
                  <a:pt x="58046" y="41304"/>
                </a:cubicBezTo>
                <a:cubicBezTo>
                  <a:pt x="58246" y="41279"/>
                  <a:pt x="58447" y="41254"/>
                  <a:pt x="58647" y="41204"/>
                </a:cubicBezTo>
                <a:cubicBezTo>
                  <a:pt x="58748" y="41192"/>
                  <a:pt x="58854" y="41192"/>
                  <a:pt x="58961" y="41192"/>
                </a:cubicBezTo>
                <a:cubicBezTo>
                  <a:pt x="59067" y="41192"/>
                  <a:pt x="59174" y="41192"/>
                  <a:pt x="59274" y="41179"/>
                </a:cubicBezTo>
                <a:lnTo>
                  <a:pt x="59575" y="41154"/>
                </a:lnTo>
                <a:lnTo>
                  <a:pt x="70552" y="41154"/>
                </a:lnTo>
                <a:lnTo>
                  <a:pt x="70803" y="41129"/>
                </a:lnTo>
                <a:lnTo>
                  <a:pt x="71279" y="41129"/>
                </a:lnTo>
                <a:lnTo>
                  <a:pt x="72231" y="41079"/>
                </a:lnTo>
                <a:lnTo>
                  <a:pt x="73209" y="41004"/>
                </a:lnTo>
                <a:cubicBezTo>
                  <a:pt x="73535" y="40979"/>
                  <a:pt x="73836" y="40928"/>
                  <a:pt x="74161" y="40878"/>
                </a:cubicBezTo>
                <a:cubicBezTo>
                  <a:pt x="74813" y="40803"/>
                  <a:pt x="75440" y="40703"/>
                  <a:pt x="76091" y="40578"/>
                </a:cubicBezTo>
                <a:cubicBezTo>
                  <a:pt x="76718" y="40427"/>
                  <a:pt x="77344" y="40277"/>
                  <a:pt x="77971" y="40101"/>
                </a:cubicBezTo>
                <a:cubicBezTo>
                  <a:pt x="78297" y="40026"/>
                  <a:pt x="78597" y="39951"/>
                  <a:pt x="78923" y="39851"/>
                </a:cubicBezTo>
                <a:lnTo>
                  <a:pt x="79826" y="39525"/>
                </a:lnTo>
                <a:cubicBezTo>
                  <a:pt x="82307" y="38698"/>
                  <a:pt x="84587" y="37445"/>
                  <a:pt x="86718" y="35966"/>
                </a:cubicBezTo>
                <a:cubicBezTo>
                  <a:pt x="87244" y="35590"/>
                  <a:pt x="87770" y="35214"/>
                  <a:pt x="88272" y="34813"/>
                </a:cubicBezTo>
                <a:cubicBezTo>
                  <a:pt x="88773" y="34412"/>
                  <a:pt x="89249" y="33961"/>
                  <a:pt x="89725" y="33535"/>
                </a:cubicBezTo>
                <a:lnTo>
                  <a:pt x="90427" y="32858"/>
                </a:lnTo>
                <a:lnTo>
                  <a:pt x="91104" y="32156"/>
                </a:lnTo>
                <a:cubicBezTo>
                  <a:pt x="91530" y="31680"/>
                  <a:pt x="91981" y="31204"/>
                  <a:pt x="92382" y="30703"/>
                </a:cubicBezTo>
                <a:cubicBezTo>
                  <a:pt x="93159" y="29675"/>
                  <a:pt x="93961" y="28648"/>
                  <a:pt x="94613" y="27520"/>
                </a:cubicBezTo>
                <a:cubicBezTo>
                  <a:pt x="95314" y="26442"/>
                  <a:pt x="95841" y="25239"/>
                  <a:pt x="96392" y="24086"/>
                </a:cubicBezTo>
                <a:cubicBezTo>
                  <a:pt x="96668" y="23485"/>
                  <a:pt x="96868" y="22858"/>
                  <a:pt x="97094" y="22257"/>
                </a:cubicBezTo>
                <a:lnTo>
                  <a:pt x="97420" y="21329"/>
                </a:lnTo>
                <a:cubicBezTo>
                  <a:pt x="97520" y="21029"/>
                  <a:pt x="97595" y="20728"/>
                  <a:pt x="97670" y="20402"/>
                </a:cubicBezTo>
                <a:cubicBezTo>
                  <a:pt x="97846" y="19775"/>
                  <a:pt x="98021" y="19149"/>
                  <a:pt x="98146" y="18522"/>
                </a:cubicBezTo>
                <a:cubicBezTo>
                  <a:pt x="98272" y="17871"/>
                  <a:pt x="98372" y="17244"/>
                  <a:pt x="98447" y="16592"/>
                </a:cubicBezTo>
                <a:cubicBezTo>
                  <a:pt x="98497" y="16267"/>
                  <a:pt x="98547" y="15941"/>
                  <a:pt x="98572" y="15640"/>
                </a:cubicBezTo>
                <a:lnTo>
                  <a:pt x="98648" y="14663"/>
                </a:lnTo>
                <a:lnTo>
                  <a:pt x="98698" y="13710"/>
                </a:lnTo>
                <a:lnTo>
                  <a:pt x="98698" y="13209"/>
                </a:lnTo>
                <a:lnTo>
                  <a:pt x="98723" y="12983"/>
                </a:lnTo>
                <a:lnTo>
                  <a:pt x="98723" y="12858"/>
                </a:lnTo>
                <a:lnTo>
                  <a:pt x="98723" y="12783"/>
                </a:lnTo>
                <a:lnTo>
                  <a:pt x="98723" y="10227"/>
                </a:lnTo>
                <a:lnTo>
                  <a:pt x="98723" y="1"/>
                </a:ln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9"/>
          <p:cNvSpPr/>
          <p:nvPr/>
        </p:nvSpPr>
        <p:spPr>
          <a:xfrm>
            <a:off x="3191108" y="1251450"/>
            <a:ext cx="1506289" cy="860921"/>
          </a:xfrm>
          <a:custGeom>
            <a:avLst/>
            <a:gdLst/>
            <a:ahLst/>
            <a:cxnLst/>
            <a:rect l="l" t="t" r="r" b="b"/>
            <a:pathLst>
              <a:path w="54814" h="31329" extrusionOk="0">
                <a:moveTo>
                  <a:pt x="54813" y="17444"/>
                </a:moveTo>
                <a:cubicBezTo>
                  <a:pt x="54813" y="13960"/>
                  <a:pt x="51981" y="11128"/>
                  <a:pt x="48497" y="11128"/>
                </a:cubicBezTo>
                <a:cubicBezTo>
                  <a:pt x="48297" y="11128"/>
                  <a:pt x="48096" y="11128"/>
                  <a:pt x="47896" y="11153"/>
                </a:cubicBezTo>
                <a:cubicBezTo>
                  <a:pt x="47319" y="7845"/>
                  <a:pt x="44412" y="5313"/>
                  <a:pt x="40928" y="5313"/>
                </a:cubicBezTo>
                <a:cubicBezTo>
                  <a:pt x="39700" y="5313"/>
                  <a:pt x="38522" y="5639"/>
                  <a:pt x="37520" y="6191"/>
                </a:cubicBezTo>
                <a:cubicBezTo>
                  <a:pt x="36141" y="2582"/>
                  <a:pt x="32633" y="0"/>
                  <a:pt x="28547" y="0"/>
                </a:cubicBezTo>
                <a:cubicBezTo>
                  <a:pt x="24963" y="0"/>
                  <a:pt x="21856" y="1955"/>
                  <a:pt x="20202" y="4862"/>
                </a:cubicBezTo>
                <a:cubicBezTo>
                  <a:pt x="18948" y="3885"/>
                  <a:pt x="17369" y="3283"/>
                  <a:pt x="15665" y="3283"/>
                </a:cubicBezTo>
                <a:cubicBezTo>
                  <a:pt x="11956" y="3283"/>
                  <a:pt x="8873" y="6040"/>
                  <a:pt x="8397" y="9624"/>
                </a:cubicBezTo>
                <a:cubicBezTo>
                  <a:pt x="8196" y="9624"/>
                  <a:pt x="7971" y="9599"/>
                  <a:pt x="7770" y="9599"/>
                </a:cubicBezTo>
                <a:cubicBezTo>
                  <a:pt x="3485" y="9599"/>
                  <a:pt x="1" y="13083"/>
                  <a:pt x="1" y="17369"/>
                </a:cubicBezTo>
                <a:cubicBezTo>
                  <a:pt x="1" y="21654"/>
                  <a:pt x="3485" y="25138"/>
                  <a:pt x="7770" y="25138"/>
                </a:cubicBezTo>
                <a:cubicBezTo>
                  <a:pt x="8623" y="25138"/>
                  <a:pt x="9450" y="25013"/>
                  <a:pt x="10227" y="24737"/>
                </a:cubicBezTo>
                <a:cubicBezTo>
                  <a:pt x="11154" y="27394"/>
                  <a:pt x="13685" y="29324"/>
                  <a:pt x="16668" y="29324"/>
                </a:cubicBezTo>
                <a:cubicBezTo>
                  <a:pt x="18823" y="29324"/>
                  <a:pt x="20753" y="28321"/>
                  <a:pt x="22006" y="26742"/>
                </a:cubicBezTo>
                <a:cubicBezTo>
                  <a:pt x="23109" y="27419"/>
                  <a:pt x="24387" y="27795"/>
                  <a:pt x="25765" y="27795"/>
                </a:cubicBezTo>
                <a:cubicBezTo>
                  <a:pt x="27370" y="27795"/>
                  <a:pt x="28823" y="27293"/>
                  <a:pt x="30026" y="26416"/>
                </a:cubicBezTo>
                <a:cubicBezTo>
                  <a:pt x="31831" y="29374"/>
                  <a:pt x="35064" y="31329"/>
                  <a:pt x="38773" y="31329"/>
                </a:cubicBezTo>
                <a:cubicBezTo>
                  <a:pt x="43510" y="31329"/>
                  <a:pt x="47495" y="28120"/>
                  <a:pt x="48673" y="23760"/>
                </a:cubicBezTo>
                <a:cubicBezTo>
                  <a:pt x="52081" y="23659"/>
                  <a:pt x="54813" y="20877"/>
                  <a:pt x="54813" y="17444"/>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9"/>
          <p:cNvSpPr/>
          <p:nvPr/>
        </p:nvSpPr>
        <p:spPr>
          <a:xfrm>
            <a:off x="457200" y="3936751"/>
            <a:ext cx="1415357" cy="808599"/>
          </a:xfrm>
          <a:custGeom>
            <a:avLst/>
            <a:gdLst/>
            <a:ahLst/>
            <a:cxnLst/>
            <a:rect l="l" t="t" r="r" b="b"/>
            <a:pathLst>
              <a:path w="51505" h="29425" extrusionOk="0">
                <a:moveTo>
                  <a:pt x="51505" y="16367"/>
                </a:moveTo>
                <a:cubicBezTo>
                  <a:pt x="51505" y="13083"/>
                  <a:pt x="48848" y="10427"/>
                  <a:pt x="45565" y="10427"/>
                </a:cubicBezTo>
                <a:cubicBezTo>
                  <a:pt x="45364" y="10427"/>
                  <a:pt x="45189" y="10452"/>
                  <a:pt x="44988" y="10452"/>
                </a:cubicBezTo>
                <a:cubicBezTo>
                  <a:pt x="44437" y="7344"/>
                  <a:pt x="41730" y="4988"/>
                  <a:pt x="38447" y="4988"/>
                </a:cubicBezTo>
                <a:cubicBezTo>
                  <a:pt x="37294" y="4988"/>
                  <a:pt x="36191" y="5289"/>
                  <a:pt x="35239" y="5790"/>
                </a:cubicBezTo>
                <a:cubicBezTo>
                  <a:pt x="33961" y="2407"/>
                  <a:pt x="30677" y="1"/>
                  <a:pt x="26818" y="1"/>
                </a:cubicBezTo>
                <a:cubicBezTo>
                  <a:pt x="23459" y="1"/>
                  <a:pt x="20527" y="1830"/>
                  <a:pt x="18973" y="4562"/>
                </a:cubicBezTo>
                <a:cubicBezTo>
                  <a:pt x="17820" y="3635"/>
                  <a:pt x="16341" y="3083"/>
                  <a:pt x="14712" y="3083"/>
                </a:cubicBezTo>
                <a:cubicBezTo>
                  <a:pt x="11229" y="3083"/>
                  <a:pt x="8346" y="5665"/>
                  <a:pt x="7895" y="9048"/>
                </a:cubicBezTo>
                <a:cubicBezTo>
                  <a:pt x="7720" y="9023"/>
                  <a:pt x="7519" y="9023"/>
                  <a:pt x="7319" y="9023"/>
                </a:cubicBezTo>
                <a:cubicBezTo>
                  <a:pt x="3284" y="9023"/>
                  <a:pt x="0" y="12281"/>
                  <a:pt x="0" y="16316"/>
                </a:cubicBezTo>
                <a:cubicBezTo>
                  <a:pt x="0" y="20326"/>
                  <a:pt x="3284" y="23610"/>
                  <a:pt x="7319" y="23610"/>
                </a:cubicBezTo>
                <a:cubicBezTo>
                  <a:pt x="8121" y="23610"/>
                  <a:pt x="8898" y="23459"/>
                  <a:pt x="9625" y="23234"/>
                </a:cubicBezTo>
                <a:cubicBezTo>
                  <a:pt x="10502" y="25715"/>
                  <a:pt x="12883" y="27520"/>
                  <a:pt x="15665" y="27520"/>
                </a:cubicBezTo>
                <a:cubicBezTo>
                  <a:pt x="17695" y="27520"/>
                  <a:pt x="19499" y="26567"/>
                  <a:pt x="20677" y="25113"/>
                </a:cubicBezTo>
                <a:cubicBezTo>
                  <a:pt x="21705" y="25740"/>
                  <a:pt x="22908" y="26091"/>
                  <a:pt x="24211" y="26091"/>
                </a:cubicBezTo>
                <a:cubicBezTo>
                  <a:pt x="25715" y="26091"/>
                  <a:pt x="27093" y="25615"/>
                  <a:pt x="28221" y="24813"/>
                </a:cubicBezTo>
                <a:cubicBezTo>
                  <a:pt x="29900" y="27570"/>
                  <a:pt x="32958" y="29424"/>
                  <a:pt x="36442" y="29424"/>
                </a:cubicBezTo>
                <a:cubicBezTo>
                  <a:pt x="40878" y="29424"/>
                  <a:pt x="44612" y="26392"/>
                  <a:pt x="45715" y="22306"/>
                </a:cubicBezTo>
                <a:cubicBezTo>
                  <a:pt x="48923" y="22206"/>
                  <a:pt x="51505" y="19600"/>
                  <a:pt x="51505" y="16367"/>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9"/>
          <p:cNvSpPr/>
          <p:nvPr/>
        </p:nvSpPr>
        <p:spPr>
          <a:xfrm>
            <a:off x="5274550" y="1251438"/>
            <a:ext cx="3429000" cy="546600"/>
          </a:xfrm>
          <a:prstGeom prst="roundRect">
            <a:avLst>
              <a:gd name="adj" fmla="val 50000"/>
            </a:avLst>
          </a:prstGeom>
          <a:solidFill>
            <a:srgbClr val="EEEEEE"/>
          </a:solidFill>
          <a:ln>
            <a:noFill/>
          </a:ln>
        </p:spPr>
        <p:txBody>
          <a:bodyPr spcFirstLastPara="1" wrap="square" lIns="182875" tIns="91425" rIns="137150" bIns="91425" anchor="ctr" anchorCtr="0">
            <a:noAutofit/>
          </a:bodyPr>
          <a:lstStyle/>
          <a:p>
            <a:pPr marL="0" lvl="0" indent="0" algn="r" rtl="0">
              <a:spcBef>
                <a:spcPts val="0"/>
              </a:spcBef>
              <a:spcAft>
                <a:spcPts val="0"/>
              </a:spcAft>
              <a:buClr>
                <a:srgbClr val="000000"/>
              </a:buClr>
              <a:buSzPts val="1100"/>
              <a:buFont typeface="Arial"/>
              <a:buNone/>
            </a:pPr>
            <a:r>
              <a:rPr lang="en" sz="1200">
                <a:latin typeface="Roboto"/>
                <a:ea typeface="Roboto"/>
                <a:cs typeface="Roboto"/>
                <a:sym typeface="Roboto"/>
              </a:rPr>
              <a:t>Internet connection acts as the bridge or medium between frontend and backend. </a:t>
            </a:r>
            <a:endParaRPr sz="1200" dirty="0">
              <a:latin typeface="Roboto"/>
              <a:ea typeface="Roboto"/>
              <a:cs typeface="Roboto"/>
              <a:sym typeface="Roboto"/>
            </a:endParaRPr>
          </a:p>
        </p:txBody>
      </p:sp>
      <p:sp>
        <p:nvSpPr>
          <p:cNvPr id="279" name="Google Shape;279;p29"/>
          <p:cNvSpPr/>
          <p:nvPr/>
        </p:nvSpPr>
        <p:spPr>
          <a:xfrm>
            <a:off x="5274550" y="2222063"/>
            <a:ext cx="3429000" cy="546600"/>
          </a:xfrm>
          <a:prstGeom prst="roundRect">
            <a:avLst>
              <a:gd name="adj" fmla="val 50000"/>
            </a:avLst>
          </a:prstGeom>
          <a:solidFill>
            <a:srgbClr val="EEEEEE"/>
          </a:solidFill>
          <a:ln>
            <a:noFill/>
          </a:ln>
        </p:spPr>
        <p:txBody>
          <a:bodyPr spcFirstLastPara="1" wrap="square" lIns="182875" tIns="91425" rIns="137150" bIns="91425" anchor="ctr" anchorCtr="0">
            <a:noAutofit/>
          </a:bodyPr>
          <a:lstStyle/>
          <a:p>
            <a:pPr marL="0" lvl="0" indent="0" algn="r" rtl="0">
              <a:spcBef>
                <a:spcPts val="0"/>
              </a:spcBef>
              <a:spcAft>
                <a:spcPts val="0"/>
              </a:spcAft>
              <a:buClr>
                <a:srgbClr val="000000"/>
              </a:buClr>
              <a:buSzPts val="1100"/>
              <a:buFont typeface="Arial"/>
              <a:buNone/>
            </a:pPr>
            <a:r>
              <a:rPr lang="en" sz="1200">
                <a:latin typeface="Roboto"/>
                <a:ea typeface="Roboto"/>
                <a:cs typeface="Roboto"/>
                <a:sym typeface="Roboto"/>
              </a:rPr>
              <a:t>Database in backend refers to provide database for storing structured data, such as SQL and NOSQL databases. </a:t>
            </a:r>
            <a:endParaRPr sz="1200" dirty="0">
              <a:latin typeface="Roboto"/>
              <a:ea typeface="Roboto"/>
              <a:cs typeface="Roboto"/>
              <a:sym typeface="Roboto"/>
            </a:endParaRPr>
          </a:p>
        </p:txBody>
      </p:sp>
      <p:sp>
        <p:nvSpPr>
          <p:cNvPr id="280" name="Google Shape;280;p29"/>
          <p:cNvSpPr/>
          <p:nvPr/>
        </p:nvSpPr>
        <p:spPr>
          <a:xfrm>
            <a:off x="5274550" y="3191525"/>
            <a:ext cx="3638100" cy="546600"/>
          </a:xfrm>
          <a:prstGeom prst="roundRect">
            <a:avLst>
              <a:gd name="adj" fmla="val 50000"/>
            </a:avLst>
          </a:prstGeom>
          <a:solidFill>
            <a:srgbClr val="EEEEEE"/>
          </a:solidFill>
          <a:ln>
            <a:noFill/>
          </a:ln>
        </p:spPr>
        <p:txBody>
          <a:bodyPr spcFirstLastPara="1" wrap="square" lIns="182875" tIns="91425" rIns="137150" bIns="91425" anchor="ctr" anchorCtr="0">
            <a:noAutofit/>
          </a:bodyPr>
          <a:lstStyle/>
          <a:p>
            <a:pPr marL="0" lvl="0" indent="0" algn="r" rtl="0">
              <a:spcBef>
                <a:spcPts val="0"/>
              </a:spcBef>
              <a:spcAft>
                <a:spcPts val="0"/>
              </a:spcAft>
              <a:buClr>
                <a:srgbClr val="000000"/>
              </a:buClr>
              <a:buSzPts val="1100"/>
              <a:buFont typeface="Arial"/>
              <a:buNone/>
            </a:pPr>
            <a:r>
              <a:rPr lang="en" sz="1200">
                <a:latin typeface="Roboto"/>
                <a:ea typeface="Roboto"/>
                <a:cs typeface="Roboto"/>
                <a:sym typeface="Roboto"/>
              </a:rPr>
              <a:t>Networking in backend services that provide networking infrastructure for application in the cloud such as load bal. DNS and VPN</a:t>
            </a:r>
            <a:endParaRPr sz="1200" dirty="0">
              <a:latin typeface="Roboto"/>
              <a:ea typeface="Roboto"/>
              <a:cs typeface="Roboto"/>
              <a:sym typeface="Roboto"/>
            </a:endParaRPr>
          </a:p>
        </p:txBody>
      </p:sp>
      <p:sp>
        <p:nvSpPr>
          <p:cNvPr id="281" name="Google Shape;281;p29"/>
          <p:cNvSpPr/>
          <p:nvPr/>
        </p:nvSpPr>
        <p:spPr>
          <a:xfrm>
            <a:off x="4961400" y="1250447"/>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1</a:t>
            </a:r>
            <a:endParaRPr dirty="0">
              <a:solidFill>
                <a:srgbClr val="FFFFFF"/>
              </a:solidFill>
            </a:endParaRPr>
          </a:p>
        </p:txBody>
      </p:sp>
      <p:sp>
        <p:nvSpPr>
          <p:cNvPr id="282" name="Google Shape;282;p29"/>
          <p:cNvSpPr/>
          <p:nvPr/>
        </p:nvSpPr>
        <p:spPr>
          <a:xfrm>
            <a:off x="4961400" y="2219814"/>
            <a:ext cx="547291" cy="546616"/>
          </a:xfrm>
          <a:custGeom>
            <a:avLst/>
            <a:gdLst/>
            <a:ahLst/>
            <a:cxnLst/>
            <a:rect l="l" t="t" r="r" b="b"/>
            <a:pathLst>
              <a:path w="27554" h="27520" extrusionOk="0">
                <a:moveTo>
                  <a:pt x="27553" y="13777"/>
                </a:moveTo>
                <a:cubicBezTo>
                  <a:pt x="27553" y="21349"/>
                  <a:pt x="21382" y="27520"/>
                  <a:pt x="13777" y="27520"/>
                </a:cubicBezTo>
                <a:cubicBezTo>
                  <a:pt x="6171" y="27520"/>
                  <a:pt x="0" y="21349"/>
                  <a:pt x="0" y="13777"/>
                </a:cubicBezTo>
                <a:cubicBezTo>
                  <a:pt x="0" y="6171"/>
                  <a:pt x="6171" y="0"/>
                  <a:pt x="13777" y="0"/>
                </a:cubicBezTo>
                <a:cubicBezTo>
                  <a:pt x="21382" y="0"/>
                  <a:pt x="27553" y="6171"/>
                  <a:pt x="27553" y="13777"/>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2</a:t>
            </a:r>
            <a:endParaRPr dirty="0">
              <a:solidFill>
                <a:srgbClr val="FFFFFF"/>
              </a:solidFill>
            </a:endParaRPr>
          </a:p>
        </p:txBody>
      </p:sp>
      <p:sp>
        <p:nvSpPr>
          <p:cNvPr id="283" name="Google Shape;283;p29"/>
          <p:cNvSpPr/>
          <p:nvPr/>
        </p:nvSpPr>
        <p:spPr>
          <a:xfrm>
            <a:off x="4961400" y="3188717"/>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3</a:t>
            </a:r>
            <a:endParaRPr dirty="0">
              <a:solidFill>
                <a:srgbClr val="FFFFFF"/>
              </a:solidFill>
            </a:endParaRPr>
          </a:p>
        </p:txBody>
      </p:sp>
      <p:sp>
        <p:nvSpPr>
          <p:cNvPr id="284" name="Google Shape;284;p29"/>
          <p:cNvSpPr/>
          <p:nvPr/>
        </p:nvSpPr>
        <p:spPr>
          <a:xfrm>
            <a:off x="5274550" y="4160963"/>
            <a:ext cx="3429000" cy="546600"/>
          </a:xfrm>
          <a:prstGeom prst="roundRect">
            <a:avLst>
              <a:gd name="adj" fmla="val 50000"/>
            </a:avLst>
          </a:prstGeom>
          <a:solidFill>
            <a:srgbClr val="EEEEEE"/>
          </a:solidFill>
          <a:ln>
            <a:noFill/>
          </a:ln>
        </p:spPr>
        <p:txBody>
          <a:bodyPr spcFirstLastPara="1" wrap="square" lIns="182875" tIns="91425" rIns="137150" bIns="91425" anchor="ctr" anchorCtr="0">
            <a:noAutofit/>
          </a:bodyPr>
          <a:lstStyle/>
          <a:p>
            <a:pPr marL="0" lvl="0" indent="0" algn="r" rtl="0">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Analytics in backend service that provides analytics capabilities for data in the cloud, such as ML., BI, etc</a:t>
            </a:r>
            <a:endParaRPr sz="1200" dirty="0">
              <a:solidFill>
                <a:srgbClr val="000000"/>
              </a:solidFill>
              <a:latin typeface="Roboto"/>
              <a:ea typeface="Roboto"/>
              <a:cs typeface="Roboto"/>
              <a:sym typeface="Roboto"/>
            </a:endParaRPr>
          </a:p>
        </p:txBody>
      </p:sp>
      <p:sp>
        <p:nvSpPr>
          <p:cNvPr id="285" name="Google Shape;285;p29"/>
          <p:cNvSpPr/>
          <p:nvPr/>
        </p:nvSpPr>
        <p:spPr>
          <a:xfrm>
            <a:off x="4961400" y="4160980"/>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4</a:t>
            </a:r>
            <a:endParaRPr dirty="0">
              <a:solidFill>
                <a:srgbClr val="FFFFFF"/>
              </a:solidFill>
            </a:endParaRPr>
          </a:p>
        </p:txBody>
      </p:sp>
      <p:sp>
        <p:nvSpPr>
          <p:cNvPr id="286" name="Google Shape;286;p29"/>
          <p:cNvSpPr txBox="1"/>
          <p:nvPr/>
        </p:nvSpPr>
        <p:spPr>
          <a:xfrm>
            <a:off x="3492900" y="1470425"/>
            <a:ext cx="917100" cy="4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Internet</a:t>
            </a:r>
            <a:endParaRPr sz="1800" b="1" dirty="0">
              <a:latin typeface="Fira Sans Extra Condensed"/>
              <a:ea typeface="Fira Sans Extra Condensed"/>
              <a:cs typeface="Fira Sans Extra Condensed"/>
              <a:sym typeface="Fira Sans Extra Condensed"/>
            </a:endParaRPr>
          </a:p>
        </p:txBody>
      </p:sp>
      <p:sp>
        <p:nvSpPr>
          <p:cNvPr id="287" name="Google Shape;287;p29"/>
          <p:cNvSpPr txBox="1"/>
          <p:nvPr/>
        </p:nvSpPr>
        <p:spPr>
          <a:xfrm>
            <a:off x="668372" y="4129550"/>
            <a:ext cx="995100" cy="4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Analytics</a:t>
            </a:r>
            <a:endParaRPr sz="1800" b="1" dirty="0">
              <a:latin typeface="Fira Sans Extra Condensed"/>
              <a:ea typeface="Fira Sans Extra Condensed"/>
              <a:cs typeface="Fira Sans Extra Condensed"/>
              <a:sym typeface="Fira Sans Extra Condensed"/>
            </a:endParaRPr>
          </a:p>
        </p:txBody>
      </p:sp>
      <p:sp>
        <p:nvSpPr>
          <p:cNvPr id="288" name="Google Shape;288;p29"/>
          <p:cNvSpPr txBox="1"/>
          <p:nvPr/>
        </p:nvSpPr>
        <p:spPr>
          <a:xfrm>
            <a:off x="1540325" y="2075550"/>
            <a:ext cx="643500" cy="4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chemeClr val="lt1"/>
                </a:solidFill>
                <a:latin typeface="Fira Sans Extra Condensed"/>
                <a:ea typeface="Fira Sans Extra Condensed"/>
                <a:cs typeface="Fira Sans Extra Condensed"/>
                <a:sym typeface="Fira Sans Extra Condensed"/>
              </a:rPr>
              <a:t>Database</a:t>
            </a:r>
            <a:endParaRPr sz="1900" b="1" dirty="0">
              <a:solidFill>
                <a:schemeClr val="lt1"/>
              </a:solidFill>
              <a:latin typeface="Fira Sans Extra Condensed"/>
              <a:ea typeface="Fira Sans Extra Condensed"/>
              <a:cs typeface="Fira Sans Extra Condensed"/>
              <a:sym typeface="Fira Sans Extra Condensed"/>
            </a:endParaRPr>
          </a:p>
        </p:txBody>
      </p:sp>
      <p:sp>
        <p:nvSpPr>
          <p:cNvPr id="289" name="Google Shape;289;p29"/>
          <p:cNvSpPr txBox="1"/>
          <p:nvPr/>
        </p:nvSpPr>
        <p:spPr>
          <a:xfrm>
            <a:off x="2837727" y="3722350"/>
            <a:ext cx="1353300" cy="4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Networking</a:t>
            </a:r>
            <a:endParaRPr sz="2000" b="1" dirty="0">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61"/>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2541" name="Google Shape;2541;p61"/>
          <p:cNvSpPr/>
          <p:nvPr/>
        </p:nvSpPr>
        <p:spPr>
          <a:xfrm>
            <a:off x="550436" y="1467353"/>
            <a:ext cx="8043131" cy="1506065"/>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61"/>
          <p:cNvSpPr/>
          <p:nvPr/>
        </p:nvSpPr>
        <p:spPr>
          <a:xfrm>
            <a:off x="770375" y="1813825"/>
            <a:ext cx="1196438" cy="813137"/>
          </a:xfrm>
          <a:custGeom>
            <a:avLst/>
            <a:gdLst/>
            <a:ahLst/>
            <a:cxnLst/>
            <a:rect l="l" t="t" r="r" b="b"/>
            <a:pathLst>
              <a:path w="36664" h="24918" extrusionOk="0">
                <a:moveTo>
                  <a:pt x="23154" y="1"/>
                </a:moveTo>
                <a:cubicBezTo>
                  <a:pt x="20866" y="1"/>
                  <a:pt x="18776" y="1083"/>
                  <a:pt x="17431" y="2826"/>
                </a:cubicBezTo>
                <a:cubicBezTo>
                  <a:pt x="16490" y="2199"/>
                  <a:pt x="15409" y="1760"/>
                  <a:pt x="14233" y="1604"/>
                </a:cubicBezTo>
                <a:cubicBezTo>
                  <a:pt x="13888" y="1556"/>
                  <a:pt x="13546" y="1533"/>
                  <a:pt x="13208" y="1533"/>
                </a:cubicBezTo>
                <a:cubicBezTo>
                  <a:pt x="9949" y="1533"/>
                  <a:pt x="7078" y="3663"/>
                  <a:pt x="6098" y="6745"/>
                </a:cubicBezTo>
                <a:cubicBezTo>
                  <a:pt x="3245" y="7622"/>
                  <a:pt x="1004" y="10068"/>
                  <a:pt x="581" y="13234"/>
                </a:cubicBezTo>
                <a:cubicBezTo>
                  <a:pt x="1" y="17529"/>
                  <a:pt x="3026" y="21494"/>
                  <a:pt x="7336" y="22074"/>
                </a:cubicBezTo>
                <a:cubicBezTo>
                  <a:pt x="7688" y="22124"/>
                  <a:pt x="8037" y="22147"/>
                  <a:pt x="8381" y="22147"/>
                </a:cubicBezTo>
                <a:cubicBezTo>
                  <a:pt x="9236" y="22147"/>
                  <a:pt x="10066" y="22002"/>
                  <a:pt x="10847" y="21745"/>
                </a:cubicBezTo>
                <a:cubicBezTo>
                  <a:pt x="12023" y="23391"/>
                  <a:pt x="13857" y="24551"/>
                  <a:pt x="16020" y="24849"/>
                </a:cubicBezTo>
                <a:cubicBezTo>
                  <a:pt x="16362" y="24895"/>
                  <a:pt x="16703" y="24917"/>
                  <a:pt x="17039" y="24917"/>
                </a:cubicBezTo>
                <a:cubicBezTo>
                  <a:pt x="19675" y="24917"/>
                  <a:pt x="22075" y="23541"/>
                  <a:pt x="23465" y="21400"/>
                </a:cubicBezTo>
                <a:cubicBezTo>
                  <a:pt x="24563" y="22811"/>
                  <a:pt x="26208" y="23814"/>
                  <a:pt x="28121" y="24065"/>
                </a:cubicBezTo>
                <a:cubicBezTo>
                  <a:pt x="28440" y="24107"/>
                  <a:pt x="28757" y="24128"/>
                  <a:pt x="29071" y="24128"/>
                </a:cubicBezTo>
                <a:cubicBezTo>
                  <a:pt x="32590" y="24128"/>
                  <a:pt x="35657" y="21534"/>
                  <a:pt x="36146" y="17936"/>
                </a:cubicBezTo>
                <a:cubicBezTo>
                  <a:pt x="36663" y="14033"/>
                  <a:pt x="33920" y="10444"/>
                  <a:pt x="30017" y="9927"/>
                </a:cubicBezTo>
                <a:cubicBezTo>
                  <a:pt x="29986" y="9911"/>
                  <a:pt x="29970" y="9911"/>
                  <a:pt x="29939" y="9911"/>
                </a:cubicBezTo>
                <a:cubicBezTo>
                  <a:pt x="30143" y="9378"/>
                  <a:pt x="30299" y="8829"/>
                  <a:pt x="30378" y="8234"/>
                </a:cubicBezTo>
                <a:cubicBezTo>
                  <a:pt x="30911" y="4252"/>
                  <a:pt x="28121" y="600"/>
                  <a:pt x="24139" y="67"/>
                </a:cubicBezTo>
                <a:cubicBezTo>
                  <a:pt x="23808" y="23"/>
                  <a:pt x="23479" y="1"/>
                  <a:pt x="2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3" name="Google Shape;2543;p61"/>
          <p:cNvSpPr/>
          <p:nvPr/>
        </p:nvSpPr>
        <p:spPr>
          <a:xfrm>
            <a:off x="2893075" y="1813825"/>
            <a:ext cx="1196438" cy="813137"/>
          </a:xfrm>
          <a:custGeom>
            <a:avLst/>
            <a:gdLst/>
            <a:ahLst/>
            <a:cxnLst/>
            <a:rect l="l" t="t" r="r" b="b"/>
            <a:pathLst>
              <a:path w="36664" h="24918" extrusionOk="0">
                <a:moveTo>
                  <a:pt x="23154" y="1"/>
                </a:moveTo>
                <a:cubicBezTo>
                  <a:pt x="20866" y="1"/>
                  <a:pt x="18776" y="1083"/>
                  <a:pt x="17431" y="2826"/>
                </a:cubicBezTo>
                <a:cubicBezTo>
                  <a:pt x="16490" y="2199"/>
                  <a:pt x="15409" y="1760"/>
                  <a:pt x="14233" y="1604"/>
                </a:cubicBezTo>
                <a:cubicBezTo>
                  <a:pt x="13888" y="1556"/>
                  <a:pt x="13546" y="1533"/>
                  <a:pt x="13208" y="1533"/>
                </a:cubicBezTo>
                <a:cubicBezTo>
                  <a:pt x="9949" y="1533"/>
                  <a:pt x="7078" y="3663"/>
                  <a:pt x="6098" y="6745"/>
                </a:cubicBezTo>
                <a:cubicBezTo>
                  <a:pt x="3245" y="7622"/>
                  <a:pt x="1004" y="10068"/>
                  <a:pt x="581" y="13234"/>
                </a:cubicBezTo>
                <a:cubicBezTo>
                  <a:pt x="1" y="17529"/>
                  <a:pt x="3026" y="21494"/>
                  <a:pt x="7336" y="22074"/>
                </a:cubicBezTo>
                <a:cubicBezTo>
                  <a:pt x="7688" y="22124"/>
                  <a:pt x="8037" y="22147"/>
                  <a:pt x="8381" y="22147"/>
                </a:cubicBezTo>
                <a:cubicBezTo>
                  <a:pt x="9236" y="22147"/>
                  <a:pt x="10066" y="22002"/>
                  <a:pt x="10847" y="21745"/>
                </a:cubicBezTo>
                <a:cubicBezTo>
                  <a:pt x="12023" y="23391"/>
                  <a:pt x="13857" y="24551"/>
                  <a:pt x="16020" y="24849"/>
                </a:cubicBezTo>
                <a:cubicBezTo>
                  <a:pt x="16362" y="24895"/>
                  <a:pt x="16703" y="24917"/>
                  <a:pt x="17039" y="24917"/>
                </a:cubicBezTo>
                <a:cubicBezTo>
                  <a:pt x="19675" y="24917"/>
                  <a:pt x="22075" y="23541"/>
                  <a:pt x="23465" y="21400"/>
                </a:cubicBezTo>
                <a:cubicBezTo>
                  <a:pt x="24563" y="22811"/>
                  <a:pt x="26208" y="23814"/>
                  <a:pt x="28121" y="24065"/>
                </a:cubicBezTo>
                <a:cubicBezTo>
                  <a:pt x="28440" y="24107"/>
                  <a:pt x="28757" y="24128"/>
                  <a:pt x="29071" y="24128"/>
                </a:cubicBezTo>
                <a:cubicBezTo>
                  <a:pt x="32590" y="24128"/>
                  <a:pt x="35657" y="21534"/>
                  <a:pt x="36146" y="17936"/>
                </a:cubicBezTo>
                <a:cubicBezTo>
                  <a:pt x="36663" y="14033"/>
                  <a:pt x="33920" y="10444"/>
                  <a:pt x="30017" y="9927"/>
                </a:cubicBezTo>
                <a:cubicBezTo>
                  <a:pt x="29986" y="9911"/>
                  <a:pt x="29970" y="9911"/>
                  <a:pt x="29939" y="9911"/>
                </a:cubicBezTo>
                <a:cubicBezTo>
                  <a:pt x="30143" y="9378"/>
                  <a:pt x="30299" y="8829"/>
                  <a:pt x="30378" y="8234"/>
                </a:cubicBezTo>
                <a:cubicBezTo>
                  <a:pt x="30911" y="4252"/>
                  <a:pt x="28121" y="600"/>
                  <a:pt x="24139" y="67"/>
                </a:cubicBezTo>
                <a:cubicBezTo>
                  <a:pt x="23808" y="23"/>
                  <a:pt x="23479" y="1"/>
                  <a:pt x="2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61"/>
          <p:cNvSpPr/>
          <p:nvPr/>
        </p:nvSpPr>
        <p:spPr>
          <a:xfrm>
            <a:off x="5056600" y="1813825"/>
            <a:ext cx="1196438" cy="813137"/>
          </a:xfrm>
          <a:custGeom>
            <a:avLst/>
            <a:gdLst/>
            <a:ahLst/>
            <a:cxnLst/>
            <a:rect l="l" t="t" r="r" b="b"/>
            <a:pathLst>
              <a:path w="36664" h="24918" extrusionOk="0">
                <a:moveTo>
                  <a:pt x="23154" y="1"/>
                </a:moveTo>
                <a:cubicBezTo>
                  <a:pt x="20866" y="1"/>
                  <a:pt x="18776" y="1083"/>
                  <a:pt x="17431" y="2826"/>
                </a:cubicBezTo>
                <a:cubicBezTo>
                  <a:pt x="16490" y="2199"/>
                  <a:pt x="15409" y="1760"/>
                  <a:pt x="14233" y="1604"/>
                </a:cubicBezTo>
                <a:cubicBezTo>
                  <a:pt x="13888" y="1556"/>
                  <a:pt x="13546" y="1533"/>
                  <a:pt x="13208" y="1533"/>
                </a:cubicBezTo>
                <a:cubicBezTo>
                  <a:pt x="9949" y="1533"/>
                  <a:pt x="7078" y="3663"/>
                  <a:pt x="6098" y="6745"/>
                </a:cubicBezTo>
                <a:cubicBezTo>
                  <a:pt x="3245" y="7622"/>
                  <a:pt x="1004" y="10068"/>
                  <a:pt x="581" y="13234"/>
                </a:cubicBezTo>
                <a:cubicBezTo>
                  <a:pt x="1" y="17529"/>
                  <a:pt x="3026" y="21494"/>
                  <a:pt x="7336" y="22074"/>
                </a:cubicBezTo>
                <a:cubicBezTo>
                  <a:pt x="7688" y="22124"/>
                  <a:pt x="8037" y="22147"/>
                  <a:pt x="8381" y="22147"/>
                </a:cubicBezTo>
                <a:cubicBezTo>
                  <a:pt x="9236" y="22147"/>
                  <a:pt x="10066" y="22002"/>
                  <a:pt x="10847" y="21745"/>
                </a:cubicBezTo>
                <a:cubicBezTo>
                  <a:pt x="12023" y="23391"/>
                  <a:pt x="13857" y="24551"/>
                  <a:pt x="16020" y="24849"/>
                </a:cubicBezTo>
                <a:cubicBezTo>
                  <a:pt x="16362" y="24895"/>
                  <a:pt x="16703" y="24917"/>
                  <a:pt x="17039" y="24917"/>
                </a:cubicBezTo>
                <a:cubicBezTo>
                  <a:pt x="19675" y="24917"/>
                  <a:pt x="22075" y="23541"/>
                  <a:pt x="23465" y="21400"/>
                </a:cubicBezTo>
                <a:cubicBezTo>
                  <a:pt x="24563" y="22811"/>
                  <a:pt x="26208" y="23814"/>
                  <a:pt x="28121" y="24065"/>
                </a:cubicBezTo>
                <a:cubicBezTo>
                  <a:pt x="28440" y="24107"/>
                  <a:pt x="28757" y="24128"/>
                  <a:pt x="29071" y="24128"/>
                </a:cubicBezTo>
                <a:cubicBezTo>
                  <a:pt x="32590" y="24128"/>
                  <a:pt x="35657" y="21534"/>
                  <a:pt x="36146" y="17936"/>
                </a:cubicBezTo>
                <a:cubicBezTo>
                  <a:pt x="36663" y="14033"/>
                  <a:pt x="33920" y="10444"/>
                  <a:pt x="30017" y="9927"/>
                </a:cubicBezTo>
                <a:cubicBezTo>
                  <a:pt x="29986" y="9911"/>
                  <a:pt x="29970" y="9911"/>
                  <a:pt x="29939" y="9911"/>
                </a:cubicBezTo>
                <a:cubicBezTo>
                  <a:pt x="30143" y="9378"/>
                  <a:pt x="30299" y="8829"/>
                  <a:pt x="30378" y="8234"/>
                </a:cubicBezTo>
                <a:cubicBezTo>
                  <a:pt x="30911" y="4252"/>
                  <a:pt x="28121" y="600"/>
                  <a:pt x="24139" y="67"/>
                </a:cubicBezTo>
                <a:cubicBezTo>
                  <a:pt x="23808" y="23"/>
                  <a:pt x="23479" y="1"/>
                  <a:pt x="2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61"/>
          <p:cNvSpPr/>
          <p:nvPr/>
        </p:nvSpPr>
        <p:spPr>
          <a:xfrm>
            <a:off x="7220125" y="1813825"/>
            <a:ext cx="1196438" cy="813137"/>
          </a:xfrm>
          <a:custGeom>
            <a:avLst/>
            <a:gdLst/>
            <a:ahLst/>
            <a:cxnLst/>
            <a:rect l="l" t="t" r="r" b="b"/>
            <a:pathLst>
              <a:path w="36664" h="24918" extrusionOk="0">
                <a:moveTo>
                  <a:pt x="23154" y="1"/>
                </a:moveTo>
                <a:cubicBezTo>
                  <a:pt x="20866" y="1"/>
                  <a:pt x="18776" y="1083"/>
                  <a:pt x="17431" y="2826"/>
                </a:cubicBezTo>
                <a:cubicBezTo>
                  <a:pt x="16490" y="2199"/>
                  <a:pt x="15409" y="1760"/>
                  <a:pt x="14233" y="1604"/>
                </a:cubicBezTo>
                <a:cubicBezTo>
                  <a:pt x="13888" y="1556"/>
                  <a:pt x="13546" y="1533"/>
                  <a:pt x="13208" y="1533"/>
                </a:cubicBezTo>
                <a:cubicBezTo>
                  <a:pt x="9949" y="1533"/>
                  <a:pt x="7078" y="3663"/>
                  <a:pt x="6098" y="6745"/>
                </a:cubicBezTo>
                <a:cubicBezTo>
                  <a:pt x="3245" y="7622"/>
                  <a:pt x="1004" y="10068"/>
                  <a:pt x="581" y="13234"/>
                </a:cubicBezTo>
                <a:cubicBezTo>
                  <a:pt x="1" y="17529"/>
                  <a:pt x="3026" y="21494"/>
                  <a:pt x="7336" y="22074"/>
                </a:cubicBezTo>
                <a:cubicBezTo>
                  <a:pt x="7688" y="22124"/>
                  <a:pt x="8037" y="22147"/>
                  <a:pt x="8381" y="22147"/>
                </a:cubicBezTo>
                <a:cubicBezTo>
                  <a:pt x="9236" y="22147"/>
                  <a:pt x="10066" y="22002"/>
                  <a:pt x="10847" y="21745"/>
                </a:cubicBezTo>
                <a:cubicBezTo>
                  <a:pt x="12023" y="23391"/>
                  <a:pt x="13857" y="24551"/>
                  <a:pt x="16020" y="24849"/>
                </a:cubicBezTo>
                <a:cubicBezTo>
                  <a:pt x="16362" y="24895"/>
                  <a:pt x="16703" y="24917"/>
                  <a:pt x="17039" y="24917"/>
                </a:cubicBezTo>
                <a:cubicBezTo>
                  <a:pt x="19675" y="24917"/>
                  <a:pt x="22075" y="23541"/>
                  <a:pt x="23465" y="21400"/>
                </a:cubicBezTo>
                <a:cubicBezTo>
                  <a:pt x="24563" y="22811"/>
                  <a:pt x="26208" y="23814"/>
                  <a:pt x="28121" y="24065"/>
                </a:cubicBezTo>
                <a:cubicBezTo>
                  <a:pt x="28440" y="24107"/>
                  <a:pt x="28757" y="24128"/>
                  <a:pt x="29071" y="24128"/>
                </a:cubicBezTo>
                <a:cubicBezTo>
                  <a:pt x="32590" y="24128"/>
                  <a:pt x="35657" y="21534"/>
                  <a:pt x="36146" y="17936"/>
                </a:cubicBezTo>
                <a:cubicBezTo>
                  <a:pt x="36663" y="14033"/>
                  <a:pt x="33920" y="10444"/>
                  <a:pt x="30017" y="9927"/>
                </a:cubicBezTo>
                <a:cubicBezTo>
                  <a:pt x="29986" y="9911"/>
                  <a:pt x="29970" y="9911"/>
                  <a:pt x="29939" y="9911"/>
                </a:cubicBezTo>
                <a:cubicBezTo>
                  <a:pt x="30143" y="9378"/>
                  <a:pt x="30299" y="8829"/>
                  <a:pt x="30378" y="8234"/>
                </a:cubicBezTo>
                <a:cubicBezTo>
                  <a:pt x="30911" y="4252"/>
                  <a:pt x="28121" y="600"/>
                  <a:pt x="24139" y="67"/>
                </a:cubicBezTo>
                <a:cubicBezTo>
                  <a:pt x="23808" y="23"/>
                  <a:pt x="23479" y="1"/>
                  <a:pt x="2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61"/>
          <p:cNvSpPr/>
          <p:nvPr/>
        </p:nvSpPr>
        <p:spPr>
          <a:xfrm>
            <a:off x="6879500" y="3802950"/>
            <a:ext cx="1877700" cy="6294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Mercury is the closest planet to the Sun and the smallest of them all</a:t>
            </a:r>
            <a:endParaRPr sz="1200" dirty="0">
              <a:solidFill>
                <a:schemeClr val="dk1"/>
              </a:solidFill>
              <a:latin typeface="Roboto"/>
              <a:ea typeface="Roboto"/>
              <a:cs typeface="Roboto"/>
              <a:sym typeface="Roboto"/>
            </a:endParaRPr>
          </a:p>
        </p:txBody>
      </p:sp>
      <p:sp>
        <p:nvSpPr>
          <p:cNvPr id="2547" name="Google Shape;2547;p61"/>
          <p:cNvSpPr/>
          <p:nvPr/>
        </p:nvSpPr>
        <p:spPr>
          <a:xfrm>
            <a:off x="429750" y="3802950"/>
            <a:ext cx="18777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Saturn is a gas giant, composed mostly of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hydrogen and helium</a:t>
            </a:r>
            <a:endParaRPr sz="1200" dirty="0">
              <a:solidFill>
                <a:schemeClr val="dk1"/>
              </a:solidFill>
              <a:latin typeface="Roboto"/>
              <a:ea typeface="Roboto"/>
              <a:cs typeface="Roboto"/>
              <a:sym typeface="Roboto"/>
            </a:endParaRPr>
          </a:p>
        </p:txBody>
      </p:sp>
      <p:sp>
        <p:nvSpPr>
          <p:cNvPr id="2548" name="Google Shape;2548;p61"/>
          <p:cNvSpPr/>
          <p:nvPr/>
        </p:nvSpPr>
        <p:spPr>
          <a:xfrm>
            <a:off x="2568400" y="3802950"/>
            <a:ext cx="18777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fifth planet from the Sun and the biggest of them all</a:t>
            </a:r>
            <a:endParaRPr sz="1200" dirty="0">
              <a:solidFill>
                <a:schemeClr val="dk1"/>
              </a:solidFill>
              <a:latin typeface="Roboto"/>
              <a:ea typeface="Roboto"/>
              <a:cs typeface="Roboto"/>
              <a:sym typeface="Roboto"/>
            </a:endParaRPr>
          </a:p>
        </p:txBody>
      </p:sp>
      <p:sp>
        <p:nvSpPr>
          <p:cNvPr id="2549" name="Google Shape;2549;p61"/>
          <p:cNvSpPr/>
          <p:nvPr/>
        </p:nvSpPr>
        <p:spPr>
          <a:xfrm>
            <a:off x="4707063" y="3802950"/>
            <a:ext cx="18777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Venus has a beautiful name and is the second planet from the Sun</a:t>
            </a:r>
            <a:endParaRPr sz="1200" dirty="0">
              <a:solidFill>
                <a:schemeClr val="dk1"/>
              </a:solidFill>
              <a:latin typeface="Roboto"/>
              <a:ea typeface="Roboto"/>
              <a:cs typeface="Roboto"/>
              <a:sym typeface="Roboto"/>
            </a:endParaRPr>
          </a:p>
        </p:txBody>
      </p:sp>
      <p:sp>
        <p:nvSpPr>
          <p:cNvPr id="2550" name="Google Shape;2550;p61"/>
          <p:cNvSpPr/>
          <p:nvPr/>
        </p:nvSpPr>
        <p:spPr>
          <a:xfrm>
            <a:off x="759150" y="3323142"/>
            <a:ext cx="1174200" cy="324600"/>
          </a:xfrm>
          <a:prstGeom prst="roundRect">
            <a:avLst>
              <a:gd name="adj" fmla="val 50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61"/>
          <p:cNvSpPr txBox="1"/>
          <p:nvPr/>
        </p:nvSpPr>
        <p:spPr>
          <a:xfrm>
            <a:off x="835650" y="33231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Saturn</a:t>
            </a:r>
            <a:endParaRPr b="1" dirty="0">
              <a:solidFill>
                <a:schemeClr val="lt1"/>
              </a:solidFill>
              <a:latin typeface="Roboto"/>
              <a:ea typeface="Roboto"/>
              <a:cs typeface="Roboto"/>
              <a:sym typeface="Roboto"/>
            </a:endParaRPr>
          </a:p>
        </p:txBody>
      </p:sp>
      <p:sp>
        <p:nvSpPr>
          <p:cNvPr id="2552" name="Google Shape;2552;p61"/>
          <p:cNvSpPr/>
          <p:nvPr/>
        </p:nvSpPr>
        <p:spPr>
          <a:xfrm>
            <a:off x="2933963" y="3323142"/>
            <a:ext cx="1174200" cy="324600"/>
          </a:xfrm>
          <a:prstGeom prst="roundRect">
            <a:avLst>
              <a:gd name="adj" fmla="val 5000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61"/>
          <p:cNvSpPr txBox="1"/>
          <p:nvPr/>
        </p:nvSpPr>
        <p:spPr>
          <a:xfrm>
            <a:off x="3010463" y="33231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Jupiter</a:t>
            </a:r>
            <a:endParaRPr b="1" dirty="0">
              <a:solidFill>
                <a:schemeClr val="lt1"/>
              </a:solidFill>
              <a:latin typeface="Roboto"/>
              <a:ea typeface="Roboto"/>
              <a:cs typeface="Roboto"/>
              <a:sym typeface="Roboto"/>
            </a:endParaRPr>
          </a:p>
        </p:txBody>
      </p:sp>
      <p:sp>
        <p:nvSpPr>
          <p:cNvPr id="2554" name="Google Shape;2554;p61"/>
          <p:cNvSpPr/>
          <p:nvPr/>
        </p:nvSpPr>
        <p:spPr>
          <a:xfrm>
            <a:off x="5058800" y="3323142"/>
            <a:ext cx="1174200" cy="324600"/>
          </a:xfrm>
          <a:prstGeom prst="roundRect">
            <a:avLst>
              <a:gd name="adj" fmla="val 5000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61"/>
          <p:cNvSpPr txBox="1"/>
          <p:nvPr/>
        </p:nvSpPr>
        <p:spPr>
          <a:xfrm>
            <a:off x="5135300" y="33231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Venus</a:t>
            </a:r>
            <a:endParaRPr b="1" dirty="0">
              <a:solidFill>
                <a:schemeClr val="lt1"/>
              </a:solidFill>
              <a:latin typeface="Roboto"/>
              <a:ea typeface="Roboto"/>
              <a:cs typeface="Roboto"/>
              <a:sym typeface="Roboto"/>
            </a:endParaRPr>
          </a:p>
        </p:txBody>
      </p:sp>
      <p:sp>
        <p:nvSpPr>
          <p:cNvPr id="2556" name="Google Shape;2556;p61"/>
          <p:cNvSpPr/>
          <p:nvPr/>
        </p:nvSpPr>
        <p:spPr>
          <a:xfrm>
            <a:off x="7231238" y="3323142"/>
            <a:ext cx="1174200" cy="324600"/>
          </a:xfrm>
          <a:prstGeom prst="roundRect">
            <a:avLst>
              <a:gd name="adj" fmla="val 50000"/>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61"/>
          <p:cNvSpPr txBox="1"/>
          <p:nvPr/>
        </p:nvSpPr>
        <p:spPr>
          <a:xfrm>
            <a:off x="7307738" y="33231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Mercury</a:t>
            </a:r>
            <a:endParaRPr b="1" dirty="0">
              <a:solidFill>
                <a:schemeClr val="lt1"/>
              </a:solidFill>
              <a:latin typeface="Roboto"/>
              <a:ea typeface="Roboto"/>
              <a:cs typeface="Roboto"/>
              <a:sym typeface="Roboto"/>
            </a:endParaRPr>
          </a:p>
        </p:txBody>
      </p:sp>
      <p:grpSp>
        <p:nvGrpSpPr>
          <p:cNvPr id="2558" name="Google Shape;2558;p61"/>
          <p:cNvGrpSpPr/>
          <p:nvPr/>
        </p:nvGrpSpPr>
        <p:grpSpPr>
          <a:xfrm>
            <a:off x="1191243" y="2043987"/>
            <a:ext cx="354710" cy="352803"/>
            <a:chOff x="-27351575" y="3175300"/>
            <a:chExt cx="297750" cy="296150"/>
          </a:xfrm>
        </p:grpSpPr>
        <p:sp>
          <p:nvSpPr>
            <p:cNvPr id="2559" name="Google Shape;2559;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0" name="Google Shape;2560;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63" name="Google Shape;2563;p61"/>
          <p:cNvGrpSpPr/>
          <p:nvPr/>
        </p:nvGrpSpPr>
        <p:grpSpPr>
          <a:xfrm>
            <a:off x="3313464" y="2066013"/>
            <a:ext cx="355663" cy="308725"/>
            <a:chOff x="-28462125" y="3199700"/>
            <a:chExt cx="298550" cy="259150"/>
          </a:xfrm>
        </p:grpSpPr>
        <p:sp>
          <p:nvSpPr>
            <p:cNvPr id="2564" name="Google Shape;2564;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67" name="Google Shape;2567;p61"/>
          <p:cNvGrpSpPr/>
          <p:nvPr/>
        </p:nvGrpSpPr>
        <p:grpSpPr>
          <a:xfrm>
            <a:off x="7704323" y="2044446"/>
            <a:ext cx="228045" cy="351880"/>
            <a:chOff x="-28032075" y="3916450"/>
            <a:chExt cx="191425" cy="295375"/>
          </a:xfrm>
        </p:grpSpPr>
        <p:sp>
          <p:nvSpPr>
            <p:cNvPr id="2568" name="Google Shape;2568;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71" name="Google Shape;2571;p61"/>
          <p:cNvSpPr/>
          <p:nvPr/>
        </p:nvSpPr>
        <p:spPr>
          <a:xfrm>
            <a:off x="5478428" y="20450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62"/>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graphicFrame>
        <p:nvGraphicFramePr>
          <p:cNvPr id="2577" name="Google Shape;2577;p62"/>
          <p:cNvGraphicFramePr/>
          <p:nvPr/>
        </p:nvGraphicFramePr>
        <p:xfrm>
          <a:off x="457188" y="1415800"/>
          <a:ext cx="8229625" cy="2938500"/>
        </p:xfrm>
        <a:graphic>
          <a:graphicData uri="http://schemas.openxmlformats.org/drawingml/2006/table">
            <a:tbl>
              <a:tblPr>
                <a:noFill/>
                <a:tableStyleId>{AA76FE54-F264-4D4F-BA02-6E4A9C439D9C}</a:tableStyleId>
              </a:tblPr>
              <a:tblGrid>
                <a:gridCol w="1645925">
                  <a:extLst>
                    <a:ext uri="{9D8B030D-6E8A-4147-A177-3AD203B41FA5}">
                      <a16:colId xmlns="" xmlns:a16="http://schemas.microsoft.com/office/drawing/2014/main" val="20000"/>
                    </a:ext>
                  </a:extLst>
                </a:gridCol>
                <a:gridCol w="1645925">
                  <a:extLst>
                    <a:ext uri="{9D8B030D-6E8A-4147-A177-3AD203B41FA5}">
                      <a16:colId xmlns="" xmlns:a16="http://schemas.microsoft.com/office/drawing/2014/main" val="20001"/>
                    </a:ext>
                  </a:extLst>
                </a:gridCol>
                <a:gridCol w="1645925">
                  <a:extLst>
                    <a:ext uri="{9D8B030D-6E8A-4147-A177-3AD203B41FA5}">
                      <a16:colId xmlns="" xmlns:a16="http://schemas.microsoft.com/office/drawing/2014/main" val="20002"/>
                    </a:ext>
                  </a:extLst>
                </a:gridCol>
                <a:gridCol w="1645925">
                  <a:extLst>
                    <a:ext uri="{9D8B030D-6E8A-4147-A177-3AD203B41FA5}">
                      <a16:colId xmlns="" xmlns:a16="http://schemas.microsoft.com/office/drawing/2014/main" val="20003"/>
                    </a:ext>
                  </a:extLst>
                </a:gridCol>
                <a:gridCol w="1645925">
                  <a:extLst>
                    <a:ext uri="{9D8B030D-6E8A-4147-A177-3AD203B41FA5}">
                      <a16:colId xmlns="" xmlns:a16="http://schemas.microsoft.com/office/drawing/2014/main" val="20004"/>
                    </a:ext>
                  </a:extLst>
                </a:gridCol>
              </a:tblGrid>
              <a:tr h="697100">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MONDAY</a:t>
                      </a:r>
                      <a:endParaRPr dirty="0"/>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TUESDAY</a:t>
                      </a:r>
                      <a:endParaRPr dirty="0"/>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WEDNESDAY</a:t>
                      </a:r>
                      <a:endParaRPr dirty="0"/>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THURSDAY</a:t>
                      </a:r>
                      <a:endParaRPr dirty="0"/>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FRIDAY</a:t>
                      </a:r>
                      <a:endParaRPr dirty="0"/>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rgbClr val="CFE2F3"/>
                    </a:solidFill>
                  </a:tcPr>
                </a:tc>
                <a:extLst>
                  <a:ext uri="{0D108BD9-81ED-4DB2-BD59-A6C34878D82A}">
                    <a16:rowId xmlns="" xmlns:a16="http://schemas.microsoft.com/office/drawing/2014/main" val="10000"/>
                  </a:ext>
                </a:extLst>
              </a:tr>
              <a:tr h="2241400">
                <a:tc>
                  <a:txBody>
                    <a:bodyPr/>
                    <a:lstStyle/>
                    <a:p>
                      <a:pPr marL="0" lvl="0" indent="0" algn="l" rtl="0">
                        <a:spcBef>
                          <a:spcPts val="0"/>
                        </a:spcBef>
                        <a:spcAft>
                          <a:spcPts val="0"/>
                        </a:spcAft>
                        <a:buNone/>
                      </a:pPr>
                      <a:r>
                        <a:rPr lang="en" sz="3600" b="1">
                          <a:solidFill>
                            <a:schemeClr val="lt1"/>
                          </a:solidFill>
                          <a:latin typeface="Roboto"/>
                          <a:ea typeface="Roboto"/>
                          <a:cs typeface="Roboto"/>
                          <a:sym typeface="Roboto"/>
                        </a:rPr>
                        <a:t>29º</a:t>
                      </a:r>
                      <a:endParaRPr dirty="0">
                        <a:solidFill>
                          <a:schemeClr val="lt1"/>
                        </a:solidFill>
                      </a:endParaRPr>
                    </a:p>
                  </a:txBody>
                  <a:tcPr marL="91425" marR="91425" marT="91425" marB="91425">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gradFill>
                      <a:gsLst>
                        <a:gs pos="0">
                          <a:srgbClr val="1A85C8"/>
                        </a:gs>
                        <a:gs pos="100000">
                          <a:srgbClr val="0F3750"/>
                        </a:gs>
                      </a:gsLst>
                      <a:lin ang="5400012" scaled="0"/>
                    </a:gradFill>
                  </a:tcPr>
                </a:tc>
                <a:tc>
                  <a:txBody>
                    <a:bodyPr/>
                    <a:lstStyle/>
                    <a:p>
                      <a:pPr marL="0" lvl="0" indent="0" algn="l" rtl="0">
                        <a:spcBef>
                          <a:spcPts val="0"/>
                        </a:spcBef>
                        <a:spcAft>
                          <a:spcPts val="0"/>
                        </a:spcAft>
                        <a:buClr>
                          <a:schemeClr val="dk1"/>
                        </a:buClr>
                        <a:buSzPts val="1100"/>
                        <a:buFont typeface="Arial"/>
                        <a:buNone/>
                      </a:pPr>
                      <a:r>
                        <a:rPr lang="en" sz="3600" b="1">
                          <a:solidFill>
                            <a:schemeClr val="lt1"/>
                          </a:solidFill>
                          <a:latin typeface="Roboto"/>
                          <a:ea typeface="Roboto"/>
                          <a:cs typeface="Roboto"/>
                          <a:sym typeface="Roboto"/>
                        </a:rPr>
                        <a:t>28º</a:t>
                      </a:r>
                      <a:endParaRPr dirty="0"/>
                    </a:p>
                  </a:txBody>
                  <a:tcPr marL="91425" marR="91425" marT="91425" marB="91425">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gradFill>
                      <a:gsLst>
                        <a:gs pos="0">
                          <a:srgbClr val="31AFDD"/>
                        </a:gs>
                        <a:gs pos="100000">
                          <a:srgbClr val="195B73"/>
                        </a:gs>
                      </a:gsLst>
                      <a:lin ang="5400012" scaled="0"/>
                    </a:gradFill>
                  </a:tcPr>
                </a:tc>
                <a:tc>
                  <a:txBody>
                    <a:bodyPr/>
                    <a:lstStyle/>
                    <a:p>
                      <a:pPr marL="0" lvl="0" indent="0" algn="l" rtl="0">
                        <a:spcBef>
                          <a:spcPts val="0"/>
                        </a:spcBef>
                        <a:spcAft>
                          <a:spcPts val="0"/>
                        </a:spcAft>
                        <a:buClr>
                          <a:schemeClr val="dk1"/>
                        </a:buClr>
                        <a:buSzPts val="1100"/>
                        <a:buFont typeface="Arial"/>
                        <a:buNone/>
                      </a:pPr>
                      <a:r>
                        <a:rPr lang="en" sz="3600" b="1">
                          <a:solidFill>
                            <a:schemeClr val="lt1"/>
                          </a:solidFill>
                          <a:latin typeface="Roboto"/>
                          <a:ea typeface="Roboto"/>
                          <a:cs typeface="Roboto"/>
                          <a:sym typeface="Roboto"/>
                        </a:rPr>
                        <a:t>27º</a:t>
                      </a:r>
                      <a:endParaRPr dirty="0"/>
                    </a:p>
                  </a:txBody>
                  <a:tcPr marL="91425" marR="91425" marT="91425" marB="91425">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gradFill>
                      <a:gsLst>
                        <a:gs pos="0">
                          <a:srgbClr val="45BFDE"/>
                        </a:gs>
                        <a:gs pos="100000">
                          <a:srgbClr val="1E6E83"/>
                        </a:gs>
                      </a:gsLst>
                      <a:lin ang="5400012" scaled="0"/>
                    </a:gradFill>
                  </a:tcPr>
                </a:tc>
                <a:tc>
                  <a:txBody>
                    <a:bodyPr/>
                    <a:lstStyle/>
                    <a:p>
                      <a:pPr marL="0" lvl="0" indent="0" algn="l" rtl="0">
                        <a:spcBef>
                          <a:spcPts val="0"/>
                        </a:spcBef>
                        <a:spcAft>
                          <a:spcPts val="0"/>
                        </a:spcAft>
                        <a:buClr>
                          <a:schemeClr val="dk1"/>
                        </a:buClr>
                        <a:buSzPts val="1100"/>
                        <a:buFont typeface="Arial"/>
                        <a:buNone/>
                      </a:pPr>
                      <a:r>
                        <a:rPr lang="en" sz="3600" b="1">
                          <a:solidFill>
                            <a:schemeClr val="lt1"/>
                          </a:solidFill>
                          <a:latin typeface="Roboto"/>
                          <a:ea typeface="Roboto"/>
                          <a:cs typeface="Roboto"/>
                          <a:sym typeface="Roboto"/>
                        </a:rPr>
                        <a:t>26º</a:t>
                      </a:r>
                      <a:endParaRPr dirty="0"/>
                    </a:p>
                  </a:txBody>
                  <a:tcPr marL="91425" marR="91425" marT="91425" marB="91425">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gradFill>
                      <a:gsLst>
                        <a:gs pos="0">
                          <a:srgbClr val="58CBDF"/>
                        </a:gs>
                        <a:gs pos="100000">
                          <a:srgbClr val="238191"/>
                        </a:gs>
                      </a:gsLst>
                      <a:lin ang="5400012" scaled="0"/>
                    </a:gradFill>
                  </a:tcPr>
                </a:tc>
                <a:tc>
                  <a:txBody>
                    <a:bodyPr/>
                    <a:lstStyle/>
                    <a:p>
                      <a:pPr marL="0" lvl="0" indent="0" algn="l" rtl="0">
                        <a:spcBef>
                          <a:spcPts val="0"/>
                        </a:spcBef>
                        <a:spcAft>
                          <a:spcPts val="0"/>
                        </a:spcAft>
                        <a:buClr>
                          <a:schemeClr val="dk1"/>
                        </a:buClr>
                        <a:buSzPts val="1100"/>
                        <a:buFont typeface="Arial"/>
                        <a:buNone/>
                      </a:pPr>
                      <a:r>
                        <a:rPr lang="en" sz="3600" b="1">
                          <a:solidFill>
                            <a:schemeClr val="lt1"/>
                          </a:solidFill>
                          <a:latin typeface="Roboto"/>
                          <a:ea typeface="Roboto"/>
                          <a:cs typeface="Roboto"/>
                          <a:sym typeface="Roboto"/>
                        </a:rPr>
                        <a:t>25º</a:t>
                      </a:r>
                      <a:endParaRPr dirty="0"/>
                    </a:p>
                  </a:txBody>
                  <a:tcPr marL="91425" marR="91425" marT="91425" marB="91425">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gradFill>
                      <a:gsLst>
                        <a:gs pos="0">
                          <a:srgbClr val="ADD8EB"/>
                        </a:gs>
                        <a:gs pos="100000">
                          <a:srgbClr val="4BA4CA"/>
                        </a:gs>
                      </a:gsLst>
                      <a:lin ang="5400012" scaled="0"/>
                    </a:gradFill>
                  </a:tcPr>
                </a:tc>
                <a:extLst>
                  <a:ext uri="{0D108BD9-81ED-4DB2-BD59-A6C34878D82A}">
                    <a16:rowId xmlns="" xmlns:a16="http://schemas.microsoft.com/office/drawing/2014/main" val="10001"/>
                  </a:ext>
                </a:extLst>
              </a:tr>
            </a:tbl>
          </a:graphicData>
        </a:graphic>
      </p:graphicFrame>
      <p:grpSp>
        <p:nvGrpSpPr>
          <p:cNvPr id="2578" name="Google Shape;2578;p62"/>
          <p:cNvGrpSpPr/>
          <p:nvPr/>
        </p:nvGrpSpPr>
        <p:grpSpPr>
          <a:xfrm>
            <a:off x="674277" y="2875678"/>
            <a:ext cx="1018828" cy="848350"/>
            <a:chOff x="288525" y="206389"/>
            <a:chExt cx="596050" cy="496925"/>
          </a:xfrm>
        </p:grpSpPr>
        <p:sp>
          <p:nvSpPr>
            <p:cNvPr id="2579" name="Google Shape;2579;p62"/>
            <p:cNvSpPr/>
            <p:nvPr/>
          </p:nvSpPr>
          <p:spPr>
            <a:xfrm>
              <a:off x="288525" y="365889"/>
              <a:ext cx="498475" cy="337425"/>
            </a:xfrm>
            <a:custGeom>
              <a:avLst/>
              <a:gdLst/>
              <a:ahLst/>
              <a:cxnLst/>
              <a:rect l="l" t="t" r="r" b="b"/>
              <a:pathLst>
                <a:path w="19939" h="13497" fill="none" extrusionOk="0">
                  <a:moveTo>
                    <a:pt x="18167" y="7258"/>
                  </a:moveTo>
                  <a:cubicBezTo>
                    <a:pt x="18183" y="7148"/>
                    <a:pt x="18183" y="7038"/>
                    <a:pt x="18183" y="6928"/>
                  </a:cubicBezTo>
                  <a:cubicBezTo>
                    <a:pt x="18183" y="5173"/>
                    <a:pt x="16772" y="3762"/>
                    <a:pt x="15017" y="3762"/>
                  </a:cubicBezTo>
                  <a:cubicBezTo>
                    <a:pt x="14453" y="3762"/>
                    <a:pt x="13920" y="3919"/>
                    <a:pt x="13449" y="4170"/>
                  </a:cubicBezTo>
                  <a:cubicBezTo>
                    <a:pt x="13136" y="1819"/>
                    <a:pt x="11130" y="0"/>
                    <a:pt x="8684" y="0"/>
                  </a:cubicBezTo>
                  <a:cubicBezTo>
                    <a:pt x="6333" y="0"/>
                    <a:pt x="4358" y="1709"/>
                    <a:pt x="3951" y="3950"/>
                  </a:cubicBezTo>
                  <a:cubicBezTo>
                    <a:pt x="1709" y="4358"/>
                    <a:pt x="1" y="6317"/>
                    <a:pt x="1" y="8684"/>
                  </a:cubicBezTo>
                  <a:cubicBezTo>
                    <a:pt x="1" y="11349"/>
                    <a:pt x="2164" y="13496"/>
                    <a:pt x="4828" y="13496"/>
                  </a:cubicBezTo>
                  <a:cubicBezTo>
                    <a:pt x="6192" y="13496"/>
                    <a:pt x="7430" y="12932"/>
                    <a:pt x="8308" y="12007"/>
                  </a:cubicBezTo>
                  <a:cubicBezTo>
                    <a:pt x="8966" y="12838"/>
                    <a:pt x="10001" y="13386"/>
                    <a:pt x="11145" y="13386"/>
                  </a:cubicBezTo>
                  <a:cubicBezTo>
                    <a:pt x="12383" y="13386"/>
                    <a:pt x="13465" y="12775"/>
                    <a:pt x="14123" y="11835"/>
                  </a:cubicBezTo>
                  <a:cubicBezTo>
                    <a:pt x="14703" y="12697"/>
                    <a:pt x="15675" y="13261"/>
                    <a:pt x="16772" y="13261"/>
                  </a:cubicBezTo>
                  <a:cubicBezTo>
                    <a:pt x="18528" y="13261"/>
                    <a:pt x="19939" y="11835"/>
                    <a:pt x="19939" y="10095"/>
                  </a:cubicBezTo>
                  <a:cubicBezTo>
                    <a:pt x="19939" y="8841"/>
                    <a:pt x="19218" y="7775"/>
                    <a:pt x="18167" y="7258"/>
                  </a:cubicBezTo>
                  <a:close/>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0" name="Google Shape;2580;p62"/>
            <p:cNvSpPr/>
            <p:nvPr/>
          </p:nvSpPr>
          <p:spPr>
            <a:xfrm>
              <a:off x="549900" y="330239"/>
              <a:ext cx="229275" cy="219075"/>
            </a:xfrm>
            <a:custGeom>
              <a:avLst/>
              <a:gdLst/>
              <a:ahLst/>
              <a:cxnLst/>
              <a:rect l="l" t="t" r="r" b="b"/>
              <a:pathLst>
                <a:path w="9171" h="8763" fill="none" extrusionOk="0">
                  <a:moveTo>
                    <a:pt x="1" y="1771"/>
                  </a:moveTo>
                  <a:cubicBezTo>
                    <a:pt x="957" y="690"/>
                    <a:pt x="2352" y="0"/>
                    <a:pt x="3919" y="0"/>
                  </a:cubicBezTo>
                  <a:cubicBezTo>
                    <a:pt x="6819" y="0"/>
                    <a:pt x="9170" y="2351"/>
                    <a:pt x="9170" y="5251"/>
                  </a:cubicBezTo>
                  <a:cubicBezTo>
                    <a:pt x="9170" y="6599"/>
                    <a:pt x="8653" y="7837"/>
                    <a:pt x="7822" y="8762"/>
                  </a:cubicBezTo>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1" name="Google Shape;2581;p62"/>
            <p:cNvSpPr/>
            <p:nvPr/>
          </p:nvSpPr>
          <p:spPr>
            <a:xfrm>
              <a:off x="687050" y="206389"/>
              <a:ext cx="14125" cy="69000"/>
            </a:xfrm>
            <a:custGeom>
              <a:avLst/>
              <a:gdLst/>
              <a:ahLst/>
              <a:cxnLst/>
              <a:rect l="l" t="t" r="r" b="b"/>
              <a:pathLst>
                <a:path w="565" h="2760" fill="none" extrusionOk="0">
                  <a:moveTo>
                    <a:pt x="565" y="1"/>
                  </a:moveTo>
                  <a:lnTo>
                    <a:pt x="1" y="2760"/>
                  </a:lnTo>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2" name="Google Shape;2582;p62"/>
            <p:cNvSpPr/>
            <p:nvPr/>
          </p:nvSpPr>
          <p:spPr>
            <a:xfrm>
              <a:off x="789725" y="303189"/>
              <a:ext cx="58800" cy="38825"/>
            </a:xfrm>
            <a:custGeom>
              <a:avLst/>
              <a:gdLst/>
              <a:ahLst/>
              <a:cxnLst/>
              <a:rect l="l" t="t" r="r" b="b"/>
              <a:pathLst>
                <a:path w="2352" h="1553" fill="none" extrusionOk="0">
                  <a:moveTo>
                    <a:pt x="2351" y="1"/>
                  </a:moveTo>
                  <a:lnTo>
                    <a:pt x="0" y="1552"/>
                  </a:lnTo>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3" name="Google Shape;2583;p62"/>
            <p:cNvSpPr/>
            <p:nvPr/>
          </p:nvSpPr>
          <p:spPr>
            <a:xfrm>
              <a:off x="815575" y="464639"/>
              <a:ext cx="69000" cy="14125"/>
            </a:xfrm>
            <a:custGeom>
              <a:avLst/>
              <a:gdLst/>
              <a:ahLst/>
              <a:cxnLst/>
              <a:rect l="l" t="t" r="r" b="b"/>
              <a:pathLst>
                <a:path w="2760" h="565" fill="none" extrusionOk="0">
                  <a:moveTo>
                    <a:pt x="2759" y="565"/>
                  </a:moveTo>
                  <a:lnTo>
                    <a:pt x="1" y="0"/>
                  </a:lnTo>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4" name="Google Shape;2584;p62"/>
            <p:cNvSpPr/>
            <p:nvPr/>
          </p:nvSpPr>
          <p:spPr>
            <a:xfrm>
              <a:off x="528350" y="243639"/>
              <a:ext cx="38825" cy="58400"/>
            </a:xfrm>
            <a:custGeom>
              <a:avLst/>
              <a:gdLst/>
              <a:ahLst/>
              <a:cxnLst/>
              <a:rect l="l" t="t" r="r" b="b"/>
              <a:pathLst>
                <a:path w="1553" h="2336" fill="none" extrusionOk="0">
                  <a:moveTo>
                    <a:pt x="0" y="0"/>
                  </a:moveTo>
                  <a:lnTo>
                    <a:pt x="1552" y="2336"/>
                  </a:lnTo>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85" name="Google Shape;2585;p62"/>
          <p:cNvGrpSpPr/>
          <p:nvPr/>
        </p:nvGrpSpPr>
        <p:grpSpPr>
          <a:xfrm>
            <a:off x="4092730" y="3125511"/>
            <a:ext cx="853090" cy="763883"/>
            <a:chOff x="-115800" y="4365573"/>
            <a:chExt cx="498475" cy="446350"/>
          </a:xfrm>
        </p:grpSpPr>
        <p:sp>
          <p:nvSpPr>
            <p:cNvPr id="2586" name="Google Shape;2586;p62"/>
            <p:cNvSpPr/>
            <p:nvPr/>
          </p:nvSpPr>
          <p:spPr>
            <a:xfrm>
              <a:off x="-115800" y="4365573"/>
              <a:ext cx="498475" cy="337425"/>
            </a:xfrm>
            <a:custGeom>
              <a:avLst/>
              <a:gdLst/>
              <a:ahLst/>
              <a:cxnLst/>
              <a:rect l="l" t="t" r="r" b="b"/>
              <a:pathLst>
                <a:path w="19939" h="13497" fill="none" extrusionOk="0">
                  <a:moveTo>
                    <a:pt x="18167" y="7258"/>
                  </a:moveTo>
                  <a:cubicBezTo>
                    <a:pt x="18167" y="7148"/>
                    <a:pt x="18183" y="7039"/>
                    <a:pt x="18183" y="6929"/>
                  </a:cubicBezTo>
                  <a:cubicBezTo>
                    <a:pt x="18183" y="5189"/>
                    <a:pt x="16756" y="3763"/>
                    <a:pt x="15016" y="3763"/>
                  </a:cubicBezTo>
                  <a:cubicBezTo>
                    <a:pt x="14437" y="3763"/>
                    <a:pt x="13904" y="3919"/>
                    <a:pt x="13449" y="4170"/>
                  </a:cubicBezTo>
                  <a:cubicBezTo>
                    <a:pt x="13136" y="1819"/>
                    <a:pt x="11129" y="1"/>
                    <a:pt x="8684" y="1"/>
                  </a:cubicBezTo>
                  <a:cubicBezTo>
                    <a:pt x="6317" y="1"/>
                    <a:pt x="4358" y="1709"/>
                    <a:pt x="3950" y="3951"/>
                  </a:cubicBezTo>
                  <a:cubicBezTo>
                    <a:pt x="1709" y="4358"/>
                    <a:pt x="0" y="6318"/>
                    <a:pt x="0" y="8684"/>
                  </a:cubicBezTo>
                  <a:cubicBezTo>
                    <a:pt x="0" y="11349"/>
                    <a:pt x="2164" y="13496"/>
                    <a:pt x="4812" y="13496"/>
                  </a:cubicBezTo>
                  <a:cubicBezTo>
                    <a:pt x="6192" y="13496"/>
                    <a:pt x="7414" y="12932"/>
                    <a:pt x="8292" y="12007"/>
                  </a:cubicBezTo>
                  <a:cubicBezTo>
                    <a:pt x="8966" y="12854"/>
                    <a:pt x="9985" y="13387"/>
                    <a:pt x="11145" y="13387"/>
                  </a:cubicBezTo>
                  <a:cubicBezTo>
                    <a:pt x="12383" y="13387"/>
                    <a:pt x="13465" y="12775"/>
                    <a:pt x="14123" y="11835"/>
                  </a:cubicBezTo>
                  <a:cubicBezTo>
                    <a:pt x="14687" y="12697"/>
                    <a:pt x="15659" y="13261"/>
                    <a:pt x="16772" y="13261"/>
                  </a:cubicBezTo>
                  <a:cubicBezTo>
                    <a:pt x="18512" y="13261"/>
                    <a:pt x="19938" y="11851"/>
                    <a:pt x="19938" y="10095"/>
                  </a:cubicBezTo>
                  <a:cubicBezTo>
                    <a:pt x="19938" y="8841"/>
                    <a:pt x="19217" y="7775"/>
                    <a:pt x="18167" y="7258"/>
                  </a:cubicBezTo>
                  <a:close/>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7" name="Google Shape;2587;p62"/>
            <p:cNvSpPr/>
            <p:nvPr/>
          </p:nvSpPr>
          <p:spPr>
            <a:xfrm>
              <a:off x="-89950" y="4732748"/>
              <a:ext cx="78800" cy="79175"/>
            </a:xfrm>
            <a:custGeom>
              <a:avLst/>
              <a:gdLst/>
              <a:ahLst/>
              <a:cxnLst/>
              <a:rect l="l" t="t" r="r" b="b"/>
              <a:pathLst>
                <a:path w="3152" h="3167" fill="none" extrusionOk="0">
                  <a:moveTo>
                    <a:pt x="1" y="3167"/>
                  </a:moveTo>
                  <a:lnTo>
                    <a:pt x="3151" y="1"/>
                  </a:lnTo>
                </a:path>
              </a:pathLst>
            </a:custGeom>
            <a:noFill/>
            <a:ln w="19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8" name="Google Shape;2588;p62"/>
            <p:cNvSpPr/>
            <p:nvPr/>
          </p:nvSpPr>
          <p:spPr>
            <a:xfrm>
              <a:off x="-27625" y="4732748"/>
              <a:ext cx="78775" cy="79175"/>
            </a:xfrm>
            <a:custGeom>
              <a:avLst/>
              <a:gdLst/>
              <a:ahLst/>
              <a:cxnLst/>
              <a:rect l="l" t="t" r="r" b="b"/>
              <a:pathLst>
                <a:path w="3151" h="3167" fill="none" extrusionOk="0">
                  <a:moveTo>
                    <a:pt x="0" y="3167"/>
                  </a:moveTo>
                  <a:lnTo>
                    <a:pt x="3151" y="1"/>
                  </a:lnTo>
                </a:path>
              </a:pathLst>
            </a:custGeom>
            <a:noFill/>
            <a:ln w="19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62"/>
            <p:cNvSpPr/>
            <p:nvPr/>
          </p:nvSpPr>
          <p:spPr>
            <a:xfrm>
              <a:off x="34675" y="4732748"/>
              <a:ext cx="78775" cy="79175"/>
            </a:xfrm>
            <a:custGeom>
              <a:avLst/>
              <a:gdLst/>
              <a:ahLst/>
              <a:cxnLst/>
              <a:rect l="l" t="t" r="r" b="b"/>
              <a:pathLst>
                <a:path w="3151" h="3167" fill="none" extrusionOk="0">
                  <a:moveTo>
                    <a:pt x="0" y="3167"/>
                  </a:moveTo>
                  <a:lnTo>
                    <a:pt x="3151" y="1"/>
                  </a:lnTo>
                </a:path>
              </a:pathLst>
            </a:custGeom>
            <a:noFill/>
            <a:ln w="19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62"/>
            <p:cNvSpPr/>
            <p:nvPr/>
          </p:nvSpPr>
          <p:spPr>
            <a:xfrm>
              <a:off x="96975" y="4732748"/>
              <a:ext cx="79175" cy="79175"/>
            </a:xfrm>
            <a:custGeom>
              <a:avLst/>
              <a:gdLst/>
              <a:ahLst/>
              <a:cxnLst/>
              <a:rect l="l" t="t" r="r" b="b"/>
              <a:pathLst>
                <a:path w="3167" h="3167" fill="none" extrusionOk="0">
                  <a:moveTo>
                    <a:pt x="1" y="3167"/>
                  </a:moveTo>
                  <a:lnTo>
                    <a:pt x="3167" y="1"/>
                  </a:lnTo>
                </a:path>
              </a:pathLst>
            </a:custGeom>
            <a:noFill/>
            <a:ln w="19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62"/>
            <p:cNvSpPr/>
            <p:nvPr/>
          </p:nvSpPr>
          <p:spPr>
            <a:xfrm>
              <a:off x="159275" y="4732748"/>
              <a:ext cx="79200" cy="79175"/>
            </a:xfrm>
            <a:custGeom>
              <a:avLst/>
              <a:gdLst/>
              <a:ahLst/>
              <a:cxnLst/>
              <a:rect l="l" t="t" r="r" b="b"/>
              <a:pathLst>
                <a:path w="3168" h="3167" fill="none" extrusionOk="0">
                  <a:moveTo>
                    <a:pt x="1" y="3167"/>
                  </a:moveTo>
                  <a:lnTo>
                    <a:pt x="3167" y="1"/>
                  </a:lnTo>
                </a:path>
              </a:pathLst>
            </a:custGeom>
            <a:noFill/>
            <a:ln w="19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2" name="Google Shape;2592;p62"/>
            <p:cNvSpPr/>
            <p:nvPr/>
          </p:nvSpPr>
          <p:spPr>
            <a:xfrm>
              <a:off x="221975" y="4732748"/>
              <a:ext cx="78800" cy="79175"/>
            </a:xfrm>
            <a:custGeom>
              <a:avLst/>
              <a:gdLst/>
              <a:ahLst/>
              <a:cxnLst/>
              <a:rect l="l" t="t" r="r" b="b"/>
              <a:pathLst>
                <a:path w="3152" h="3167" fill="none" extrusionOk="0">
                  <a:moveTo>
                    <a:pt x="1" y="3167"/>
                  </a:moveTo>
                  <a:lnTo>
                    <a:pt x="3151" y="1"/>
                  </a:lnTo>
                </a:path>
              </a:pathLst>
            </a:custGeom>
            <a:noFill/>
            <a:ln w="19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93" name="Google Shape;2593;p62"/>
          <p:cNvSpPr/>
          <p:nvPr/>
        </p:nvSpPr>
        <p:spPr>
          <a:xfrm>
            <a:off x="2513401" y="3125491"/>
            <a:ext cx="883485" cy="598524"/>
          </a:xfrm>
          <a:custGeom>
            <a:avLst/>
            <a:gdLst/>
            <a:ahLst/>
            <a:cxnLst/>
            <a:rect l="l" t="t" r="r" b="b"/>
            <a:pathLst>
              <a:path w="19923" h="13497" fill="none" extrusionOk="0">
                <a:moveTo>
                  <a:pt x="18151" y="7258"/>
                </a:moveTo>
                <a:cubicBezTo>
                  <a:pt x="18167" y="7148"/>
                  <a:pt x="18167" y="7039"/>
                  <a:pt x="18167" y="6929"/>
                </a:cubicBezTo>
                <a:cubicBezTo>
                  <a:pt x="18167" y="5173"/>
                  <a:pt x="16756" y="3763"/>
                  <a:pt x="15001" y="3763"/>
                </a:cubicBezTo>
                <a:cubicBezTo>
                  <a:pt x="14436" y="3763"/>
                  <a:pt x="13903" y="3919"/>
                  <a:pt x="13449" y="4170"/>
                </a:cubicBezTo>
                <a:cubicBezTo>
                  <a:pt x="13120" y="1819"/>
                  <a:pt x="11113" y="1"/>
                  <a:pt x="8684" y="1"/>
                </a:cubicBezTo>
                <a:cubicBezTo>
                  <a:pt x="6317" y="1"/>
                  <a:pt x="4358" y="1709"/>
                  <a:pt x="3950" y="3951"/>
                </a:cubicBezTo>
                <a:cubicBezTo>
                  <a:pt x="1693" y="4358"/>
                  <a:pt x="0" y="6317"/>
                  <a:pt x="0" y="8684"/>
                </a:cubicBezTo>
                <a:cubicBezTo>
                  <a:pt x="0" y="11349"/>
                  <a:pt x="2148" y="13496"/>
                  <a:pt x="4812" y="13496"/>
                </a:cubicBezTo>
                <a:cubicBezTo>
                  <a:pt x="6176" y="13496"/>
                  <a:pt x="7414" y="12932"/>
                  <a:pt x="8292" y="12007"/>
                </a:cubicBezTo>
                <a:cubicBezTo>
                  <a:pt x="8950" y="12838"/>
                  <a:pt x="9985" y="13387"/>
                  <a:pt x="11145" y="13387"/>
                </a:cubicBezTo>
                <a:cubicBezTo>
                  <a:pt x="12367" y="13387"/>
                  <a:pt x="13465" y="12775"/>
                  <a:pt x="14123" y="11835"/>
                </a:cubicBezTo>
                <a:cubicBezTo>
                  <a:pt x="14687" y="12697"/>
                  <a:pt x="15659" y="13261"/>
                  <a:pt x="16756" y="13261"/>
                </a:cubicBezTo>
                <a:cubicBezTo>
                  <a:pt x="18512" y="13261"/>
                  <a:pt x="19922" y="11835"/>
                  <a:pt x="19922" y="10095"/>
                </a:cubicBezTo>
                <a:cubicBezTo>
                  <a:pt x="19922" y="8841"/>
                  <a:pt x="19201" y="7760"/>
                  <a:pt x="18151" y="7258"/>
                </a:cubicBezTo>
                <a:close/>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94" name="Google Shape;2594;p62"/>
          <p:cNvGrpSpPr/>
          <p:nvPr/>
        </p:nvGrpSpPr>
        <p:grpSpPr>
          <a:xfrm>
            <a:off x="5767398" y="3092784"/>
            <a:ext cx="883492" cy="829338"/>
            <a:chOff x="7309817" y="2875762"/>
            <a:chExt cx="692175" cy="649697"/>
          </a:xfrm>
        </p:grpSpPr>
        <p:sp>
          <p:nvSpPr>
            <p:cNvPr id="2595" name="Google Shape;2595;p62"/>
            <p:cNvSpPr/>
            <p:nvPr/>
          </p:nvSpPr>
          <p:spPr>
            <a:xfrm>
              <a:off x="7407272" y="3384925"/>
              <a:ext cx="179758" cy="140533"/>
            </a:xfrm>
            <a:custGeom>
              <a:avLst/>
              <a:gdLst/>
              <a:ahLst/>
              <a:cxnLst/>
              <a:rect l="l" t="t" r="r" b="b"/>
              <a:pathLst>
                <a:path w="5174" h="4045" fill="none" extrusionOk="0">
                  <a:moveTo>
                    <a:pt x="2744" y="1"/>
                  </a:moveTo>
                  <a:cubicBezTo>
                    <a:pt x="1" y="2728"/>
                    <a:pt x="1725" y="4045"/>
                    <a:pt x="2744" y="4045"/>
                  </a:cubicBezTo>
                  <a:cubicBezTo>
                    <a:pt x="3763" y="4045"/>
                    <a:pt x="5173" y="2791"/>
                    <a:pt x="2744" y="1"/>
                  </a:cubicBezTo>
                  <a:close/>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6" name="Google Shape;2596;p62"/>
            <p:cNvSpPr/>
            <p:nvPr/>
          </p:nvSpPr>
          <p:spPr>
            <a:xfrm>
              <a:off x="7548330" y="3384925"/>
              <a:ext cx="179723" cy="140533"/>
            </a:xfrm>
            <a:custGeom>
              <a:avLst/>
              <a:gdLst/>
              <a:ahLst/>
              <a:cxnLst/>
              <a:rect l="l" t="t" r="r" b="b"/>
              <a:pathLst>
                <a:path w="5173" h="4045" fill="none" extrusionOk="0">
                  <a:moveTo>
                    <a:pt x="2743" y="1"/>
                  </a:moveTo>
                  <a:cubicBezTo>
                    <a:pt x="0" y="2728"/>
                    <a:pt x="1725" y="4045"/>
                    <a:pt x="2743" y="4045"/>
                  </a:cubicBezTo>
                  <a:cubicBezTo>
                    <a:pt x="3747" y="4045"/>
                    <a:pt x="5173" y="2791"/>
                    <a:pt x="2743" y="1"/>
                  </a:cubicBezTo>
                  <a:close/>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7" name="Google Shape;2597;p62"/>
            <p:cNvSpPr/>
            <p:nvPr/>
          </p:nvSpPr>
          <p:spPr>
            <a:xfrm>
              <a:off x="7689388" y="3384925"/>
              <a:ext cx="179167" cy="140533"/>
            </a:xfrm>
            <a:custGeom>
              <a:avLst/>
              <a:gdLst/>
              <a:ahLst/>
              <a:cxnLst/>
              <a:rect l="l" t="t" r="r" b="b"/>
              <a:pathLst>
                <a:path w="5157" h="4045" fill="none" extrusionOk="0">
                  <a:moveTo>
                    <a:pt x="2727" y="1"/>
                  </a:moveTo>
                  <a:cubicBezTo>
                    <a:pt x="0" y="2728"/>
                    <a:pt x="1724" y="4045"/>
                    <a:pt x="2727" y="4045"/>
                  </a:cubicBezTo>
                  <a:cubicBezTo>
                    <a:pt x="3746" y="4045"/>
                    <a:pt x="5157" y="2791"/>
                    <a:pt x="2727" y="1"/>
                  </a:cubicBezTo>
                  <a:close/>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8" name="Google Shape;2598;p62"/>
            <p:cNvSpPr/>
            <p:nvPr/>
          </p:nvSpPr>
          <p:spPr>
            <a:xfrm>
              <a:off x="7309817" y="2875762"/>
              <a:ext cx="692175" cy="468920"/>
            </a:xfrm>
            <a:custGeom>
              <a:avLst/>
              <a:gdLst/>
              <a:ahLst/>
              <a:cxnLst/>
              <a:rect l="l" t="t" r="r" b="b"/>
              <a:pathLst>
                <a:path w="19923" h="13497" fill="none" extrusionOk="0">
                  <a:moveTo>
                    <a:pt x="18151" y="7242"/>
                  </a:moveTo>
                  <a:cubicBezTo>
                    <a:pt x="18167" y="7148"/>
                    <a:pt x="18167" y="7038"/>
                    <a:pt x="18167" y="6929"/>
                  </a:cubicBezTo>
                  <a:cubicBezTo>
                    <a:pt x="18167" y="5173"/>
                    <a:pt x="16756" y="3762"/>
                    <a:pt x="15000" y="3762"/>
                  </a:cubicBezTo>
                  <a:cubicBezTo>
                    <a:pt x="14436" y="3762"/>
                    <a:pt x="13903" y="3903"/>
                    <a:pt x="13449" y="4170"/>
                  </a:cubicBezTo>
                  <a:cubicBezTo>
                    <a:pt x="13135" y="1819"/>
                    <a:pt x="11113" y="1"/>
                    <a:pt x="8684" y="1"/>
                  </a:cubicBezTo>
                  <a:cubicBezTo>
                    <a:pt x="6317" y="1"/>
                    <a:pt x="4358" y="1709"/>
                    <a:pt x="3950" y="3950"/>
                  </a:cubicBezTo>
                  <a:cubicBezTo>
                    <a:pt x="1693" y="4358"/>
                    <a:pt x="0" y="6317"/>
                    <a:pt x="0" y="8684"/>
                  </a:cubicBezTo>
                  <a:cubicBezTo>
                    <a:pt x="0" y="11349"/>
                    <a:pt x="2147" y="13496"/>
                    <a:pt x="4812" y="13496"/>
                  </a:cubicBezTo>
                  <a:cubicBezTo>
                    <a:pt x="6176" y="13496"/>
                    <a:pt x="7414" y="12916"/>
                    <a:pt x="8292" y="12007"/>
                  </a:cubicBezTo>
                  <a:cubicBezTo>
                    <a:pt x="8950" y="12838"/>
                    <a:pt x="9985" y="13386"/>
                    <a:pt x="11145" y="13386"/>
                  </a:cubicBezTo>
                  <a:cubicBezTo>
                    <a:pt x="12367" y="13386"/>
                    <a:pt x="13464" y="12759"/>
                    <a:pt x="14123" y="11835"/>
                  </a:cubicBezTo>
                  <a:cubicBezTo>
                    <a:pt x="14687" y="12681"/>
                    <a:pt x="15659" y="13261"/>
                    <a:pt x="16756" y="13261"/>
                  </a:cubicBezTo>
                  <a:cubicBezTo>
                    <a:pt x="18511" y="13261"/>
                    <a:pt x="19922" y="11835"/>
                    <a:pt x="19922" y="10095"/>
                  </a:cubicBezTo>
                  <a:cubicBezTo>
                    <a:pt x="19922" y="8841"/>
                    <a:pt x="19201" y="7759"/>
                    <a:pt x="18151" y="7242"/>
                  </a:cubicBezTo>
                  <a:close/>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99" name="Google Shape;2599;p62"/>
          <p:cNvGrpSpPr/>
          <p:nvPr/>
        </p:nvGrpSpPr>
        <p:grpSpPr>
          <a:xfrm>
            <a:off x="7472485" y="3125505"/>
            <a:ext cx="883497" cy="957096"/>
            <a:chOff x="3611514" y="4098762"/>
            <a:chExt cx="498475" cy="540000"/>
          </a:xfrm>
        </p:grpSpPr>
        <p:sp>
          <p:nvSpPr>
            <p:cNvPr id="2600" name="Google Shape;2600;p62"/>
            <p:cNvSpPr/>
            <p:nvPr/>
          </p:nvSpPr>
          <p:spPr>
            <a:xfrm>
              <a:off x="3611514" y="4098762"/>
              <a:ext cx="498475" cy="337425"/>
            </a:xfrm>
            <a:custGeom>
              <a:avLst/>
              <a:gdLst/>
              <a:ahLst/>
              <a:cxnLst/>
              <a:rect l="l" t="t" r="r" b="b"/>
              <a:pathLst>
                <a:path w="19939" h="13497" fill="none" extrusionOk="0">
                  <a:moveTo>
                    <a:pt x="10879" y="13057"/>
                  </a:moveTo>
                  <a:cubicBezTo>
                    <a:pt x="11882" y="13496"/>
                    <a:pt x="13559" y="12634"/>
                    <a:pt x="14124" y="11819"/>
                  </a:cubicBezTo>
                  <a:cubicBezTo>
                    <a:pt x="14688" y="12681"/>
                    <a:pt x="15660" y="13245"/>
                    <a:pt x="16772" y="13245"/>
                  </a:cubicBezTo>
                  <a:cubicBezTo>
                    <a:pt x="18512" y="13245"/>
                    <a:pt x="19939" y="11835"/>
                    <a:pt x="19939" y="10079"/>
                  </a:cubicBezTo>
                  <a:cubicBezTo>
                    <a:pt x="19939" y="8841"/>
                    <a:pt x="19218" y="7759"/>
                    <a:pt x="18168" y="7242"/>
                  </a:cubicBezTo>
                  <a:cubicBezTo>
                    <a:pt x="18168" y="7132"/>
                    <a:pt x="18183" y="7023"/>
                    <a:pt x="18183" y="6913"/>
                  </a:cubicBezTo>
                  <a:cubicBezTo>
                    <a:pt x="18183" y="5173"/>
                    <a:pt x="16757" y="3747"/>
                    <a:pt x="15017" y="3747"/>
                  </a:cubicBezTo>
                  <a:cubicBezTo>
                    <a:pt x="14437" y="3747"/>
                    <a:pt x="13920" y="3903"/>
                    <a:pt x="13450" y="4170"/>
                  </a:cubicBezTo>
                  <a:cubicBezTo>
                    <a:pt x="13136" y="1819"/>
                    <a:pt x="11130" y="0"/>
                    <a:pt x="8685" y="0"/>
                  </a:cubicBezTo>
                  <a:cubicBezTo>
                    <a:pt x="6318" y="0"/>
                    <a:pt x="4358" y="1693"/>
                    <a:pt x="3951" y="3950"/>
                  </a:cubicBezTo>
                  <a:cubicBezTo>
                    <a:pt x="1709" y="4358"/>
                    <a:pt x="1" y="6317"/>
                    <a:pt x="1" y="8684"/>
                  </a:cubicBezTo>
                  <a:cubicBezTo>
                    <a:pt x="1" y="11333"/>
                    <a:pt x="2164" y="13496"/>
                    <a:pt x="4813" y="13496"/>
                  </a:cubicBezTo>
                  <a:cubicBezTo>
                    <a:pt x="7431" y="13496"/>
                    <a:pt x="7180" y="12603"/>
                    <a:pt x="8026" y="12603"/>
                  </a:cubicBezTo>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1" name="Google Shape;2601;p62"/>
            <p:cNvSpPr/>
            <p:nvPr/>
          </p:nvSpPr>
          <p:spPr>
            <a:xfrm>
              <a:off x="3812164" y="4306837"/>
              <a:ext cx="117575" cy="331925"/>
            </a:xfrm>
            <a:custGeom>
              <a:avLst/>
              <a:gdLst/>
              <a:ahLst/>
              <a:cxnLst/>
              <a:rect l="l" t="t" r="r" b="b"/>
              <a:pathLst>
                <a:path w="4703" h="13277" fill="none" extrusionOk="0">
                  <a:moveTo>
                    <a:pt x="345" y="1"/>
                  </a:moveTo>
                  <a:lnTo>
                    <a:pt x="4389" y="1"/>
                  </a:lnTo>
                  <a:lnTo>
                    <a:pt x="1881" y="7838"/>
                  </a:lnTo>
                  <a:lnTo>
                    <a:pt x="4703" y="7838"/>
                  </a:lnTo>
                  <a:lnTo>
                    <a:pt x="0" y="13277"/>
                  </a:lnTo>
                  <a:close/>
                </a:path>
              </a:pathLst>
            </a:custGeom>
            <a:noFill/>
            <a:ln w="19600" cap="flat" cmpd="sng">
              <a:solidFill>
                <a:schemeClr val="lt1"/>
              </a:solidFill>
              <a:prstDash val="solid"/>
              <a:miter lim="156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cxnSp>
        <p:nvCxnSpPr>
          <p:cNvPr id="2606" name="Google Shape;2606;p63"/>
          <p:cNvCxnSpPr/>
          <p:nvPr/>
        </p:nvCxnSpPr>
        <p:spPr>
          <a:xfrm rot="10800000">
            <a:off x="5359588" y="3213000"/>
            <a:ext cx="914400" cy="292200"/>
          </a:xfrm>
          <a:prstGeom prst="straightConnector1">
            <a:avLst/>
          </a:prstGeom>
          <a:noFill/>
          <a:ln w="28575" cap="flat" cmpd="sng">
            <a:solidFill>
              <a:schemeClr val="accent6"/>
            </a:solidFill>
            <a:prstDash val="solid"/>
            <a:round/>
            <a:headEnd type="none" w="med" len="med"/>
            <a:tailEnd type="none" w="med" len="med"/>
          </a:ln>
        </p:spPr>
      </p:cxnSp>
      <p:cxnSp>
        <p:nvCxnSpPr>
          <p:cNvPr id="2607" name="Google Shape;2607;p63"/>
          <p:cNvCxnSpPr/>
          <p:nvPr/>
        </p:nvCxnSpPr>
        <p:spPr>
          <a:xfrm flipH="1">
            <a:off x="5105588" y="1854200"/>
            <a:ext cx="1066800" cy="800100"/>
          </a:xfrm>
          <a:prstGeom prst="straightConnector1">
            <a:avLst/>
          </a:prstGeom>
          <a:noFill/>
          <a:ln w="28575" cap="flat" cmpd="sng">
            <a:solidFill>
              <a:schemeClr val="accent6"/>
            </a:solidFill>
            <a:prstDash val="solid"/>
            <a:round/>
            <a:headEnd type="none" w="med" len="med"/>
            <a:tailEnd type="none" w="med" len="med"/>
          </a:ln>
        </p:spPr>
      </p:cxnSp>
      <p:cxnSp>
        <p:nvCxnSpPr>
          <p:cNvPr id="2608" name="Google Shape;2608;p63"/>
          <p:cNvCxnSpPr/>
          <p:nvPr/>
        </p:nvCxnSpPr>
        <p:spPr>
          <a:xfrm flipH="1">
            <a:off x="3098988" y="3200400"/>
            <a:ext cx="723900" cy="292200"/>
          </a:xfrm>
          <a:prstGeom prst="straightConnector1">
            <a:avLst/>
          </a:prstGeom>
          <a:noFill/>
          <a:ln w="28575" cap="flat" cmpd="sng">
            <a:solidFill>
              <a:schemeClr val="accent6"/>
            </a:solidFill>
            <a:prstDash val="solid"/>
            <a:round/>
            <a:headEnd type="none" w="med" len="med"/>
            <a:tailEnd type="none" w="med" len="med"/>
          </a:ln>
        </p:spPr>
      </p:cxnSp>
      <p:sp>
        <p:nvSpPr>
          <p:cNvPr id="2609" name="Google Shape;2609;p63"/>
          <p:cNvSpPr/>
          <p:nvPr/>
        </p:nvSpPr>
        <p:spPr>
          <a:xfrm flipH="1">
            <a:off x="1057187" y="3328187"/>
            <a:ext cx="521118" cy="521118"/>
          </a:xfrm>
          <a:custGeom>
            <a:avLst/>
            <a:gdLst/>
            <a:ahLst/>
            <a:cxnLst/>
            <a:rect l="l" t="t" r="r" b="b"/>
            <a:pathLst>
              <a:path w="20444" h="20444" extrusionOk="0">
                <a:moveTo>
                  <a:pt x="10216" y="0"/>
                </a:moveTo>
                <a:cubicBezTo>
                  <a:pt x="4572" y="0"/>
                  <a:pt x="0" y="4572"/>
                  <a:pt x="0" y="10216"/>
                </a:cubicBezTo>
                <a:cubicBezTo>
                  <a:pt x="0" y="15860"/>
                  <a:pt x="4572" y="20443"/>
                  <a:pt x="10216" y="20443"/>
                </a:cubicBezTo>
                <a:cubicBezTo>
                  <a:pt x="15859" y="20443"/>
                  <a:pt x="20443" y="15860"/>
                  <a:pt x="20443" y="10216"/>
                </a:cubicBezTo>
                <a:cubicBezTo>
                  <a:pt x="20443" y="4572"/>
                  <a:pt x="15859" y="0"/>
                  <a:pt x="10216"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0" name="Google Shape;2610;p63"/>
          <p:cNvSpPr/>
          <p:nvPr/>
        </p:nvSpPr>
        <p:spPr>
          <a:xfrm flipH="1">
            <a:off x="1028358" y="3299358"/>
            <a:ext cx="579082" cy="578776"/>
          </a:xfrm>
          <a:custGeom>
            <a:avLst/>
            <a:gdLst/>
            <a:ahLst/>
            <a:cxnLst/>
            <a:rect l="l" t="t" r="r" b="b"/>
            <a:pathLst>
              <a:path w="22718" h="22706" extrusionOk="0">
                <a:moveTo>
                  <a:pt x="11359" y="2263"/>
                </a:moveTo>
                <a:cubicBezTo>
                  <a:pt x="16371" y="2263"/>
                  <a:pt x="20443" y="6346"/>
                  <a:pt x="20443" y="11347"/>
                </a:cubicBezTo>
                <a:cubicBezTo>
                  <a:pt x="20443" y="16360"/>
                  <a:pt x="16371" y="20443"/>
                  <a:pt x="11359" y="20443"/>
                </a:cubicBezTo>
                <a:cubicBezTo>
                  <a:pt x="6346" y="20443"/>
                  <a:pt x="2274" y="16360"/>
                  <a:pt x="2274" y="11347"/>
                </a:cubicBezTo>
                <a:cubicBezTo>
                  <a:pt x="2274" y="6346"/>
                  <a:pt x="6346" y="2263"/>
                  <a:pt x="11359" y="2263"/>
                </a:cubicBezTo>
                <a:close/>
                <a:moveTo>
                  <a:pt x="11359" y="0"/>
                </a:moveTo>
                <a:cubicBezTo>
                  <a:pt x="5096" y="0"/>
                  <a:pt x="0" y="5084"/>
                  <a:pt x="0" y="11347"/>
                </a:cubicBezTo>
                <a:cubicBezTo>
                  <a:pt x="0" y="17610"/>
                  <a:pt x="5096" y="22706"/>
                  <a:pt x="11359" y="22706"/>
                </a:cubicBezTo>
                <a:cubicBezTo>
                  <a:pt x="17621" y="22706"/>
                  <a:pt x="22717" y="17610"/>
                  <a:pt x="22717" y="11347"/>
                </a:cubicBezTo>
                <a:cubicBezTo>
                  <a:pt x="22717" y="5084"/>
                  <a:pt x="17621" y="0"/>
                  <a:pt x="113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1" name="Google Shape;2611;p63"/>
          <p:cNvSpPr/>
          <p:nvPr/>
        </p:nvSpPr>
        <p:spPr>
          <a:xfrm flipH="1">
            <a:off x="2549701" y="3190628"/>
            <a:ext cx="697151" cy="697152"/>
          </a:xfrm>
          <a:custGeom>
            <a:avLst/>
            <a:gdLst/>
            <a:ahLst/>
            <a:cxnLst/>
            <a:rect l="l" t="t" r="r" b="b"/>
            <a:pathLst>
              <a:path w="27350" h="27350" extrusionOk="0">
                <a:moveTo>
                  <a:pt x="13681" y="1"/>
                </a:moveTo>
                <a:cubicBezTo>
                  <a:pt x="6120" y="1"/>
                  <a:pt x="1" y="6121"/>
                  <a:pt x="1" y="13681"/>
                </a:cubicBezTo>
                <a:cubicBezTo>
                  <a:pt x="1" y="21230"/>
                  <a:pt x="6120" y="27349"/>
                  <a:pt x="13681" y="27349"/>
                </a:cubicBezTo>
                <a:cubicBezTo>
                  <a:pt x="21229" y="27349"/>
                  <a:pt x="27349" y="21230"/>
                  <a:pt x="27349" y="13681"/>
                </a:cubicBezTo>
                <a:cubicBezTo>
                  <a:pt x="27349" y="6121"/>
                  <a:pt x="21229" y="1"/>
                  <a:pt x="13681"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2" name="Google Shape;2612;p63"/>
          <p:cNvSpPr/>
          <p:nvPr/>
        </p:nvSpPr>
        <p:spPr>
          <a:xfrm flipH="1">
            <a:off x="2514499" y="3155732"/>
            <a:ext cx="767249" cy="766943"/>
          </a:xfrm>
          <a:custGeom>
            <a:avLst/>
            <a:gdLst/>
            <a:ahLst/>
            <a:cxnLst/>
            <a:rect l="l" t="t" r="r" b="b"/>
            <a:pathLst>
              <a:path w="30100" h="30088" extrusionOk="0">
                <a:moveTo>
                  <a:pt x="15050" y="2739"/>
                </a:moveTo>
                <a:cubicBezTo>
                  <a:pt x="21836" y="2739"/>
                  <a:pt x="27349" y="8263"/>
                  <a:pt x="27349" y="15050"/>
                </a:cubicBezTo>
                <a:cubicBezTo>
                  <a:pt x="27349" y="21825"/>
                  <a:pt x="21836" y="27349"/>
                  <a:pt x="15050" y="27349"/>
                </a:cubicBezTo>
                <a:cubicBezTo>
                  <a:pt x="8263" y="27349"/>
                  <a:pt x="2739" y="21825"/>
                  <a:pt x="2739" y="15050"/>
                </a:cubicBezTo>
                <a:cubicBezTo>
                  <a:pt x="2739" y="8263"/>
                  <a:pt x="8263" y="2739"/>
                  <a:pt x="15050" y="2739"/>
                </a:cubicBezTo>
                <a:close/>
                <a:moveTo>
                  <a:pt x="15050" y="1"/>
                </a:moveTo>
                <a:cubicBezTo>
                  <a:pt x="6751" y="1"/>
                  <a:pt x="0" y="6751"/>
                  <a:pt x="0" y="15050"/>
                </a:cubicBezTo>
                <a:cubicBezTo>
                  <a:pt x="0" y="23337"/>
                  <a:pt x="6751" y="30088"/>
                  <a:pt x="15050" y="30088"/>
                </a:cubicBezTo>
                <a:cubicBezTo>
                  <a:pt x="23349" y="30088"/>
                  <a:pt x="30099" y="23337"/>
                  <a:pt x="30099" y="15050"/>
                </a:cubicBezTo>
                <a:cubicBezTo>
                  <a:pt x="30099" y="6751"/>
                  <a:pt x="23349" y="1"/>
                  <a:pt x="15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3" name="Google Shape;2613;p63"/>
          <p:cNvSpPr/>
          <p:nvPr/>
        </p:nvSpPr>
        <p:spPr>
          <a:xfrm flipH="1">
            <a:off x="1057187" y="3328187"/>
            <a:ext cx="521118" cy="521118"/>
          </a:xfrm>
          <a:custGeom>
            <a:avLst/>
            <a:gdLst/>
            <a:ahLst/>
            <a:cxnLst/>
            <a:rect l="l" t="t" r="r" b="b"/>
            <a:pathLst>
              <a:path w="20444" h="20444" extrusionOk="0">
                <a:moveTo>
                  <a:pt x="10216" y="0"/>
                </a:moveTo>
                <a:cubicBezTo>
                  <a:pt x="4572" y="0"/>
                  <a:pt x="0" y="4572"/>
                  <a:pt x="0" y="10216"/>
                </a:cubicBezTo>
                <a:cubicBezTo>
                  <a:pt x="0" y="15860"/>
                  <a:pt x="4572" y="20443"/>
                  <a:pt x="10216" y="20443"/>
                </a:cubicBezTo>
                <a:cubicBezTo>
                  <a:pt x="15859" y="20443"/>
                  <a:pt x="20443" y="15860"/>
                  <a:pt x="20443" y="10216"/>
                </a:cubicBezTo>
                <a:cubicBezTo>
                  <a:pt x="20443" y="4572"/>
                  <a:pt x="15859" y="0"/>
                  <a:pt x="10216" y="0"/>
                </a:cubicBezTo>
                <a:close/>
              </a:path>
            </a:pathLst>
          </a:custGeom>
          <a:gradFill>
            <a:gsLst>
              <a:gs pos="0">
                <a:schemeClr val="accent1"/>
              </a:gs>
              <a:gs pos="66000">
                <a:schemeClr val="accent3"/>
              </a:gs>
              <a:gs pos="100000">
                <a:schemeClr val="accent4"/>
              </a:gs>
            </a:gsLst>
            <a:lin ang="18900732" scaled="0"/>
          </a:gradFill>
          <a:ln w="14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63"/>
          <p:cNvSpPr/>
          <p:nvPr/>
        </p:nvSpPr>
        <p:spPr>
          <a:xfrm flipH="1">
            <a:off x="2549701" y="3190628"/>
            <a:ext cx="697151" cy="697152"/>
          </a:xfrm>
          <a:custGeom>
            <a:avLst/>
            <a:gdLst/>
            <a:ahLst/>
            <a:cxnLst/>
            <a:rect l="l" t="t" r="r" b="b"/>
            <a:pathLst>
              <a:path w="27350" h="27350" extrusionOk="0">
                <a:moveTo>
                  <a:pt x="13681" y="1"/>
                </a:moveTo>
                <a:cubicBezTo>
                  <a:pt x="6120" y="1"/>
                  <a:pt x="1" y="6121"/>
                  <a:pt x="1" y="13681"/>
                </a:cubicBezTo>
                <a:cubicBezTo>
                  <a:pt x="1" y="21230"/>
                  <a:pt x="6120" y="27349"/>
                  <a:pt x="13681" y="27349"/>
                </a:cubicBezTo>
                <a:cubicBezTo>
                  <a:pt x="21229" y="27349"/>
                  <a:pt x="27349" y="21230"/>
                  <a:pt x="27349" y="13681"/>
                </a:cubicBezTo>
                <a:cubicBezTo>
                  <a:pt x="27349" y="6121"/>
                  <a:pt x="21229" y="1"/>
                  <a:pt x="13681" y="1"/>
                </a:cubicBezTo>
                <a:close/>
              </a:path>
            </a:pathLst>
          </a:custGeom>
          <a:gradFill>
            <a:gsLst>
              <a:gs pos="0">
                <a:schemeClr val="accent1"/>
              </a:gs>
              <a:gs pos="66000">
                <a:schemeClr val="accent3"/>
              </a:gs>
              <a:gs pos="100000">
                <a:schemeClr val="accent4"/>
              </a:gs>
            </a:gsLst>
            <a:lin ang="18900732" scaled="0"/>
          </a:gradFill>
          <a:ln w="14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Earth</a:t>
            </a:r>
            <a:endParaRPr b="1" dirty="0">
              <a:solidFill>
                <a:srgbClr val="FFFFFF"/>
              </a:solidFill>
              <a:latin typeface="Roboto"/>
              <a:ea typeface="Roboto"/>
              <a:cs typeface="Roboto"/>
              <a:sym typeface="Roboto"/>
            </a:endParaRPr>
          </a:p>
        </p:txBody>
      </p:sp>
      <p:cxnSp>
        <p:nvCxnSpPr>
          <p:cNvPr id="2615" name="Google Shape;2615;p63"/>
          <p:cNvCxnSpPr/>
          <p:nvPr/>
        </p:nvCxnSpPr>
        <p:spPr>
          <a:xfrm>
            <a:off x="3035488" y="1854200"/>
            <a:ext cx="1011900" cy="895800"/>
          </a:xfrm>
          <a:prstGeom prst="straightConnector1">
            <a:avLst/>
          </a:prstGeom>
          <a:noFill/>
          <a:ln w="28575" cap="flat" cmpd="sng">
            <a:solidFill>
              <a:schemeClr val="accent6"/>
            </a:solidFill>
            <a:prstDash val="solid"/>
            <a:round/>
            <a:headEnd type="none" w="med" len="med"/>
            <a:tailEnd type="none" w="med" len="med"/>
          </a:ln>
        </p:spPr>
      </p:cxnSp>
      <p:sp>
        <p:nvSpPr>
          <p:cNvPr id="2616" name="Google Shape;2616;p63"/>
          <p:cNvSpPr txBox="1">
            <a:spLocks noGrp="1"/>
          </p:cNvSpPr>
          <p:nvPr>
            <p:ph type="title"/>
          </p:nvPr>
        </p:nvSpPr>
        <p:spPr>
          <a:xfrm>
            <a:off x="457200" y="40567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Gradient Clouds Infographics</a:t>
            </a:r>
            <a:endParaRPr dirty="0"/>
          </a:p>
        </p:txBody>
      </p:sp>
      <p:sp>
        <p:nvSpPr>
          <p:cNvPr id="2617" name="Google Shape;2617;p63"/>
          <p:cNvSpPr txBox="1"/>
          <p:nvPr/>
        </p:nvSpPr>
        <p:spPr>
          <a:xfrm>
            <a:off x="6972750" y="2101787"/>
            <a:ext cx="1702200" cy="6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has a beautiful name, but also very high temperatures</a:t>
            </a:r>
            <a:endParaRPr sz="1200" dirty="0">
              <a:latin typeface="Roboto"/>
              <a:ea typeface="Roboto"/>
              <a:cs typeface="Roboto"/>
              <a:sym typeface="Roboto"/>
            </a:endParaRPr>
          </a:p>
        </p:txBody>
      </p:sp>
      <p:sp>
        <p:nvSpPr>
          <p:cNvPr id="2618" name="Google Shape;2618;p63"/>
          <p:cNvSpPr txBox="1"/>
          <p:nvPr/>
        </p:nvSpPr>
        <p:spPr>
          <a:xfrm>
            <a:off x="6972750" y="3922687"/>
            <a:ext cx="1702200" cy="69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latin typeface="Roboto"/>
                <a:ea typeface="Roboto"/>
                <a:cs typeface="Roboto"/>
                <a:sym typeface="Roboto"/>
              </a:rPr>
              <a:t>The Moon is thought to have formed about 4.51 billion years ago</a:t>
            </a:r>
            <a:endParaRPr sz="1200" dirty="0">
              <a:solidFill>
                <a:srgbClr val="000000"/>
              </a:solidFill>
              <a:latin typeface="Roboto"/>
              <a:ea typeface="Roboto"/>
              <a:cs typeface="Roboto"/>
              <a:sym typeface="Roboto"/>
            </a:endParaRPr>
          </a:p>
        </p:txBody>
      </p:sp>
      <p:sp>
        <p:nvSpPr>
          <p:cNvPr id="2619" name="Google Shape;2619;p63"/>
          <p:cNvSpPr/>
          <p:nvPr/>
        </p:nvSpPr>
        <p:spPr>
          <a:xfrm>
            <a:off x="-2732734" y="1493995"/>
            <a:ext cx="28" cy="28"/>
          </a:xfrm>
          <a:custGeom>
            <a:avLst/>
            <a:gdLst/>
            <a:ahLst/>
            <a:cxnLst/>
            <a:rect l="l" t="t" r="r" b="b"/>
            <a:pathLst>
              <a:path w="1" h="1" fill="none" extrusionOk="0">
                <a:moveTo>
                  <a:pt x="1" y="0"/>
                </a:moveTo>
                <a:close/>
              </a:path>
            </a:pathLst>
          </a:custGeom>
          <a:noFill/>
          <a:ln w="1697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FFFFFF"/>
              </a:solidFill>
              <a:latin typeface="Fira Sans Extra Condensed"/>
              <a:ea typeface="Fira Sans Extra Condensed"/>
              <a:cs typeface="Fira Sans Extra Condensed"/>
              <a:sym typeface="Fira Sans Extra Condensed"/>
            </a:endParaRPr>
          </a:p>
        </p:txBody>
      </p:sp>
      <p:sp>
        <p:nvSpPr>
          <p:cNvPr id="2620" name="Google Shape;2620;p63"/>
          <p:cNvSpPr/>
          <p:nvPr/>
        </p:nvSpPr>
        <p:spPr>
          <a:xfrm>
            <a:off x="4647978" y="2652688"/>
            <a:ext cx="25" cy="25"/>
          </a:xfrm>
          <a:custGeom>
            <a:avLst/>
            <a:gdLst/>
            <a:ahLst/>
            <a:cxnLst/>
            <a:rect l="l" t="t" r="r" b="b"/>
            <a:pathLst>
              <a:path w="1" h="1" fill="none" extrusionOk="0">
                <a:moveTo>
                  <a:pt x="0" y="0"/>
                </a:moveTo>
                <a:close/>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63"/>
          <p:cNvSpPr/>
          <p:nvPr/>
        </p:nvSpPr>
        <p:spPr>
          <a:xfrm>
            <a:off x="4647978" y="2652688"/>
            <a:ext cx="25" cy="25"/>
          </a:xfrm>
          <a:custGeom>
            <a:avLst/>
            <a:gdLst/>
            <a:ahLst/>
            <a:cxnLst/>
            <a:rect l="l" t="t" r="r" b="b"/>
            <a:pathLst>
              <a:path w="1" h="1" fill="none" extrusionOk="0">
                <a:moveTo>
                  <a:pt x="0" y="0"/>
                </a:moveTo>
                <a:close/>
              </a:path>
            </a:pathLst>
          </a:custGeom>
          <a:noFill/>
          <a:ln w="80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63"/>
          <p:cNvSpPr/>
          <p:nvPr/>
        </p:nvSpPr>
        <p:spPr>
          <a:xfrm>
            <a:off x="1057350" y="1474793"/>
            <a:ext cx="521118" cy="521118"/>
          </a:xfrm>
          <a:custGeom>
            <a:avLst/>
            <a:gdLst/>
            <a:ahLst/>
            <a:cxnLst/>
            <a:rect l="l" t="t" r="r" b="b"/>
            <a:pathLst>
              <a:path w="20444" h="20444" extrusionOk="0">
                <a:moveTo>
                  <a:pt x="10216" y="1"/>
                </a:moveTo>
                <a:cubicBezTo>
                  <a:pt x="4573" y="1"/>
                  <a:pt x="1" y="4573"/>
                  <a:pt x="1" y="10216"/>
                </a:cubicBezTo>
                <a:cubicBezTo>
                  <a:pt x="1" y="15860"/>
                  <a:pt x="4573" y="20444"/>
                  <a:pt x="10216" y="20444"/>
                </a:cubicBezTo>
                <a:cubicBezTo>
                  <a:pt x="15872" y="20444"/>
                  <a:pt x="20444" y="15860"/>
                  <a:pt x="20444" y="10216"/>
                </a:cubicBezTo>
                <a:cubicBezTo>
                  <a:pt x="20444" y="4573"/>
                  <a:pt x="15872" y="1"/>
                  <a:pt x="10216"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63"/>
          <p:cNvSpPr/>
          <p:nvPr/>
        </p:nvSpPr>
        <p:spPr>
          <a:xfrm>
            <a:off x="1028520" y="1445658"/>
            <a:ext cx="578776" cy="579082"/>
          </a:xfrm>
          <a:custGeom>
            <a:avLst/>
            <a:gdLst/>
            <a:ahLst/>
            <a:cxnLst/>
            <a:rect l="l" t="t" r="r" b="b"/>
            <a:pathLst>
              <a:path w="22706" h="22718" extrusionOk="0">
                <a:moveTo>
                  <a:pt x="11359" y="2275"/>
                </a:moveTo>
                <a:cubicBezTo>
                  <a:pt x="16360" y="2275"/>
                  <a:pt x="20444" y="6347"/>
                  <a:pt x="20444" y="11359"/>
                </a:cubicBezTo>
                <a:cubicBezTo>
                  <a:pt x="20444" y="16372"/>
                  <a:pt x="16360" y="20444"/>
                  <a:pt x="11359" y="20444"/>
                </a:cubicBezTo>
                <a:cubicBezTo>
                  <a:pt x="6347" y="20444"/>
                  <a:pt x="2263" y="16372"/>
                  <a:pt x="2263" y="11359"/>
                </a:cubicBezTo>
                <a:cubicBezTo>
                  <a:pt x="2263" y="6347"/>
                  <a:pt x="6347" y="2275"/>
                  <a:pt x="11359" y="2275"/>
                </a:cubicBezTo>
                <a:close/>
                <a:moveTo>
                  <a:pt x="11359" y="1"/>
                </a:moveTo>
                <a:cubicBezTo>
                  <a:pt x="5096" y="1"/>
                  <a:pt x="1" y="5097"/>
                  <a:pt x="1" y="11359"/>
                </a:cubicBezTo>
                <a:cubicBezTo>
                  <a:pt x="1" y="17622"/>
                  <a:pt x="5096" y="22718"/>
                  <a:pt x="11359" y="22718"/>
                </a:cubicBezTo>
                <a:cubicBezTo>
                  <a:pt x="17610" y="22718"/>
                  <a:pt x="22706" y="17622"/>
                  <a:pt x="22706" y="11359"/>
                </a:cubicBezTo>
                <a:cubicBezTo>
                  <a:pt x="22706" y="5097"/>
                  <a:pt x="17610" y="1"/>
                  <a:pt x="113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63"/>
          <p:cNvSpPr/>
          <p:nvPr/>
        </p:nvSpPr>
        <p:spPr>
          <a:xfrm>
            <a:off x="2549871" y="1386493"/>
            <a:ext cx="697126" cy="697432"/>
          </a:xfrm>
          <a:custGeom>
            <a:avLst/>
            <a:gdLst/>
            <a:ahLst/>
            <a:cxnLst/>
            <a:rect l="l" t="t" r="r" b="b"/>
            <a:pathLst>
              <a:path w="27349" h="27361" extrusionOk="0">
                <a:moveTo>
                  <a:pt x="13669" y="0"/>
                </a:moveTo>
                <a:cubicBezTo>
                  <a:pt x="6120" y="0"/>
                  <a:pt x="0" y="6132"/>
                  <a:pt x="0" y="13680"/>
                </a:cubicBezTo>
                <a:cubicBezTo>
                  <a:pt x="0" y="21229"/>
                  <a:pt x="6120" y="27361"/>
                  <a:pt x="13669" y="27361"/>
                </a:cubicBezTo>
                <a:cubicBezTo>
                  <a:pt x="21217" y="27361"/>
                  <a:pt x="27349" y="21229"/>
                  <a:pt x="27349" y="13680"/>
                </a:cubicBezTo>
                <a:cubicBezTo>
                  <a:pt x="27349" y="6132"/>
                  <a:pt x="21217" y="0"/>
                  <a:pt x="13669"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63"/>
          <p:cNvSpPr/>
          <p:nvPr/>
        </p:nvSpPr>
        <p:spPr>
          <a:xfrm>
            <a:off x="2514669" y="1351572"/>
            <a:ext cx="767249" cy="767249"/>
          </a:xfrm>
          <a:custGeom>
            <a:avLst/>
            <a:gdLst/>
            <a:ahLst/>
            <a:cxnLst/>
            <a:rect l="l" t="t" r="r" b="b"/>
            <a:pathLst>
              <a:path w="30100" h="30100" extrusionOk="0">
                <a:moveTo>
                  <a:pt x="15050" y="2751"/>
                </a:moveTo>
                <a:cubicBezTo>
                  <a:pt x="21836" y="2751"/>
                  <a:pt x="27349" y="8264"/>
                  <a:pt x="27349" y="15050"/>
                </a:cubicBezTo>
                <a:cubicBezTo>
                  <a:pt x="27349" y="21837"/>
                  <a:pt x="21836" y="27350"/>
                  <a:pt x="15050" y="27350"/>
                </a:cubicBezTo>
                <a:cubicBezTo>
                  <a:pt x="8263" y="27350"/>
                  <a:pt x="2751" y="21837"/>
                  <a:pt x="2751" y="15050"/>
                </a:cubicBezTo>
                <a:cubicBezTo>
                  <a:pt x="2751" y="8264"/>
                  <a:pt x="8263" y="2751"/>
                  <a:pt x="15050" y="2751"/>
                </a:cubicBezTo>
                <a:close/>
                <a:moveTo>
                  <a:pt x="15050" y="1"/>
                </a:moveTo>
                <a:cubicBezTo>
                  <a:pt x="6751" y="1"/>
                  <a:pt x="0" y="6752"/>
                  <a:pt x="0" y="15050"/>
                </a:cubicBezTo>
                <a:cubicBezTo>
                  <a:pt x="0" y="23349"/>
                  <a:pt x="6751" y="30100"/>
                  <a:pt x="15050" y="30100"/>
                </a:cubicBezTo>
                <a:cubicBezTo>
                  <a:pt x="23348" y="30100"/>
                  <a:pt x="30099" y="23349"/>
                  <a:pt x="30099" y="15050"/>
                </a:cubicBezTo>
                <a:cubicBezTo>
                  <a:pt x="30099" y="6752"/>
                  <a:pt x="23348" y="1"/>
                  <a:pt x="15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63"/>
          <p:cNvSpPr/>
          <p:nvPr/>
        </p:nvSpPr>
        <p:spPr>
          <a:xfrm>
            <a:off x="1057350" y="1474793"/>
            <a:ext cx="521118" cy="521118"/>
          </a:xfrm>
          <a:custGeom>
            <a:avLst/>
            <a:gdLst/>
            <a:ahLst/>
            <a:cxnLst/>
            <a:rect l="l" t="t" r="r" b="b"/>
            <a:pathLst>
              <a:path w="20444" h="20444" extrusionOk="0">
                <a:moveTo>
                  <a:pt x="10216" y="1"/>
                </a:moveTo>
                <a:cubicBezTo>
                  <a:pt x="4573" y="1"/>
                  <a:pt x="1" y="4573"/>
                  <a:pt x="1" y="10216"/>
                </a:cubicBezTo>
                <a:cubicBezTo>
                  <a:pt x="1" y="15860"/>
                  <a:pt x="4573" y="20444"/>
                  <a:pt x="10216" y="20444"/>
                </a:cubicBezTo>
                <a:cubicBezTo>
                  <a:pt x="15872" y="20444"/>
                  <a:pt x="20444" y="15860"/>
                  <a:pt x="20444" y="10216"/>
                </a:cubicBezTo>
                <a:cubicBezTo>
                  <a:pt x="20444" y="4573"/>
                  <a:pt x="15872" y="1"/>
                  <a:pt x="10216" y="1"/>
                </a:cubicBezTo>
                <a:close/>
              </a:path>
            </a:pathLst>
          </a:custGeom>
          <a:gradFill>
            <a:gsLst>
              <a:gs pos="0">
                <a:srgbClr val="1A85C8"/>
              </a:gs>
              <a:gs pos="100000">
                <a:srgbClr val="0F3750"/>
              </a:gs>
            </a:gsLst>
            <a:lin ang="5400012" scaled="0"/>
          </a:gradFill>
          <a:ln w="14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63"/>
          <p:cNvSpPr/>
          <p:nvPr/>
        </p:nvSpPr>
        <p:spPr>
          <a:xfrm>
            <a:off x="2549871" y="1386493"/>
            <a:ext cx="697126" cy="697432"/>
          </a:xfrm>
          <a:custGeom>
            <a:avLst/>
            <a:gdLst/>
            <a:ahLst/>
            <a:cxnLst/>
            <a:rect l="l" t="t" r="r" b="b"/>
            <a:pathLst>
              <a:path w="27349" h="27361" extrusionOk="0">
                <a:moveTo>
                  <a:pt x="13669" y="0"/>
                </a:moveTo>
                <a:cubicBezTo>
                  <a:pt x="6120" y="0"/>
                  <a:pt x="0" y="6132"/>
                  <a:pt x="0" y="13680"/>
                </a:cubicBezTo>
                <a:cubicBezTo>
                  <a:pt x="0" y="21229"/>
                  <a:pt x="6120" y="27361"/>
                  <a:pt x="13669" y="27361"/>
                </a:cubicBezTo>
                <a:cubicBezTo>
                  <a:pt x="21217" y="27361"/>
                  <a:pt x="27349" y="21229"/>
                  <a:pt x="27349" y="13680"/>
                </a:cubicBezTo>
                <a:cubicBezTo>
                  <a:pt x="27349" y="6132"/>
                  <a:pt x="21217" y="0"/>
                  <a:pt x="13669" y="0"/>
                </a:cubicBezTo>
                <a:close/>
              </a:path>
            </a:pathLst>
          </a:custGeom>
          <a:gradFill>
            <a:gsLst>
              <a:gs pos="0">
                <a:srgbClr val="1A85C8"/>
              </a:gs>
              <a:gs pos="100000">
                <a:srgbClr val="0F3750"/>
              </a:gs>
            </a:gsLst>
            <a:lin ang="5400012" scaled="0"/>
          </a:gradFill>
          <a:ln w="14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Mars</a:t>
            </a:r>
            <a:endParaRPr b="1" dirty="0">
              <a:solidFill>
                <a:srgbClr val="FFFFFF"/>
              </a:solidFill>
              <a:latin typeface="Roboto"/>
              <a:ea typeface="Roboto"/>
              <a:cs typeface="Roboto"/>
              <a:sym typeface="Roboto"/>
            </a:endParaRPr>
          </a:p>
        </p:txBody>
      </p:sp>
      <p:sp>
        <p:nvSpPr>
          <p:cNvPr id="2628" name="Google Shape;2628;p63"/>
          <p:cNvSpPr/>
          <p:nvPr/>
        </p:nvSpPr>
        <p:spPr>
          <a:xfrm>
            <a:off x="6014413" y="1351905"/>
            <a:ext cx="766943" cy="766918"/>
          </a:xfrm>
          <a:custGeom>
            <a:avLst/>
            <a:gdLst/>
            <a:ahLst/>
            <a:cxnLst/>
            <a:rect l="l" t="t" r="r" b="b"/>
            <a:pathLst>
              <a:path w="30088" h="30087" extrusionOk="0">
                <a:moveTo>
                  <a:pt x="15050" y="2738"/>
                </a:moveTo>
                <a:cubicBezTo>
                  <a:pt x="21825" y="2738"/>
                  <a:pt x="27349" y="8263"/>
                  <a:pt x="27349" y="15049"/>
                </a:cubicBezTo>
                <a:cubicBezTo>
                  <a:pt x="27349" y="21824"/>
                  <a:pt x="21825" y="27349"/>
                  <a:pt x="15050" y="27349"/>
                </a:cubicBezTo>
                <a:cubicBezTo>
                  <a:pt x="8263" y="27349"/>
                  <a:pt x="2739" y="21824"/>
                  <a:pt x="2739" y="15049"/>
                </a:cubicBezTo>
                <a:cubicBezTo>
                  <a:pt x="2739" y="8263"/>
                  <a:pt x="8263" y="2738"/>
                  <a:pt x="15050" y="2738"/>
                </a:cubicBezTo>
                <a:close/>
                <a:moveTo>
                  <a:pt x="15050" y="0"/>
                </a:moveTo>
                <a:cubicBezTo>
                  <a:pt x="6751" y="0"/>
                  <a:pt x="0" y="6751"/>
                  <a:pt x="0" y="15049"/>
                </a:cubicBezTo>
                <a:cubicBezTo>
                  <a:pt x="0" y="23336"/>
                  <a:pt x="6751" y="30087"/>
                  <a:pt x="15050" y="30087"/>
                </a:cubicBezTo>
                <a:cubicBezTo>
                  <a:pt x="23337" y="30087"/>
                  <a:pt x="30088" y="23336"/>
                  <a:pt x="30088" y="15049"/>
                </a:cubicBezTo>
                <a:cubicBezTo>
                  <a:pt x="30088" y="6751"/>
                  <a:pt x="23337" y="0"/>
                  <a:pt x="150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63"/>
          <p:cNvSpPr/>
          <p:nvPr/>
        </p:nvSpPr>
        <p:spPr>
          <a:xfrm>
            <a:off x="7534474" y="1445814"/>
            <a:ext cx="578776" cy="579082"/>
          </a:xfrm>
          <a:custGeom>
            <a:avLst/>
            <a:gdLst/>
            <a:ahLst/>
            <a:cxnLst/>
            <a:rect l="l" t="t" r="r" b="b"/>
            <a:pathLst>
              <a:path w="22706" h="22718" extrusionOk="0">
                <a:moveTo>
                  <a:pt x="11347" y="2274"/>
                </a:moveTo>
                <a:cubicBezTo>
                  <a:pt x="16360" y="2274"/>
                  <a:pt x="20432" y="6346"/>
                  <a:pt x="20432" y="11359"/>
                </a:cubicBezTo>
                <a:cubicBezTo>
                  <a:pt x="20432" y="16371"/>
                  <a:pt x="16360" y="20443"/>
                  <a:pt x="11347" y="20443"/>
                </a:cubicBezTo>
                <a:cubicBezTo>
                  <a:pt x="6335" y="20443"/>
                  <a:pt x="2263" y="16371"/>
                  <a:pt x="2263" y="11359"/>
                </a:cubicBezTo>
                <a:cubicBezTo>
                  <a:pt x="2263" y="6346"/>
                  <a:pt x="6335" y="2274"/>
                  <a:pt x="11347" y="2274"/>
                </a:cubicBezTo>
                <a:close/>
                <a:moveTo>
                  <a:pt x="11347" y="0"/>
                </a:moveTo>
                <a:cubicBezTo>
                  <a:pt x="5085" y="0"/>
                  <a:pt x="1" y="5096"/>
                  <a:pt x="1" y="11359"/>
                </a:cubicBezTo>
                <a:cubicBezTo>
                  <a:pt x="1" y="17622"/>
                  <a:pt x="5085" y="22717"/>
                  <a:pt x="11347" y="22717"/>
                </a:cubicBezTo>
                <a:cubicBezTo>
                  <a:pt x="17610" y="22717"/>
                  <a:pt x="22706" y="17622"/>
                  <a:pt x="22706" y="11359"/>
                </a:cubicBezTo>
                <a:cubicBezTo>
                  <a:pt x="22706" y="5096"/>
                  <a:pt x="17610" y="0"/>
                  <a:pt x="1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63"/>
          <p:cNvSpPr/>
          <p:nvPr/>
        </p:nvSpPr>
        <p:spPr>
          <a:xfrm>
            <a:off x="6047508" y="1386800"/>
            <a:ext cx="697151" cy="697126"/>
          </a:xfrm>
          <a:custGeom>
            <a:avLst/>
            <a:gdLst/>
            <a:ahLst/>
            <a:cxnLst/>
            <a:rect l="l" t="t" r="r" b="b"/>
            <a:pathLst>
              <a:path w="27350" h="27349" extrusionOk="0">
                <a:moveTo>
                  <a:pt x="13681" y="0"/>
                </a:moveTo>
                <a:cubicBezTo>
                  <a:pt x="6121" y="0"/>
                  <a:pt x="1" y="6120"/>
                  <a:pt x="1" y="13680"/>
                </a:cubicBezTo>
                <a:cubicBezTo>
                  <a:pt x="1" y="21229"/>
                  <a:pt x="6121" y="27349"/>
                  <a:pt x="13681" y="27349"/>
                </a:cubicBezTo>
                <a:cubicBezTo>
                  <a:pt x="21230" y="27349"/>
                  <a:pt x="27349" y="21229"/>
                  <a:pt x="27349" y="13680"/>
                </a:cubicBezTo>
                <a:cubicBezTo>
                  <a:pt x="27349" y="6120"/>
                  <a:pt x="21230" y="0"/>
                  <a:pt x="13681" y="0"/>
                </a:cubicBezTo>
                <a:close/>
              </a:path>
            </a:pathLst>
          </a:custGeom>
          <a:gradFill>
            <a:gsLst>
              <a:gs pos="0">
                <a:srgbClr val="ADD8EB"/>
              </a:gs>
              <a:gs pos="100000">
                <a:srgbClr val="4BA4CA"/>
              </a:gs>
            </a:gsLst>
            <a:lin ang="5400012" scaled="0"/>
          </a:gradFill>
          <a:ln w="14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Venus</a:t>
            </a:r>
            <a:endParaRPr b="1" dirty="0">
              <a:solidFill>
                <a:srgbClr val="FFFFFF"/>
              </a:solidFill>
              <a:latin typeface="Roboto"/>
              <a:ea typeface="Roboto"/>
              <a:cs typeface="Roboto"/>
              <a:sym typeface="Roboto"/>
            </a:endParaRPr>
          </a:p>
        </p:txBody>
      </p:sp>
      <p:sp>
        <p:nvSpPr>
          <p:cNvPr id="2631" name="Google Shape;2631;p63"/>
          <p:cNvSpPr/>
          <p:nvPr/>
        </p:nvSpPr>
        <p:spPr>
          <a:xfrm>
            <a:off x="7563303" y="1474799"/>
            <a:ext cx="521118" cy="521118"/>
          </a:xfrm>
          <a:custGeom>
            <a:avLst/>
            <a:gdLst/>
            <a:ahLst/>
            <a:cxnLst/>
            <a:rect l="l" t="t" r="r" b="b"/>
            <a:pathLst>
              <a:path w="20444" h="20444" extrusionOk="0">
                <a:moveTo>
                  <a:pt x="10216" y="0"/>
                </a:moveTo>
                <a:cubicBezTo>
                  <a:pt x="4573" y="0"/>
                  <a:pt x="1" y="4572"/>
                  <a:pt x="1" y="10216"/>
                </a:cubicBezTo>
                <a:cubicBezTo>
                  <a:pt x="1" y="15859"/>
                  <a:pt x="4573" y="20443"/>
                  <a:pt x="10216" y="20443"/>
                </a:cubicBezTo>
                <a:cubicBezTo>
                  <a:pt x="15860" y="20443"/>
                  <a:pt x="20444" y="15859"/>
                  <a:pt x="20444" y="10216"/>
                </a:cubicBezTo>
                <a:cubicBezTo>
                  <a:pt x="20444" y="4572"/>
                  <a:pt x="15860" y="0"/>
                  <a:pt x="10216" y="0"/>
                </a:cubicBezTo>
                <a:close/>
              </a:path>
            </a:pathLst>
          </a:custGeom>
          <a:gradFill>
            <a:gsLst>
              <a:gs pos="0">
                <a:srgbClr val="ADD8EB"/>
              </a:gs>
              <a:gs pos="100000">
                <a:srgbClr val="4BA4CA"/>
              </a:gs>
            </a:gsLst>
            <a:lin ang="5400012" scaled="0"/>
          </a:gradFill>
          <a:ln w="14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63"/>
          <p:cNvSpPr/>
          <p:nvPr/>
        </p:nvSpPr>
        <p:spPr>
          <a:xfrm>
            <a:off x="7563577" y="3328175"/>
            <a:ext cx="521118" cy="521118"/>
          </a:xfrm>
          <a:custGeom>
            <a:avLst/>
            <a:gdLst/>
            <a:ahLst/>
            <a:cxnLst/>
            <a:rect l="l" t="t" r="r" b="b"/>
            <a:pathLst>
              <a:path w="20444" h="20444" extrusionOk="0">
                <a:moveTo>
                  <a:pt x="10216" y="0"/>
                </a:moveTo>
                <a:cubicBezTo>
                  <a:pt x="4572" y="0"/>
                  <a:pt x="0" y="4572"/>
                  <a:pt x="0" y="10216"/>
                </a:cubicBezTo>
                <a:cubicBezTo>
                  <a:pt x="0" y="15860"/>
                  <a:pt x="4572" y="20443"/>
                  <a:pt x="10216" y="20443"/>
                </a:cubicBezTo>
                <a:cubicBezTo>
                  <a:pt x="15859" y="20443"/>
                  <a:pt x="20443" y="15860"/>
                  <a:pt x="20443" y="10216"/>
                </a:cubicBezTo>
                <a:cubicBezTo>
                  <a:pt x="20443" y="4572"/>
                  <a:pt x="15859" y="0"/>
                  <a:pt x="10216"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63"/>
          <p:cNvSpPr/>
          <p:nvPr/>
        </p:nvSpPr>
        <p:spPr>
          <a:xfrm>
            <a:off x="7534442" y="3299345"/>
            <a:ext cx="579082" cy="578776"/>
          </a:xfrm>
          <a:custGeom>
            <a:avLst/>
            <a:gdLst/>
            <a:ahLst/>
            <a:cxnLst/>
            <a:rect l="l" t="t" r="r" b="b"/>
            <a:pathLst>
              <a:path w="22718" h="22706" extrusionOk="0">
                <a:moveTo>
                  <a:pt x="11359" y="2263"/>
                </a:moveTo>
                <a:cubicBezTo>
                  <a:pt x="16371" y="2263"/>
                  <a:pt x="20443" y="6346"/>
                  <a:pt x="20443" y="11347"/>
                </a:cubicBezTo>
                <a:cubicBezTo>
                  <a:pt x="20443" y="16360"/>
                  <a:pt x="16371" y="20443"/>
                  <a:pt x="11359" y="20443"/>
                </a:cubicBezTo>
                <a:cubicBezTo>
                  <a:pt x="6346" y="20443"/>
                  <a:pt x="2274" y="16360"/>
                  <a:pt x="2274" y="11347"/>
                </a:cubicBezTo>
                <a:cubicBezTo>
                  <a:pt x="2274" y="6346"/>
                  <a:pt x="6346" y="2263"/>
                  <a:pt x="11359" y="2263"/>
                </a:cubicBezTo>
                <a:close/>
                <a:moveTo>
                  <a:pt x="11359" y="0"/>
                </a:moveTo>
                <a:cubicBezTo>
                  <a:pt x="5096" y="0"/>
                  <a:pt x="0" y="5084"/>
                  <a:pt x="0" y="11347"/>
                </a:cubicBezTo>
                <a:cubicBezTo>
                  <a:pt x="0" y="17610"/>
                  <a:pt x="5096" y="22706"/>
                  <a:pt x="11359" y="22706"/>
                </a:cubicBezTo>
                <a:cubicBezTo>
                  <a:pt x="17621" y="22706"/>
                  <a:pt x="22717" y="17610"/>
                  <a:pt x="22717" y="11347"/>
                </a:cubicBezTo>
                <a:cubicBezTo>
                  <a:pt x="22717" y="5084"/>
                  <a:pt x="17621" y="0"/>
                  <a:pt x="113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4" name="Google Shape;2634;p63"/>
          <p:cNvSpPr/>
          <p:nvPr/>
        </p:nvSpPr>
        <p:spPr>
          <a:xfrm>
            <a:off x="6049155" y="3190628"/>
            <a:ext cx="697151" cy="697152"/>
          </a:xfrm>
          <a:custGeom>
            <a:avLst/>
            <a:gdLst/>
            <a:ahLst/>
            <a:cxnLst/>
            <a:rect l="l" t="t" r="r" b="b"/>
            <a:pathLst>
              <a:path w="27350" h="27350" extrusionOk="0">
                <a:moveTo>
                  <a:pt x="13681" y="1"/>
                </a:moveTo>
                <a:cubicBezTo>
                  <a:pt x="6120" y="1"/>
                  <a:pt x="1" y="6121"/>
                  <a:pt x="1" y="13681"/>
                </a:cubicBezTo>
                <a:cubicBezTo>
                  <a:pt x="1" y="21230"/>
                  <a:pt x="6120" y="27349"/>
                  <a:pt x="13681" y="27349"/>
                </a:cubicBezTo>
                <a:cubicBezTo>
                  <a:pt x="21229" y="27349"/>
                  <a:pt x="27349" y="21230"/>
                  <a:pt x="27349" y="13681"/>
                </a:cubicBezTo>
                <a:cubicBezTo>
                  <a:pt x="27349" y="6121"/>
                  <a:pt x="21229" y="1"/>
                  <a:pt x="13681"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5" name="Google Shape;2635;p63"/>
          <p:cNvSpPr/>
          <p:nvPr/>
        </p:nvSpPr>
        <p:spPr>
          <a:xfrm>
            <a:off x="6014259" y="3155732"/>
            <a:ext cx="767249" cy="766943"/>
          </a:xfrm>
          <a:custGeom>
            <a:avLst/>
            <a:gdLst/>
            <a:ahLst/>
            <a:cxnLst/>
            <a:rect l="l" t="t" r="r" b="b"/>
            <a:pathLst>
              <a:path w="30100" h="30088" extrusionOk="0">
                <a:moveTo>
                  <a:pt x="15050" y="2739"/>
                </a:moveTo>
                <a:cubicBezTo>
                  <a:pt x="21836" y="2739"/>
                  <a:pt x="27349" y="8263"/>
                  <a:pt x="27349" y="15050"/>
                </a:cubicBezTo>
                <a:cubicBezTo>
                  <a:pt x="27349" y="21825"/>
                  <a:pt x="21836" y="27349"/>
                  <a:pt x="15050" y="27349"/>
                </a:cubicBezTo>
                <a:cubicBezTo>
                  <a:pt x="8263" y="27349"/>
                  <a:pt x="2739" y="21825"/>
                  <a:pt x="2739" y="15050"/>
                </a:cubicBezTo>
                <a:cubicBezTo>
                  <a:pt x="2739" y="8263"/>
                  <a:pt x="8263" y="2739"/>
                  <a:pt x="15050" y="2739"/>
                </a:cubicBezTo>
                <a:close/>
                <a:moveTo>
                  <a:pt x="15050" y="1"/>
                </a:moveTo>
                <a:cubicBezTo>
                  <a:pt x="6751" y="1"/>
                  <a:pt x="0" y="6751"/>
                  <a:pt x="0" y="15050"/>
                </a:cubicBezTo>
                <a:cubicBezTo>
                  <a:pt x="0" y="23337"/>
                  <a:pt x="6751" y="30088"/>
                  <a:pt x="15050" y="30088"/>
                </a:cubicBezTo>
                <a:cubicBezTo>
                  <a:pt x="23349" y="30088"/>
                  <a:pt x="30099" y="23337"/>
                  <a:pt x="30099" y="15050"/>
                </a:cubicBezTo>
                <a:cubicBezTo>
                  <a:pt x="30099" y="6751"/>
                  <a:pt x="23349" y="1"/>
                  <a:pt x="15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63"/>
          <p:cNvSpPr/>
          <p:nvPr/>
        </p:nvSpPr>
        <p:spPr>
          <a:xfrm>
            <a:off x="7563577" y="3328175"/>
            <a:ext cx="521118" cy="521118"/>
          </a:xfrm>
          <a:custGeom>
            <a:avLst/>
            <a:gdLst/>
            <a:ahLst/>
            <a:cxnLst/>
            <a:rect l="l" t="t" r="r" b="b"/>
            <a:pathLst>
              <a:path w="20444" h="20444" extrusionOk="0">
                <a:moveTo>
                  <a:pt x="10216" y="0"/>
                </a:moveTo>
                <a:cubicBezTo>
                  <a:pt x="4572" y="0"/>
                  <a:pt x="0" y="4572"/>
                  <a:pt x="0" y="10216"/>
                </a:cubicBezTo>
                <a:cubicBezTo>
                  <a:pt x="0" y="15860"/>
                  <a:pt x="4572" y="20443"/>
                  <a:pt x="10216" y="20443"/>
                </a:cubicBezTo>
                <a:cubicBezTo>
                  <a:pt x="15859" y="20443"/>
                  <a:pt x="20443" y="15860"/>
                  <a:pt x="20443" y="10216"/>
                </a:cubicBezTo>
                <a:cubicBezTo>
                  <a:pt x="20443" y="4572"/>
                  <a:pt x="15859" y="0"/>
                  <a:pt x="10216" y="0"/>
                </a:cubicBezTo>
                <a:close/>
              </a:path>
            </a:pathLst>
          </a:custGeom>
          <a:gradFill>
            <a:gsLst>
              <a:gs pos="0">
                <a:srgbClr val="58CBDF"/>
              </a:gs>
              <a:gs pos="100000">
                <a:srgbClr val="238191"/>
              </a:gs>
            </a:gsLst>
            <a:lin ang="5400012" scaled="0"/>
          </a:gradFill>
          <a:ln w="14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63"/>
          <p:cNvSpPr/>
          <p:nvPr/>
        </p:nvSpPr>
        <p:spPr>
          <a:xfrm>
            <a:off x="6049155" y="3190628"/>
            <a:ext cx="697151" cy="697152"/>
          </a:xfrm>
          <a:custGeom>
            <a:avLst/>
            <a:gdLst/>
            <a:ahLst/>
            <a:cxnLst/>
            <a:rect l="l" t="t" r="r" b="b"/>
            <a:pathLst>
              <a:path w="27350" h="27350" extrusionOk="0">
                <a:moveTo>
                  <a:pt x="13681" y="1"/>
                </a:moveTo>
                <a:cubicBezTo>
                  <a:pt x="6120" y="1"/>
                  <a:pt x="1" y="6121"/>
                  <a:pt x="1" y="13681"/>
                </a:cubicBezTo>
                <a:cubicBezTo>
                  <a:pt x="1" y="21230"/>
                  <a:pt x="6120" y="27349"/>
                  <a:pt x="13681" y="27349"/>
                </a:cubicBezTo>
                <a:cubicBezTo>
                  <a:pt x="21229" y="27349"/>
                  <a:pt x="27349" y="21230"/>
                  <a:pt x="27349" y="13681"/>
                </a:cubicBezTo>
                <a:cubicBezTo>
                  <a:pt x="27349" y="6121"/>
                  <a:pt x="21229" y="1"/>
                  <a:pt x="13681" y="1"/>
                </a:cubicBezTo>
                <a:close/>
              </a:path>
            </a:pathLst>
          </a:custGeom>
          <a:gradFill>
            <a:gsLst>
              <a:gs pos="0">
                <a:srgbClr val="58CBDF"/>
              </a:gs>
              <a:gs pos="100000">
                <a:srgbClr val="238191"/>
              </a:gs>
            </a:gsLst>
            <a:lin ang="5400012" scaled="0"/>
          </a:gradFill>
          <a:ln w="148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Moon</a:t>
            </a:r>
            <a:endParaRPr b="1" dirty="0">
              <a:solidFill>
                <a:srgbClr val="FFFFFF"/>
              </a:solidFill>
              <a:latin typeface="Roboto"/>
              <a:ea typeface="Roboto"/>
              <a:cs typeface="Roboto"/>
              <a:sym typeface="Roboto"/>
            </a:endParaRPr>
          </a:p>
        </p:txBody>
      </p:sp>
      <p:sp>
        <p:nvSpPr>
          <p:cNvPr id="2638" name="Google Shape;2638;p63"/>
          <p:cNvSpPr/>
          <p:nvPr/>
        </p:nvSpPr>
        <p:spPr>
          <a:xfrm>
            <a:off x="3650526" y="2024912"/>
            <a:ext cx="1994928" cy="1255605"/>
          </a:xfrm>
          <a:custGeom>
            <a:avLst/>
            <a:gdLst/>
            <a:ahLst/>
            <a:cxnLst/>
            <a:rect l="l" t="t" r="r" b="b"/>
            <a:pathLst>
              <a:path w="93494" h="58845" extrusionOk="0">
                <a:moveTo>
                  <a:pt x="47523" y="1"/>
                </a:moveTo>
                <a:cubicBezTo>
                  <a:pt x="32641" y="1"/>
                  <a:pt x="20338" y="11048"/>
                  <a:pt x="18375" y="25382"/>
                </a:cubicBezTo>
                <a:cubicBezTo>
                  <a:pt x="17850" y="25337"/>
                  <a:pt x="17302" y="25314"/>
                  <a:pt x="16777" y="25314"/>
                </a:cubicBezTo>
                <a:cubicBezTo>
                  <a:pt x="7510" y="25314"/>
                  <a:pt x="1" y="32823"/>
                  <a:pt x="1" y="42068"/>
                </a:cubicBezTo>
                <a:cubicBezTo>
                  <a:pt x="1" y="51335"/>
                  <a:pt x="7510" y="58844"/>
                  <a:pt x="16777" y="58844"/>
                </a:cubicBezTo>
                <a:lnTo>
                  <a:pt x="73338" y="58844"/>
                </a:lnTo>
                <a:cubicBezTo>
                  <a:pt x="84477" y="58844"/>
                  <a:pt x="93493" y="49828"/>
                  <a:pt x="93493" y="38689"/>
                </a:cubicBezTo>
                <a:cubicBezTo>
                  <a:pt x="93493" y="28076"/>
                  <a:pt x="85299" y="19402"/>
                  <a:pt x="74868" y="18603"/>
                </a:cubicBezTo>
                <a:cubicBezTo>
                  <a:pt x="70554" y="7716"/>
                  <a:pt x="59940" y="1"/>
                  <a:pt x="47523" y="1"/>
                </a:cubicBezTo>
                <a:close/>
              </a:path>
            </a:pathLst>
          </a:custGeom>
          <a:gradFill>
            <a:gsLst>
              <a:gs pos="0">
                <a:srgbClr val="DBD4EB"/>
              </a:gs>
              <a:gs pos="100000">
                <a:srgbClr val="9180BB"/>
              </a:gs>
            </a:gsLst>
            <a:lin ang="5400012" scaled="0"/>
          </a:gra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39" name="Google Shape;2639;p63"/>
          <p:cNvGrpSpPr/>
          <p:nvPr/>
        </p:nvGrpSpPr>
        <p:grpSpPr>
          <a:xfrm>
            <a:off x="4294875" y="2427462"/>
            <a:ext cx="727651" cy="574726"/>
            <a:chOff x="4158263" y="1881800"/>
            <a:chExt cx="852550" cy="673375"/>
          </a:xfrm>
        </p:grpSpPr>
        <p:sp>
          <p:nvSpPr>
            <p:cNvPr id="2640" name="Google Shape;2640;p63"/>
            <p:cNvSpPr/>
            <p:nvPr/>
          </p:nvSpPr>
          <p:spPr>
            <a:xfrm>
              <a:off x="4514338" y="2414200"/>
              <a:ext cx="140400" cy="140975"/>
            </a:xfrm>
            <a:custGeom>
              <a:avLst/>
              <a:gdLst/>
              <a:ahLst/>
              <a:cxnLst/>
              <a:rect l="l" t="t" r="r" b="b"/>
              <a:pathLst>
                <a:path w="5616" h="5639" extrusionOk="0">
                  <a:moveTo>
                    <a:pt x="2808" y="1"/>
                  </a:moveTo>
                  <a:cubicBezTo>
                    <a:pt x="1256" y="1"/>
                    <a:pt x="1" y="1279"/>
                    <a:pt x="1" y="2831"/>
                  </a:cubicBezTo>
                  <a:cubicBezTo>
                    <a:pt x="1" y="4383"/>
                    <a:pt x="1256" y="5639"/>
                    <a:pt x="2808" y="5639"/>
                  </a:cubicBezTo>
                  <a:cubicBezTo>
                    <a:pt x="4360" y="5639"/>
                    <a:pt x="5616" y="4383"/>
                    <a:pt x="5616" y="2831"/>
                  </a:cubicBezTo>
                  <a:cubicBezTo>
                    <a:pt x="5616" y="1279"/>
                    <a:pt x="4360" y="1"/>
                    <a:pt x="2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63"/>
            <p:cNvSpPr/>
            <p:nvPr/>
          </p:nvSpPr>
          <p:spPr>
            <a:xfrm>
              <a:off x="4158263" y="1881800"/>
              <a:ext cx="852550" cy="233425"/>
            </a:xfrm>
            <a:custGeom>
              <a:avLst/>
              <a:gdLst/>
              <a:ahLst/>
              <a:cxnLst/>
              <a:rect l="l" t="t" r="r" b="b"/>
              <a:pathLst>
                <a:path w="34102" h="9337" extrusionOk="0">
                  <a:moveTo>
                    <a:pt x="17051" y="1"/>
                  </a:moveTo>
                  <a:cubicBezTo>
                    <a:pt x="10409" y="1"/>
                    <a:pt x="4360" y="2694"/>
                    <a:pt x="1" y="7077"/>
                  </a:cubicBezTo>
                  <a:lnTo>
                    <a:pt x="2260" y="9336"/>
                  </a:lnTo>
                  <a:cubicBezTo>
                    <a:pt x="6049" y="5547"/>
                    <a:pt x="11276" y="3196"/>
                    <a:pt x="17051" y="3196"/>
                  </a:cubicBezTo>
                  <a:cubicBezTo>
                    <a:pt x="22826" y="3196"/>
                    <a:pt x="28053" y="5547"/>
                    <a:pt x="31842" y="9336"/>
                  </a:cubicBezTo>
                  <a:lnTo>
                    <a:pt x="34102" y="7077"/>
                  </a:lnTo>
                  <a:cubicBezTo>
                    <a:pt x="29742" y="2694"/>
                    <a:pt x="23693" y="1"/>
                    <a:pt x="17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63"/>
            <p:cNvSpPr/>
            <p:nvPr/>
          </p:nvSpPr>
          <p:spPr>
            <a:xfrm>
              <a:off x="4278088" y="2051275"/>
              <a:ext cx="612900" cy="183775"/>
            </a:xfrm>
            <a:custGeom>
              <a:avLst/>
              <a:gdLst/>
              <a:ahLst/>
              <a:cxnLst/>
              <a:rect l="l" t="t" r="r" b="b"/>
              <a:pathLst>
                <a:path w="24516" h="7351" extrusionOk="0">
                  <a:moveTo>
                    <a:pt x="12258" y="1"/>
                  </a:moveTo>
                  <a:cubicBezTo>
                    <a:pt x="7488" y="1"/>
                    <a:pt x="3151" y="1964"/>
                    <a:pt x="1" y="5091"/>
                  </a:cubicBezTo>
                  <a:lnTo>
                    <a:pt x="2261" y="7351"/>
                  </a:lnTo>
                  <a:cubicBezTo>
                    <a:pt x="4817" y="4794"/>
                    <a:pt x="8355" y="3219"/>
                    <a:pt x="12258" y="3219"/>
                  </a:cubicBezTo>
                  <a:cubicBezTo>
                    <a:pt x="16161" y="3219"/>
                    <a:pt x="19699" y="4794"/>
                    <a:pt x="22256" y="7351"/>
                  </a:cubicBezTo>
                  <a:lnTo>
                    <a:pt x="24515" y="5091"/>
                  </a:lnTo>
                  <a:cubicBezTo>
                    <a:pt x="21365" y="1964"/>
                    <a:pt x="17029" y="1"/>
                    <a:pt x="12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63"/>
            <p:cNvSpPr/>
            <p:nvPr/>
          </p:nvSpPr>
          <p:spPr>
            <a:xfrm>
              <a:off x="4404213" y="2229900"/>
              <a:ext cx="360650" cy="131275"/>
            </a:xfrm>
            <a:custGeom>
              <a:avLst/>
              <a:gdLst/>
              <a:ahLst/>
              <a:cxnLst/>
              <a:rect l="l" t="t" r="r" b="b"/>
              <a:pathLst>
                <a:path w="14426" h="5251" extrusionOk="0">
                  <a:moveTo>
                    <a:pt x="7213" y="0"/>
                  </a:moveTo>
                  <a:cubicBezTo>
                    <a:pt x="4406" y="0"/>
                    <a:pt x="1849" y="1142"/>
                    <a:pt x="0" y="2990"/>
                  </a:cubicBezTo>
                  <a:lnTo>
                    <a:pt x="2260" y="5250"/>
                  </a:lnTo>
                  <a:cubicBezTo>
                    <a:pt x="3515" y="3972"/>
                    <a:pt x="5273" y="3196"/>
                    <a:pt x="7213" y="3196"/>
                  </a:cubicBezTo>
                  <a:cubicBezTo>
                    <a:pt x="9153" y="3196"/>
                    <a:pt x="10888" y="3972"/>
                    <a:pt x="12166" y="5250"/>
                  </a:cubicBezTo>
                  <a:lnTo>
                    <a:pt x="14426" y="2990"/>
                  </a:lnTo>
                  <a:cubicBezTo>
                    <a:pt x="12577" y="1142"/>
                    <a:pt x="10021" y="0"/>
                    <a:pt x="7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44" name="Google Shape;2644;p63"/>
          <p:cNvGrpSpPr/>
          <p:nvPr/>
        </p:nvGrpSpPr>
        <p:grpSpPr>
          <a:xfrm>
            <a:off x="7717006" y="1593349"/>
            <a:ext cx="213975" cy="284038"/>
            <a:chOff x="6695950" y="2531375"/>
            <a:chExt cx="231725" cy="307600"/>
          </a:xfrm>
        </p:grpSpPr>
        <p:sp>
          <p:nvSpPr>
            <p:cNvPr id="2645" name="Google Shape;2645;p63"/>
            <p:cNvSpPr/>
            <p:nvPr/>
          </p:nvSpPr>
          <p:spPr>
            <a:xfrm>
              <a:off x="6747325" y="2531375"/>
              <a:ext cx="128975" cy="128425"/>
            </a:xfrm>
            <a:custGeom>
              <a:avLst/>
              <a:gdLst/>
              <a:ahLst/>
              <a:cxnLst/>
              <a:rect l="l" t="t" r="r" b="b"/>
              <a:pathLst>
                <a:path w="5159" h="5137" extrusionOk="0">
                  <a:moveTo>
                    <a:pt x="2580" y="0"/>
                  </a:moveTo>
                  <a:cubicBezTo>
                    <a:pt x="1142" y="0"/>
                    <a:pt x="0" y="1142"/>
                    <a:pt x="0" y="2557"/>
                  </a:cubicBezTo>
                  <a:cubicBezTo>
                    <a:pt x="0" y="3995"/>
                    <a:pt x="1142" y="5136"/>
                    <a:pt x="2580" y="5136"/>
                  </a:cubicBezTo>
                  <a:cubicBezTo>
                    <a:pt x="3995" y="5136"/>
                    <a:pt x="5159" y="3995"/>
                    <a:pt x="5159" y="2557"/>
                  </a:cubicBezTo>
                  <a:cubicBezTo>
                    <a:pt x="5159" y="1142"/>
                    <a:pt x="3995" y="0"/>
                    <a:pt x="25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63"/>
            <p:cNvSpPr/>
            <p:nvPr/>
          </p:nvSpPr>
          <p:spPr>
            <a:xfrm>
              <a:off x="6695950" y="2688300"/>
              <a:ext cx="231725" cy="150675"/>
            </a:xfrm>
            <a:custGeom>
              <a:avLst/>
              <a:gdLst/>
              <a:ahLst/>
              <a:cxnLst/>
              <a:rect l="l" t="t" r="r" b="b"/>
              <a:pathLst>
                <a:path w="9269" h="6027" extrusionOk="0">
                  <a:moveTo>
                    <a:pt x="4635" y="0"/>
                  </a:moveTo>
                  <a:cubicBezTo>
                    <a:pt x="1" y="0"/>
                    <a:pt x="298" y="6026"/>
                    <a:pt x="298" y="6026"/>
                  </a:cubicBezTo>
                  <a:lnTo>
                    <a:pt x="8971" y="6026"/>
                  </a:lnTo>
                  <a:cubicBezTo>
                    <a:pt x="8971" y="6026"/>
                    <a:pt x="9268" y="0"/>
                    <a:pt x="4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47" name="Google Shape;2647;p63"/>
          <p:cNvSpPr/>
          <p:nvPr/>
        </p:nvSpPr>
        <p:spPr>
          <a:xfrm>
            <a:off x="8452219" y="6212968"/>
            <a:ext cx="197608" cy="311417"/>
          </a:xfrm>
          <a:custGeom>
            <a:avLst/>
            <a:gdLst/>
            <a:ahLst/>
            <a:cxnLst/>
            <a:rect l="l" t="t" r="r" b="b"/>
            <a:pathLst>
              <a:path w="8560" h="13490" extrusionOk="0">
                <a:moveTo>
                  <a:pt x="7875" y="685"/>
                </a:moveTo>
                <a:lnTo>
                  <a:pt x="7875" y="12029"/>
                </a:lnTo>
                <a:lnTo>
                  <a:pt x="685" y="12029"/>
                </a:lnTo>
                <a:lnTo>
                  <a:pt x="685" y="685"/>
                </a:lnTo>
                <a:close/>
                <a:moveTo>
                  <a:pt x="4292" y="12372"/>
                </a:moveTo>
                <a:cubicBezTo>
                  <a:pt x="4520" y="12372"/>
                  <a:pt x="4702" y="12554"/>
                  <a:pt x="4702" y="12782"/>
                </a:cubicBezTo>
                <a:cubicBezTo>
                  <a:pt x="4702" y="13011"/>
                  <a:pt x="4520" y="13193"/>
                  <a:pt x="4292" y="13193"/>
                </a:cubicBezTo>
                <a:cubicBezTo>
                  <a:pt x="4063" y="13193"/>
                  <a:pt x="3881" y="13011"/>
                  <a:pt x="3881" y="12782"/>
                </a:cubicBezTo>
                <a:cubicBezTo>
                  <a:pt x="3881" y="12554"/>
                  <a:pt x="4063" y="12372"/>
                  <a:pt x="4292" y="12372"/>
                </a:cubicBezTo>
                <a:close/>
                <a:moveTo>
                  <a:pt x="0" y="0"/>
                </a:moveTo>
                <a:lnTo>
                  <a:pt x="0" y="13490"/>
                </a:lnTo>
                <a:lnTo>
                  <a:pt x="8560" y="13490"/>
                </a:lnTo>
                <a:lnTo>
                  <a:pt x="85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63"/>
          <p:cNvSpPr/>
          <p:nvPr/>
        </p:nvSpPr>
        <p:spPr>
          <a:xfrm>
            <a:off x="7688557" y="3457903"/>
            <a:ext cx="270856" cy="261668"/>
          </a:xfrm>
          <a:custGeom>
            <a:avLst/>
            <a:gdLst/>
            <a:ahLst/>
            <a:cxnLst/>
            <a:rect l="l" t="t" r="r" b="b"/>
            <a:pathLst>
              <a:path w="11733" h="11335" extrusionOk="0">
                <a:moveTo>
                  <a:pt x="3664" y="6751"/>
                </a:moveTo>
                <a:cubicBezTo>
                  <a:pt x="4040" y="6751"/>
                  <a:pt x="4417" y="6928"/>
                  <a:pt x="4657" y="7281"/>
                </a:cubicBezTo>
                <a:cubicBezTo>
                  <a:pt x="4908" y="7669"/>
                  <a:pt x="4908" y="8194"/>
                  <a:pt x="4657" y="8605"/>
                </a:cubicBezTo>
                <a:cubicBezTo>
                  <a:pt x="4419" y="8945"/>
                  <a:pt x="4047" y="9116"/>
                  <a:pt x="3673" y="9116"/>
                </a:cubicBezTo>
                <a:cubicBezTo>
                  <a:pt x="3293" y="9116"/>
                  <a:pt x="2913" y="8939"/>
                  <a:pt x="2671" y="8582"/>
                </a:cubicBezTo>
                <a:cubicBezTo>
                  <a:pt x="2397" y="8194"/>
                  <a:pt x="2397" y="7669"/>
                  <a:pt x="2671" y="7281"/>
                </a:cubicBezTo>
                <a:cubicBezTo>
                  <a:pt x="2911" y="6928"/>
                  <a:pt x="3287" y="6751"/>
                  <a:pt x="3664" y="6751"/>
                </a:cubicBezTo>
                <a:close/>
                <a:moveTo>
                  <a:pt x="9690" y="0"/>
                </a:moveTo>
                <a:cubicBezTo>
                  <a:pt x="9439" y="0"/>
                  <a:pt x="9188" y="91"/>
                  <a:pt x="8994" y="274"/>
                </a:cubicBezTo>
                <a:lnTo>
                  <a:pt x="4611" y="4656"/>
                </a:lnTo>
                <a:cubicBezTo>
                  <a:pt x="4297" y="4565"/>
                  <a:pt x="3973" y="4519"/>
                  <a:pt x="3650" y="4519"/>
                </a:cubicBezTo>
                <a:cubicBezTo>
                  <a:pt x="2679" y="4519"/>
                  <a:pt x="1712" y="4930"/>
                  <a:pt x="1027" y="5752"/>
                </a:cubicBezTo>
                <a:cubicBezTo>
                  <a:pt x="23" y="6985"/>
                  <a:pt x="0" y="8811"/>
                  <a:pt x="982" y="10043"/>
                </a:cubicBezTo>
                <a:cubicBezTo>
                  <a:pt x="1674" y="10905"/>
                  <a:pt x="2670" y="11335"/>
                  <a:pt x="3663" y="11335"/>
                </a:cubicBezTo>
                <a:cubicBezTo>
                  <a:pt x="4537" y="11335"/>
                  <a:pt x="5410" y="11002"/>
                  <a:pt x="6072" y="10340"/>
                </a:cubicBezTo>
                <a:cubicBezTo>
                  <a:pt x="7122" y="9267"/>
                  <a:pt x="7350" y="7692"/>
                  <a:pt x="6711" y="6414"/>
                </a:cubicBezTo>
                <a:lnTo>
                  <a:pt x="6711" y="6414"/>
                </a:lnTo>
                <a:lnTo>
                  <a:pt x="8103" y="6574"/>
                </a:lnTo>
                <a:lnTo>
                  <a:pt x="7944" y="5204"/>
                </a:lnTo>
                <a:lnTo>
                  <a:pt x="7944" y="5204"/>
                </a:lnTo>
                <a:lnTo>
                  <a:pt x="9313" y="5364"/>
                </a:lnTo>
                <a:lnTo>
                  <a:pt x="9153" y="3994"/>
                </a:lnTo>
                <a:lnTo>
                  <a:pt x="10523" y="4131"/>
                </a:lnTo>
                <a:lnTo>
                  <a:pt x="10386" y="2785"/>
                </a:lnTo>
                <a:lnTo>
                  <a:pt x="11733" y="2922"/>
                </a:lnTo>
                <a:lnTo>
                  <a:pt x="11596" y="1529"/>
                </a:lnTo>
                <a:lnTo>
                  <a:pt x="11596" y="1507"/>
                </a:lnTo>
                <a:lnTo>
                  <a:pt x="10386" y="274"/>
                </a:lnTo>
                <a:cubicBezTo>
                  <a:pt x="10192" y="91"/>
                  <a:pt x="9941" y="0"/>
                  <a:pt x="9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49" name="Google Shape;2649;p63"/>
          <p:cNvGrpSpPr/>
          <p:nvPr/>
        </p:nvGrpSpPr>
        <p:grpSpPr>
          <a:xfrm>
            <a:off x="1175448" y="3472279"/>
            <a:ext cx="284569" cy="232928"/>
            <a:chOff x="522850" y="4267800"/>
            <a:chExt cx="308175" cy="252250"/>
          </a:xfrm>
        </p:grpSpPr>
        <p:sp>
          <p:nvSpPr>
            <p:cNvPr id="2650" name="Google Shape;2650;p63"/>
            <p:cNvSpPr/>
            <p:nvPr/>
          </p:nvSpPr>
          <p:spPr>
            <a:xfrm>
              <a:off x="522850" y="4304325"/>
              <a:ext cx="308175" cy="215725"/>
            </a:xfrm>
            <a:custGeom>
              <a:avLst/>
              <a:gdLst/>
              <a:ahLst/>
              <a:cxnLst/>
              <a:rect l="l" t="t" r="r" b="b"/>
              <a:pathLst>
                <a:path w="12327" h="8629" extrusionOk="0">
                  <a:moveTo>
                    <a:pt x="6164" y="913"/>
                  </a:moveTo>
                  <a:cubicBezTo>
                    <a:pt x="8035" y="913"/>
                    <a:pt x="9565" y="2443"/>
                    <a:pt x="9565" y="4314"/>
                  </a:cubicBezTo>
                  <a:cubicBezTo>
                    <a:pt x="9565" y="6186"/>
                    <a:pt x="8035" y="7715"/>
                    <a:pt x="6164" y="7715"/>
                  </a:cubicBezTo>
                  <a:cubicBezTo>
                    <a:pt x="4292" y="7715"/>
                    <a:pt x="2763" y="6186"/>
                    <a:pt x="2763" y="4314"/>
                  </a:cubicBezTo>
                  <a:cubicBezTo>
                    <a:pt x="2763" y="2443"/>
                    <a:pt x="4292" y="913"/>
                    <a:pt x="6164" y="913"/>
                  </a:cubicBezTo>
                  <a:close/>
                  <a:moveTo>
                    <a:pt x="1165" y="0"/>
                  </a:moveTo>
                  <a:cubicBezTo>
                    <a:pt x="526" y="0"/>
                    <a:pt x="1" y="525"/>
                    <a:pt x="1" y="1165"/>
                  </a:cubicBezTo>
                  <a:lnTo>
                    <a:pt x="1" y="7464"/>
                  </a:lnTo>
                  <a:cubicBezTo>
                    <a:pt x="1" y="8103"/>
                    <a:pt x="526" y="8628"/>
                    <a:pt x="1165" y="8628"/>
                  </a:cubicBezTo>
                  <a:lnTo>
                    <a:pt x="11162" y="8628"/>
                  </a:lnTo>
                  <a:cubicBezTo>
                    <a:pt x="11802" y="8628"/>
                    <a:pt x="12326" y="8103"/>
                    <a:pt x="12326" y="7464"/>
                  </a:cubicBezTo>
                  <a:lnTo>
                    <a:pt x="12326" y="1165"/>
                  </a:lnTo>
                  <a:cubicBezTo>
                    <a:pt x="12326" y="525"/>
                    <a:pt x="11802" y="0"/>
                    <a:pt x="11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63"/>
            <p:cNvSpPr/>
            <p:nvPr/>
          </p:nvSpPr>
          <p:spPr>
            <a:xfrm>
              <a:off x="618150" y="4353400"/>
              <a:ext cx="117575" cy="117575"/>
            </a:xfrm>
            <a:custGeom>
              <a:avLst/>
              <a:gdLst/>
              <a:ahLst/>
              <a:cxnLst/>
              <a:rect l="l" t="t" r="r" b="b"/>
              <a:pathLst>
                <a:path w="4703" h="4703" extrusionOk="0">
                  <a:moveTo>
                    <a:pt x="2352" y="0"/>
                  </a:moveTo>
                  <a:cubicBezTo>
                    <a:pt x="1051" y="0"/>
                    <a:pt x="1" y="1050"/>
                    <a:pt x="1" y="2351"/>
                  </a:cubicBezTo>
                  <a:cubicBezTo>
                    <a:pt x="1" y="3652"/>
                    <a:pt x="1051" y="4702"/>
                    <a:pt x="2352" y="4702"/>
                  </a:cubicBezTo>
                  <a:cubicBezTo>
                    <a:pt x="3653" y="4702"/>
                    <a:pt x="4703" y="3652"/>
                    <a:pt x="4703" y="2351"/>
                  </a:cubicBezTo>
                  <a:cubicBezTo>
                    <a:pt x="4703" y="1050"/>
                    <a:pt x="3653" y="0"/>
                    <a:pt x="2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63"/>
            <p:cNvSpPr/>
            <p:nvPr/>
          </p:nvSpPr>
          <p:spPr>
            <a:xfrm>
              <a:off x="594750" y="4267800"/>
              <a:ext cx="164375" cy="49675"/>
            </a:xfrm>
            <a:custGeom>
              <a:avLst/>
              <a:gdLst/>
              <a:ahLst/>
              <a:cxnLst/>
              <a:rect l="l" t="t" r="r" b="b"/>
              <a:pathLst>
                <a:path w="6575" h="1987" extrusionOk="0">
                  <a:moveTo>
                    <a:pt x="594" y="1"/>
                  </a:moveTo>
                  <a:cubicBezTo>
                    <a:pt x="252" y="1"/>
                    <a:pt x="1" y="275"/>
                    <a:pt x="1" y="594"/>
                  </a:cubicBezTo>
                  <a:lnTo>
                    <a:pt x="1" y="1986"/>
                  </a:lnTo>
                  <a:lnTo>
                    <a:pt x="6575" y="1986"/>
                  </a:lnTo>
                  <a:lnTo>
                    <a:pt x="6575" y="594"/>
                  </a:lnTo>
                  <a:cubicBezTo>
                    <a:pt x="6575" y="275"/>
                    <a:pt x="630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53" name="Google Shape;2653;p63"/>
          <p:cNvGrpSpPr/>
          <p:nvPr/>
        </p:nvGrpSpPr>
        <p:grpSpPr>
          <a:xfrm>
            <a:off x="1217257" y="1573542"/>
            <a:ext cx="201301" cy="323629"/>
            <a:chOff x="6683975" y="1228550"/>
            <a:chExt cx="218000" cy="350475"/>
          </a:xfrm>
        </p:grpSpPr>
        <p:sp>
          <p:nvSpPr>
            <p:cNvPr id="2654" name="Google Shape;2654;p63"/>
            <p:cNvSpPr/>
            <p:nvPr/>
          </p:nvSpPr>
          <p:spPr>
            <a:xfrm>
              <a:off x="6683975" y="1228550"/>
              <a:ext cx="218000" cy="288825"/>
            </a:xfrm>
            <a:custGeom>
              <a:avLst/>
              <a:gdLst/>
              <a:ahLst/>
              <a:cxnLst/>
              <a:rect l="l" t="t" r="r" b="b"/>
              <a:pathLst>
                <a:path w="8720" h="11553" extrusionOk="0">
                  <a:moveTo>
                    <a:pt x="4342" y="0"/>
                  </a:moveTo>
                  <a:cubicBezTo>
                    <a:pt x="4288" y="0"/>
                    <a:pt x="4233" y="1"/>
                    <a:pt x="4178" y="3"/>
                  </a:cubicBezTo>
                  <a:cubicBezTo>
                    <a:pt x="1895" y="95"/>
                    <a:pt x="46" y="2012"/>
                    <a:pt x="1" y="4294"/>
                  </a:cubicBezTo>
                  <a:cubicBezTo>
                    <a:pt x="1" y="5824"/>
                    <a:pt x="754" y="7148"/>
                    <a:pt x="1895" y="7946"/>
                  </a:cubicBezTo>
                  <a:cubicBezTo>
                    <a:pt x="2352" y="8243"/>
                    <a:pt x="2603" y="8745"/>
                    <a:pt x="2603" y="9293"/>
                  </a:cubicBezTo>
                  <a:lnTo>
                    <a:pt x="2603" y="10640"/>
                  </a:lnTo>
                  <a:cubicBezTo>
                    <a:pt x="2603" y="11484"/>
                    <a:pt x="3036" y="11553"/>
                    <a:pt x="4360" y="11553"/>
                  </a:cubicBezTo>
                  <a:cubicBezTo>
                    <a:pt x="4416" y="11553"/>
                    <a:pt x="4471" y="11553"/>
                    <a:pt x="4525" y="11553"/>
                  </a:cubicBezTo>
                  <a:cubicBezTo>
                    <a:pt x="5543" y="11553"/>
                    <a:pt x="6141" y="11532"/>
                    <a:pt x="6141" y="10708"/>
                  </a:cubicBezTo>
                  <a:lnTo>
                    <a:pt x="6141" y="9316"/>
                  </a:lnTo>
                  <a:cubicBezTo>
                    <a:pt x="6141" y="8745"/>
                    <a:pt x="6415" y="8243"/>
                    <a:pt x="6871" y="7901"/>
                  </a:cubicBezTo>
                  <a:cubicBezTo>
                    <a:pt x="7990" y="7125"/>
                    <a:pt x="8720" y="5824"/>
                    <a:pt x="8720" y="4363"/>
                  </a:cubicBezTo>
                  <a:cubicBezTo>
                    <a:pt x="8720" y="1952"/>
                    <a:pt x="6756" y="0"/>
                    <a:pt x="4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63"/>
            <p:cNvSpPr/>
            <p:nvPr/>
          </p:nvSpPr>
          <p:spPr>
            <a:xfrm>
              <a:off x="6750750" y="1531050"/>
              <a:ext cx="85600" cy="17150"/>
            </a:xfrm>
            <a:custGeom>
              <a:avLst/>
              <a:gdLst/>
              <a:ahLst/>
              <a:cxnLst/>
              <a:rect l="l" t="t" r="r" b="b"/>
              <a:pathLst>
                <a:path w="3424" h="686" extrusionOk="0">
                  <a:moveTo>
                    <a:pt x="343" y="1"/>
                  </a:moveTo>
                  <a:cubicBezTo>
                    <a:pt x="137" y="1"/>
                    <a:pt x="0" y="160"/>
                    <a:pt x="0" y="343"/>
                  </a:cubicBezTo>
                  <a:cubicBezTo>
                    <a:pt x="0" y="526"/>
                    <a:pt x="137" y="685"/>
                    <a:pt x="343" y="685"/>
                  </a:cubicBezTo>
                  <a:lnTo>
                    <a:pt x="3082" y="685"/>
                  </a:lnTo>
                  <a:cubicBezTo>
                    <a:pt x="3264" y="685"/>
                    <a:pt x="3424" y="526"/>
                    <a:pt x="3424" y="343"/>
                  </a:cubicBezTo>
                  <a:cubicBezTo>
                    <a:pt x="3424" y="160"/>
                    <a:pt x="3264" y="1"/>
                    <a:pt x="30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63"/>
            <p:cNvSpPr/>
            <p:nvPr/>
          </p:nvSpPr>
          <p:spPr>
            <a:xfrm>
              <a:off x="6773000" y="1561875"/>
              <a:ext cx="45675" cy="17150"/>
            </a:xfrm>
            <a:custGeom>
              <a:avLst/>
              <a:gdLst/>
              <a:ahLst/>
              <a:cxnLst/>
              <a:rect l="l" t="t" r="r" b="b"/>
              <a:pathLst>
                <a:path w="1827" h="686" extrusionOk="0">
                  <a:moveTo>
                    <a:pt x="343" y="0"/>
                  </a:moveTo>
                  <a:cubicBezTo>
                    <a:pt x="160" y="0"/>
                    <a:pt x="0" y="160"/>
                    <a:pt x="0" y="343"/>
                  </a:cubicBezTo>
                  <a:cubicBezTo>
                    <a:pt x="0" y="525"/>
                    <a:pt x="160" y="685"/>
                    <a:pt x="343" y="685"/>
                  </a:cubicBezTo>
                  <a:lnTo>
                    <a:pt x="1484" y="685"/>
                  </a:lnTo>
                  <a:cubicBezTo>
                    <a:pt x="1667" y="685"/>
                    <a:pt x="1826" y="525"/>
                    <a:pt x="1826" y="343"/>
                  </a:cubicBezTo>
                  <a:cubicBezTo>
                    <a:pt x="1826" y="160"/>
                    <a:pt x="1667" y="0"/>
                    <a:pt x="1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57" name="Google Shape;2657;p63"/>
          <p:cNvSpPr txBox="1"/>
          <p:nvPr/>
        </p:nvSpPr>
        <p:spPr>
          <a:xfrm>
            <a:off x="470750" y="2101787"/>
            <a:ext cx="1702200" cy="6975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Despite being red, Mars is actually a very cold place</a:t>
            </a:r>
            <a:endParaRPr dirty="0"/>
          </a:p>
        </p:txBody>
      </p:sp>
      <p:sp>
        <p:nvSpPr>
          <p:cNvPr id="2658" name="Google Shape;2658;p63"/>
          <p:cNvSpPr txBox="1"/>
          <p:nvPr/>
        </p:nvSpPr>
        <p:spPr>
          <a:xfrm>
            <a:off x="470750" y="3922687"/>
            <a:ext cx="1702200" cy="69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latin typeface="Roboto"/>
                <a:ea typeface="Roboto"/>
                <a:cs typeface="Roboto"/>
                <a:sym typeface="Roboto"/>
              </a:rPr>
              <a:t>The majority of Earth's polar regions are covered in ice</a:t>
            </a:r>
            <a:endParaRPr sz="1200" dirty="0">
              <a:solidFill>
                <a:srgbClr val="00000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64"/>
          <p:cNvSpPr txBox="1">
            <a:spLocks noGrp="1"/>
          </p:cNvSpPr>
          <p:nvPr>
            <p:ph type="title"/>
          </p:nvPr>
        </p:nvSpPr>
        <p:spPr>
          <a:xfrm>
            <a:off x="2595812" y="398125"/>
            <a:ext cx="3833700" cy="90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PROCEDURE FOR DIGITAl INVESTIGATION OF CLOUD STORAGE SERVICE</a:t>
            </a:r>
            <a:endParaRPr dirty="0"/>
          </a:p>
        </p:txBody>
      </p:sp>
      <p:sp>
        <p:nvSpPr>
          <p:cNvPr id="2664" name="Google Shape;2664;p64"/>
          <p:cNvSpPr/>
          <p:nvPr/>
        </p:nvSpPr>
        <p:spPr>
          <a:xfrm>
            <a:off x="481875" y="1133113"/>
            <a:ext cx="1505125" cy="925500"/>
          </a:xfrm>
          <a:custGeom>
            <a:avLst/>
            <a:gdLst/>
            <a:ahLst/>
            <a:cxnLst/>
            <a:rect l="l" t="t" r="r" b="b"/>
            <a:pathLst>
              <a:path w="60205" h="37020" extrusionOk="0">
                <a:moveTo>
                  <a:pt x="26683" y="1"/>
                </a:moveTo>
                <a:cubicBezTo>
                  <a:pt x="18788" y="14"/>
                  <a:pt x="16848" y="6250"/>
                  <a:pt x="16446" y="8057"/>
                </a:cubicBezTo>
                <a:cubicBezTo>
                  <a:pt x="15818" y="7923"/>
                  <a:pt x="15215" y="7843"/>
                  <a:pt x="14653" y="7816"/>
                </a:cubicBezTo>
                <a:cubicBezTo>
                  <a:pt x="14576" y="7814"/>
                  <a:pt x="14500" y="7812"/>
                  <a:pt x="14425" y="7812"/>
                </a:cubicBezTo>
                <a:cubicBezTo>
                  <a:pt x="10584" y="7812"/>
                  <a:pt x="9186" y="10782"/>
                  <a:pt x="8806" y="11897"/>
                </a:cubicBezTo>
                <a:cubicBezTo>
                  <a:pt x="8578" y="11857"/>
                  <a:pt x="8351" y="11830"/>
                  <a:pt x="8110" y="11830"/>
                </a:cubicBezTo>
                <a:cubicBezTo>
                  <a:pt x="8047" y="11828"/>
                  <a:pt x="7985" y="11827"/>
                  <a:pt x="7923" y="11827"/>
                </a:cubicBezTo>
                <a:cubicBezTo>
                  <a:pt x="5669" y="11827"/>
                  <a:pt x="3399" y="13232"/>
                  <a:pt x="1941" y="15524"/>
                </a:cubicBezTo>
                <a:cubicBezTo>
                  <a:pt x="188" y="18294"/>
                  <a:pt x="0" y="21652"/>
                  <a:pt x="1446" y="24476"/>
                </a:cubicBezTo>
                <a:cubicBezTo>
                  <a:pt x="3426" y="28343"/>
                  <a:pt x="7026" y="29266"/>
                  <a:pt x="9702" y="29347"/>
                </a:cubicBezTo>
                <a:cubicBezTo>
                  <a:pt x="9841" y="29351"/>
                  <a:pt x="9977" y="29353"/>
                  <a:pt x="10111" y="29353"/>
                </a:cubicBezTo>
                <a:cubicBezTo>
                  <a:pt x="11323" y="29353"/>
                  <a:pt x="12334" y="29200"/>
                  <a:pt x="12900" y="29079"/>
                </a:cubicBezTo>
                <a:cubicBezTo>
                  <a:pt x="13088" y="30390"/>
                  <a:pt x="13998" y="33696"/>
                  <a:pt x="18373" y="34606"/>
                </a:cubicBezTo>
                <a:cubicBezTo>
                  <a:pt x="18855" y="34713"/>
                  <a:pt x="19350" y="34766"/>
                  <a:pt x="19832" y="34793"/>
                </a:cubicBezTo>
                <a:cubicBezTo>
                  <a:pt x="19911" y="34795"/>
                  <a:pt x="19990" y="34796"/>
                  <a:pt x="20068" y="34796"/>
                </a:cubicBezTo>
                <a:cubicBezTo>
                  <a:pt x="23231" y="34796"/>
                  <a:pt x="25396" y="32974"/>
                  <a:pt x="26389" y="31916"/>
                </a:cubicBezTo>
                <a:cubicBezTo>
                  <a:pt x="26857" y="33294"/>
                  <a:pt x="28503" y="35756"/>
                  <a:pt x="34338" y="36814"/>
                </a:cubicBezTo>
                <a:cubicBezTo>
                  <a:pt x="34993" y="36921"/>
                  <a:pt x="35636" y="36988"/>
                  <a:pt x="36251" y="37014"/>
                </a:cubicBezTo>
                <a:cubicBezTo>
                  <a:pt x="36371" y="37018"/>
                  <a:pt x="36490" y="37020"/>
                  <a:pt x="36607" y="37020"/>
                </a:cubicBezTo>
                <a:cubicBezTo>
                  <a:pt x="42034" y="37020"/>
                  <a:pt x="44548" y="33147"/>
                  <a:pt x="45203" y="31916"/>
                </a:cubicBezTo>
                <a:cubicBezTo>
                  <a:pt x="46127" y="32224"/>
                  <a:pt x="46997" y="32384"/>
                  <a:pt x="47826" y="32411"/>
                </a:cubicBezTo>
                <a:cubicBezTo>
                  <a:pt x="47909" y="32414"/>
                  <a:pt x="47992" y="32415"/>
                  <a:pt x="48073" y="32415"/>
                </a:cubicBezTo>
                <a:cubicBezTo>
                  <a:pt x="51065" y="32415"/>
                  <a:pt x="52535" y="30532"/>
                  <a:pt x="52978" y="29842"/>
                </a:cubicBezTo>
                <a:cubicBezTo>
                  <a:pt x="52988" y="29842"/>
                  <a:pt x="52998" y="29842"/>
                  <a:pt x="53008" y="29842"/>
                </a:cubicBezTo>
                <a:cubicBezTo>
                  <a:pt x="55246" y="29842"/>
                  <a:pt x="57413" y="28359"/>
                  <a:pt x="58719" y="25921"/>
                </a:cubicBezTo>
                <a:cubicBezTo>
                  <a:pt x="60204" y="23191"/>
                  <a:pt x="60177" y="20154"/>
                  <a:pt x="58652" y="17986"/>
                </a:cubicBezTo>
                <a:cubicBezTo>
                  <a:pt x="56524" y="14948"/>
                  <a:pt x="52925" y="14386"/>
                  <a:pt x="50971" y="14333"/>
                </a:cubicBezTo>
                <a:cubicBezTo>
                  <a:pt x="50842" y="14329"/>
                  <a:pt x="50717" y="14327"/>
                  <a:pt x="50598" y="14327"/>
                </a:cubicBezTo>
                <a:cubicBezTo>
                  <a:pt x="50310" y="14327"/>
                  <a:pt x="50055" y="14337"/>
                  <a:pt x="49847" y="14346"/>
                </a:cubicBezTo>
                <a:cubicBezTo>
                  <a:pt x="50048" y="13061"/>
                  <a:pt x="50088" y="10024"/>
                  <a:pt x="46836" y="6879"/>
                </a:cubicBezTo>
                <a:cubicBezTo>
                  <a:pt x="45364" y="5461"/>
                  <a:pt x="43504" y="4698"/>
                  <a:pt x="41309" y="4631"/>
                </a:cubicBezTo>
                <a:cubicBezTo>
                  <a:pt x="41214" y="4628"/>
                  <a:pt x="41120" y="4627"/>
                  <a:pt x="41026" y="4627"/>
                </a:cubicBezTo>
                <a:cubicBezTo>
                  <a:pt x="39127" y="4627"/>
                  <a:pt x="37513" y="5126"/>
                  <a:pt x="36773" y="5394"/>
                </a:cubicBezTo>
                <a:cubicBezTo>
                  <a:pt x="36157" y="4082"/>
                  <a:pt x="33776" y="215"/>
                  <a:pt x="27245" y="14"/>
                </a:cubicBezTo>
                <a:cubicBezTo>
                  <a:pt x="27058" y="14"/>
                  <a:pt x="26871" y="1"/>
                  <a:pt x="26683"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64"/>
          <p:cNvSpPr/>
          <p:nvPr/>
        </p:nvSpPr>
        <p:spPr>
          <a:xfrm>
            <a:off x="457200" y="1144163"/>
            <a:ext cx="1555475" cy="903450"/>
          </a:xfrm>
          <a:custGeom>
            <a:avLst/>
            <a:gdLst/>
            <a:ahLst/>
            <a:cxnLst/>
            <a:rect l="l" t="t" r="r" b="b"/>
            <a:pathLst>
              <a:path w="62219" h="36138" extrusionOk="0">
                <a:moveTo>
                  <a:pt x="27700" y="1"/>
                </a:moveTo>
                <a:cubicBezTo>
                  <a:pt x="27690" y="1"/>
                  <a:pt x="27680" y="1"/>
                  <a:pt x="27670" y="1"/>
                </a:cubicBezTo>
                <a:cubicBezTo>
                  <a:pt x="18772" y="1"/>
                  <a:pt x="17768" y="8150"/>
                  <a:pt x="17768" y="8150"/>
                </a:cubicBezTo>
                <a:cubicBezTo>
                  <a:pt x="16885" y="7908"/>
                  <a:pt x="16100" y="7804"/>
                  <a:pt x="15402" y="7804"/>
                </a:cubicBezTo>
                <a:cubicBezTo>
                  <a:pt x="11007" y="7804"/>
                  <a:pt x="10100" y="11950"/>
                  <a:pt x="10100" y="11950"/>
                </a:cubicBezTo>
                <a:cubicBezTo>
                  <a:pt x="9708" y="11859"/>
                  <a:pt x="9316" y="11816"/>
                  <a:pt x="8928" y="11816"/>
                </a:cubicBezTo>
                <a:cubicBezTo>
                  <a:pt x="4189" y="11816"/>
                  <a:pt x="1" y="18305"/>
                  <a:pt x="2821" y="23847"/>
                </a:cubicBezTo>
                <a:cubicBezTo>
                  <a:pt x="4789" y="27688"/>
                  <a:pt x="8452" y="28470"/>
                  <a:pt x="11107" y="28470"/>
                </a:cubicBezTo>
                <a:cubicBezTo>
                  <a:pt x="12929" y="28470"/>
                  <a:pt x="14275" y="28102"/>
                  <a:pt x="14275" y="28102"/>
                </a:cubicBezTo>
                <a:lnTo>
                  <a:pt x="14275" y="28102"/>
                </a:lnTo>
                <a:cubicBezTo>
                  <a:pt x="14275" y="28102"/>
                  <a:pt x="14262" y="32665"/>
                  <a:pt x="19441" y="33735"/>
                </a:cubicBezTo>
                <a:cubicBezTo>
                  <a:pt x="20016" y="33856"/>
                  <a:pt x="20565" y="33909"/>
                  <a:pt x="21085" y="33909"/>
                </a:cubicBezTo>
                <a:cubicBezTo>
                  <a:pt x="25251" y="33909"/>
                  <a:pt x="27630" y="30484"/>
                  <a:pt x="27630" y="30484"/>
                </a:cubicBezTo>
                <a:lnTo>
                  <a:pt x="27630" y="30484"/>
                </a:lnTo>
                <a:cubicBezTo>
                  <a:pt x="27630" y="30484"/>
                  <a:pt x="27497" y="34512"/>
                  <a:pt x="35405" y="35930"/>
                </a:cubicBezTo>
                <a:cubicBezTo>
                  <a:pt x="36195" y="36073"/>
                  <a:pt x="36933" y="36138"/>
                  <a:pt x="37621" y="36138"/>
                </a:cubicBezTo>
                <a:cubicBezTo>
                  <a:pt x="43809" y="36138"/>
                  <a:pt x="45976" y="30925"/>
                  <a:pt x="45976" y="30925"/>
                </a:cubicBezTo>
                <a:cubicBezTo>
                  <a:pt x="47144" y="31364"/>
                  <a:pt x="48159" y="31538"/>
                  <a:pt x="49035" y="31538"/>
                </a:cubicBezTo>
                <a:cubicBezTo>
                  <a:pt x="52409" y="31538"/>
                  <a:pt x="53724" y="28958"/>
                  <a:pt x="53724" y="28958"/>
                </a:cubicBezTo>
                <a:cubicBezTo>
                  <a:pt x="53816" y="28964"/>
                  <a:pt x="53908" y="28966"/>
                  <a:pt x="53999" y="28966"/>
                </a:cubicBezTo>
                <a:cubicBezTo>
                  <a:pt x="58682" y="28966"/>
                  <a:pt x="62218" y="21985"/>
                  <a:pt x="59291" y="17798"/>
                </a:cubicBezTo>
                <a:cubicBezTo>
                  <a:pt x="57152" y="14752"/>
                  <a:pt x="53473" y="14316"/>
                  <a:pt x="51541" y="14316"/>
                </a:cubicBezTo>
                <a:cubicBezTo>
                  <a:pt x="50766" y="14316"/>
                  <a:pt x="50272" y="14386"/>
                  <a:pt x="50272" y="14386"/>
                </a:cubicBezTo>
                <a:cubicBezTo>
                  <a:pt x="50272" y="14386"/>
                  <a:pt x="51570" y="10652"/>
                  <a:pt x="47515" y="6745"/>
                </a:cubicBezTo>
                <a:cubicBezTo>
                  <a:pt x="45810" y="5096"/>
                  <a:pt x="43766" y="4620"/>
                  <a:pt x="41974" y="4620"/>
                </a:cubicBezTo>
                <a:cubicBezTo>
                  <a:pt x="39518" y="4620"/>
                  <a:pt x="37533" y="5514"/>
                  <a:pt x="37533" y="5514"/>
                </a:cubicBezTo>
                <a:cubicBezTo>
                  <a:pt x="37533" y="5514"/>
                  <a:pt x="35744" y="1"/>
                  <a:pt x="27700"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64"/>
          <p:cNvSpPr/>
          <p:nvPr/>
        </p:nvSpPr>
        <p:spPr>
          <a:xfrm>
            <a:off x="1063975" y="1215088"/>
            <a:ext cx="140525" cy="140525"/>
          </a:xfrm>
          <a:custGeom>
            <a:avLst/>
            <a:gdLst/>
            <a:ahLst/>
            <a:cxnLst/>
            <a:rect l="l" t="t" r="r" b="b"/>
            <a:pathLst>
              <a:path w="5621" h="5621" extrusionOk="0">
                <a:moveTo>
                  <a:pt x="2811" y="0"/>
                </a:moveTo>
                <a:cubicBezTo>
                  <a:pt x="1258" y="0"/>
                  <a:pt x="0" y="1258"/>
                  <a:pt x="0" y="2811"/>
                </a:cubicBezTo>
                <a:cubicBezTo>
                  <a:pt x="0" y="4363"/>
                  <a:pt x="1258" y="5621"/>
                  <a:pt x="2811" y="5621"/>
                </a:cubicBezTo>
                <a:cubicBezTo>
                  <a:pt x="4363" y="5621"/>
                  <a:pt x="5621" y="4363"/>
                  <a:pt x="5621" y="2811"/>
                </a:cubicBezTo>
                <a:cubicBezTo>
                  <a:pt x="5621" y="1258"/>
                  <a:pt x="4363" y="0"/>
                  <a:pt x="2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64"/>
          <p:cNvSpPr/>
          <p:nvPr/>
        </p:nvSpPr>
        <p:spPr>
          <a:xfrm>
            <a:off x="1063975" y="1215088"/>
            <a:ext cx="84650" cy="140525"/>
          </a:xfrm>
          <a:custGeom>
            <a:avLst/>
            <a:gdLst/>
            <a:ahLst/>
            <a:cxnLst/>
            <a:rect l="l" t="t" r="r" b="b"/>
            <a:pathLst>
              <a:path w="3386" h="5621" extrusionOk="0">
                <a:moveTo>
                  <a:pt x="2811" y="0"/>
                </a:moveTo>
                <a:cubicBezTo>
                  <a:pt x="1258" y="0"/>
                  <a:pt x="0" y="1258"/>
                  <a:pt x="0" y="2811"/>
                </a:cubicBezTo>
                <a:cubicBezTo>
                  <a:pt x="0" y="4363"/>
                  <a:pt x="1258" y="5621"/>
                  <a:pt x="2811" y="5621"/>
                </a:cubicBezTo>
                <a:cubicBezTo>
                  <a:pt x="3011" y="5621"/>
                  <a:pt x="3199" y="5594"/>
                  <a:pt x="3386" y="5554"/>
                </a:cubicBezTo>
                <a:cubicBezTo>
                  <a:pt x="2115" y="5286"/>
                  <a:pt x="1165" y="4162"/>
                  <a:pt x="1165" y="2811"/>
                </a:cubicBezTo>
                <a:cubicBezTo>
                  <a:pt x="1165" y="1459"/>
                  <a:pt x="2115" y="322"/>
                  <a:pt x="3386" y="54"/>
                </a:cubicBezTo>
                <a:cubicBezTo>
                  <a:pt x="3199" y="14"/>
                  <a:pt x="3011" y="0"/>
                  <a:pt x="2811"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64"/>
          <p:cNvSpPr/>
          <p:nvPr/>
        </p:nvSpPr>
        <p:spPr>
          <a:xfrm>
            <a:off x="1118850" y="1123088"/>
            <a:ext cx="15400" cy="100375"/>
          </a:xfrm>
          <a:custGeom>
            <a:avLst/>
            <a:gdLst/>
            <a:ahLst/>
            <a:cxnLst/>
            <a:rect l="l" t="t" r="r" b="b"/>
            <a:pathLst>
              <a:path w="616" h="4015" extrusionOk="0">
                <a:moveTo>
                  <a:pt x="308" y="1"/>
                </a:moveTo>
                <a:cubicBezTo>
                  <a:pt x="134" y="1"/>
                  <a:pt x="0" y="134"/>
                  <a:pt x="0" y="308"/>
                </a:cubicBezTo>
                <a:lnTo>
                  <a:pt x="0" y="3707"/>
                </a:lnTo>
                <a:cubicBezTo>
                  <a:pt x="0" y="3881"/>
                  <a:pt x="134" y="4015"/>
                  <a:pt x="308" y="4015"/>
                </a:cubicBezTo>
                <a:cubicBezTo>
                  <a:pt x="482" y="4015"/>
                  <a:pt x="616" y="3881"/>
                  <a:pt x="616" y="3707"/>
                </a:cubicBezTo>
                <a:lnTo>
                  <a:pt x="616" y="308"/>
                </a:lnTo>
                <a:cubicBezTo>
                  <a:pt x="616" y="134"/>
                  <a:pt x="482" y="1"/>
                  <a:pt x="308" y="1"/>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64"/>
          <p:cNvSpPr/>
          <p:nvPr/>
        </p:nvSpPr>
        <p:spPr>
          <a:xfrm>
            <a:off x="1031200" y="-6312"/>
            <a:ext cx="223825" cy="1139550"/>
          </a:xfrm>
          <a:custGeom>
            <a:avLst/>
            <a:gdLst/>
            <a:ahLst/>
            <a:cxnLst/>
            <a:rect l="l" t="t" r="r" b="b"/>
            <a:pathLst>
              <a:path w="8953" h="45582" extrusionOk="0">
                <a:moveTo>
                  <a:pt x="7748" y="42313"/>
                </a:moveTo>
                <a:cubicBezTo>
                  <a:pt x="8016" y="42313"/>
                  <a:pt x="8149" y="42380"/>
                  <a:pt x="8163" y="42420"/>
                </a:cubicBezTo>
                <a:cubicBezTo>
                  <a:pt x="8203" y="42487"/>
                  <a:pt x="8149" y="42714"/>
                  <a:pt x="7868" y="43049"/>
                </a:cubicBezTo>
                <a:cubicBezTo>
                  <a:pt x="7280" y="43718"/>
                  <a:pt x="6062" y="44481"/>
                  <a:pt x="4443" y="44788"/>
                </a:cubicBezTo>
                <a:cubicBezTo>
                  <a:pt x="4871" y="43919"/>
                  <a:pt x="5901" y="42366"/>
                  <a:pt x="7681" y="42313"/>
                </a:cubicBezTo>
                <a:close/>
                <a:moveTo>
                  <a:pt x="3546" y="0"/>
                </a:moveTo>
                <a:lnTo>
                  <a:pt x="3546" y="44896"/>
                </a:lnTo>
                <a:cubicBezTo>
                  <a:pt x="3360" y="44909"/>
                  <a:pt x="3171" y="44916"/>
                  <a:pt x="2978" y="44916"/>
                </a:cubicBezTo>
                <a:cubicBezTo>
                  <a:pt x="2198" y="44916"/>
                  <a:pt x="1361" y="44802"/>
                  <a:pt x="482" y="44534"/>
                </a:cubicBezTo>
                <a:cubicBezTo>
                  <a:pt x="449" y="44524"/>
                  <a:pt x="415" y="44519"/>
                  <a:pt x="382" y="44519"/>
                </a:cubicBezTo>
                <a:cubicBezTo>
                  <a:pt x="241" y="44519"/>
                  <a:pt x="110" y="44607"/>
                  <a:pt x="67" y="44748"/>
                </a:cubicBezTo>
                <a:cubicBezTo>
                  <a:pt x="0" y="44936"/>
                  <a:pt x="107" y="45123"/>
                  <a:pt x="281" y="45177"/>
                </a:cubicBezTo>
                <a:cubicBezTo>
                  <a:pt x="1231" y="45458"/>
                  <a:pt x="2128" y="45578"/>
                  <a:pt x="2971" y="45578"/>
                </a:cubicBezTo>
                <a:cubicBezTo>
                  <a:pt x="3238" y="45578"/>
                  <a:pt x="3493" y="45565"/>
                  <a:pt x="3733" y="45551"/>
                </a:cubicBezTo>
                <a:cubicBezTo>
                  <a:pt x="3760" y="45565"/>
                  <a:pt x="3787" y="45565"/>
                  <a:pt x="3827" y="45578"/>
                </a:cubicBezTo>
                <a:cubicBezTo>
                  <a:pt x="3841" y="45580"/>
                  <a:pt x="3855" y="45581"/>
                  <a:pt x="3869" y="45581"/>
                </a:cubicBezTo>
                <a:cubicBezTo>
                  <a:pt x="3939" y="45581"/>
                  <a:pt x="4013" y="45555"/>
                  <a:pt x="4068" y="45511"/>
                </a:cubicBezTo>
                <a:cubicBezTo>
                  <a:pt x="6115" y="45243"/>
                  <a:pt x="7668" y="44307"/>
                  <a:pt x="8364" y="43490"/>
                </a:cubicBezTo>
                <a:cubicBezTo>
                  <a:pt x="8805" y="42982"/>
                  <a:pt x="8952" y="42500"/>
                  <a:pt x="8765" y="42126"/>
                </a:cubicBezTo>
                <a:cubicBezTo>
                  <a:pt x="8663" y="41908"/>
                  <a:pt x="8402" y="41642"/>
                  <a:pt x="7748" y="41642"/>
                </a:cubicBezTo>
                <a:cubicBezTo>
                  <a:pt x="7718" y="41642"/>
                  <a:pt x="7687" y="41643"/>
                  <a:pt x="7654" y="41644"/>
                </a:cubicBezTo>
                <a:cubicBezTo>
                  <a:pt x="5941" y="41697"/>
                  <a:pt x="4831" y="42862"/>
                  <a:pt x="4215" y="43838"/>
                </a:cubicBezTo>
                <a:lnTo>
                  <a:pt x="4215"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64"/>
          <p:cNvSpPr/>
          <p:nvPr/>
        </p:nvSpPr>
        <p:spPr>
          <a:xfrm>
            <a:off x="5652150" y="2549525"/>
            <a:ext cx="1410775" cy="859775"/>
          </a:xfrm>
          <a:custGeom>
            <a:avLst/>
            <a:gdLst/>
            <a:ahLst/>
            <a:cxnLst/>
            <a:rect l="l" t="t" r="r" b="b"/>
            <a:pathLst>
              <a:path w="56431" h="34391" extrusionOk="0">
                <a:moveTo>
                  <a:pt x="31541" y="0"/>
                </a:moveTo>
                <a:cubicBezTo>
                  <a:pt x="25425" y="0"/>
                  <a:pt x="23084" y="3546"/>
                  <a:pt x="22468" y="4764"/>
                </a:cubicBezTo>
                <a:cubicBezTo>
                  <a:pt x="21746" y="4470"/>
                  <a:pt x="20126" y="3908"/>
                  <a:pt x="18226" y="3908"/>
                </a:cubicBezTo>
                <a:cubicBezTo>
                  <a:pt x="16179" y="3908"/>
                  <a:pt x="14412" y="4563"/>
                  <a:pt x="12994" y="5848"/>
                </a:cubicBezTo>
                <a:cubicBezTo>
                  <a:pt x="9849" y="8698"/>
                  <a:pt x="9796" y="11549"/>
                  <a:pt x="9956" y="12753"/>
                </a:cubicBezTo>
                <a:cubicBezTo>
                  <a:pt x="9675" y="12726"/>
                  <a:pt x="9327" y="12713"/>
                  <a:pt x="8899" y="12713"/>
                </a:cubicBezTo>
                <a:cubicBezTo>
                  <a:pt x="7066" y="12713"/>
                  <a:pt x="3680" y="13128"/>
                  <a:pt x="1593" y="15911"/>
                </a:cubicBezTo>
                <a:cubicBezTo>
                  <a:pt x="108" y="17891"/>
                  <a:pt x="0" y="20742"/>
                  <a:pt x="1298" y="23338"/>
                </a:cubicBezTo>
                <a:cubicBezTo>
                  <a:pt x="2463" y="25666"/>
                  <a:pt x="4470" y="27125"/>
                  <a:pt x="6557" y="27178"/>
                </a:cubicBezTo>
                <a:cubicBezTo>
                  <a:pt x="6959" y="27861"/>
                  <a:pt x="8351" y="29748"/>
                  <a:pt x="11321" y="29748"/>
                </a:cubicBezTo>
                <a:cubicBezTo>
                  <a:pt x="12084" y="29748"/>
                  <a:pt x="12914" y="29614"/>
                  <a:pt x="13783" y="29346"/>
                </a:cubicBezTo>
                <a:cubicBezTo>
                  <a:pt x="14372" y="30550"/>
                  <a:pt x="16701" y="34391"/>
                  <a:pt x="22027" y="34391"/>
                </a:cubicBezTo>
                <a:cubicBezTo>
                  <a:pt x="22602" y="34391"/>
                  <a:pt x="23204" y="34337"/>
                  <a:pt x="23820" y="34257"/>
                </a:cubicBezTo>
                <a:cubicBezTo>
                  <a:pt x="29319" y="33441"/>
                  <a:pt x="30939" y="31193"/>
                  <a:pt x="31420" y="29895"/>
                </a:cubicBezTo>
                <a:cubicBezTo>
                  <a:pt x="32330" y="30952"/>
                  <a:pt x="34378" y="32785"/>
                  <a:pt x="37469" y="32785"/>
                </a:cubicBezTo>
                <a:cubicBezTo>
                  <a:pt x="37910" y="32785"/>
                  <a:pt x="38379" y="32745"/>
                  <a:pt x="38847" y="32665"/>
                </a:cubicBezTo>
                <a:cubicBezTo>
                  <a:pt x="42969" y="31942"/>
                  <a:pt x="43905" y="28864"/>
                  <a:pt x="44119" y="27647"/>
                </a:cubicBezTo>
                <a:cubicBezTo>
                  <a:pt x="44708" y="27780"/>
                  <a:pt x="45806" y="27981"/>
                  <a:pt x="47117" y="27981"/>
                </a:cubicBezTo>
                <a:cubicBezTo>
                  <a:pt x="49619" y="27981"/>
                  <a:pt x="53032" y="27245"/>
                  <a:pt x="54985" y="23672"/>
                </a:cubicBezTo>
                <a:cubicBezTo>
                  <a:pt x="56431" y="21063"/>
                  <a:pt x="56350" y="17918"/>
                  <a:pt x="54785" y="15269"/>
                </a:cubicBezTo>
                <a:cubicBezTo>
                  <a:pt x="53460" y="13021"/>
                  <a:pt x="51292" y="11629"/>
                  <a:pt x="49111" y="11629"/>
                </a:cubicBezTo>
                <a:cubicBezTo>
                  <a:pt x="48897" y="11629"/>
                  <a:pt x="48683" y="11642"/>
                  <a:pt x="48469" y="11669"/>
                </a:cubicBezTo>
                <a:cubicBezTo>
                  <a:pt x="48134" y="10599"/>
                  <a:pt x="46876" y="7681"/>
                  <a:pt x="43102" y="7681"/>
                </a:cubicBezTo>
                <a:cubicBezTo>
                  <a:pt x="42581" y="7681"/>
                  <a:pt x="42019" y="7735"/>
                  <a:pt x="41430" y="7855"/>
                </a:cubicBezTo>
                <a:cubicBezTo>
                  <a:pt x="41109" y="6156"/>
                  <a:pt x="39463" y="241"/>
                  <a:pt x="32076"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64"/>
          <p:cNvSpPr/>
          <p:nvPr/>
        </p:nvSpPr>
        <p:spPr>
          <a:xfrm>
            <a:off x="5670225" y="2560550"/>
            <a:ext cx="1374625" cy="837725"/>
          </a:xfrm>
          <a:custGeom>
            <a:avLst/>
            <a:gdLst/>
            <a:ahLst/>
            <a:cxnLst/>
            <a:rect l="l" t="t" r="r" b="b"/>
            <a:pathLst>
              <a:path w="54985" h="33509" extrusionOk="0">
                <a:moveTo>
                  <a:pt x="30738" y="1"/>
                </a:moveTo>
                <a:cubicBezTo>
                  <a:pt x="24769" y="1"/>
                  <a:pt x="22494" y="3467"/>
                  <a:pt x="21892" y="4644"/>
                </a:cubicBezTo>
                <a:cubicBezTo>
                  <a:pt x="21196" y="4363"/>
                  <a:pt x="19617" y="3815"/>
                  <a:pt x="17771" y="3815"/>
                </a:cubicBezTo>
                <a:cubicBezTo>
                  <a:pt x="15764" y="3815"/>
                  <a:pt x="14051" y="4444"/>
                  <a:pt x="12659" y="5701"/>
                </a:cubicBezTo>
                <a:cubicBezTo>
                  <a:pt x="9595" y="8471"/>
                  <a:pt x="9555" y="11255"/>
                  <a:pt x="9702" y="12432"/>
                </a:cubicBezTo>
                <a:cubicBezTo>
                  <a:pt x="9434" y="12406"/>
                  <a:pt x="9086" y="12379"/>
                  <a:pt x="8671" y="12379"/>
                </a:cubicBezTo>
                <a:cubicBezTo>
                  <a:pt x="6892" y="12379"/>
                  <a:pt x="3586" y="12794"/>
                  <a:pt x="1552" y="15497"/>
                </a:cubicBezTo>
                <a:cubicBezTo>
                  <a:pt x="107" y="17437"/>
                  <a:pt x="0" y="20207"/>
                  <a:pt x="1271" y="22750"/>
                </a:cubicBezTo>
                <a:cubicBezTo>
                  <a:pt x="2395" y="25011"/>
                  <a:pt x="4349" y="26430"/>
                  <a:pt x="6396" y="26483"/>
                </a:cubicBezTo>
                <a:cubicBezTo>
                  <a:pt x="6785" y="27139"/>
                  <a:pt x="8149" y="28972"/>
                  <a:pt x="11026" y="28972"/>
                </a:cubicBezTo>
                <a:cubicBezTo>
                  <a:pt x="11776" y="28972"/>
                  <a:pt x="12592" y="28852"/>
                  <a:pt x="13435" y="28597"/>
                </a:cubicBezTo>
                <a:cubicBezTo>
                  <a:pt x="14011" y="29762"/>
                  <a:pt x="16272" y="33508"/>
                  <a:pt x="21464" y="33508"/>
                </a:cubicBezTo>
                <a:cubicBezTo>
                  <a:pt x="22026" y="33508"/>
                  <a:pt x="22615" y="33455"/>
                  <a:pt x="23217" y="33375"/>
                </a:cubicBezTo>
                <a:cubicBezTo>
                  <a:pt x="28556" y="32585"/>
                  <a:pt x="30149" y="30390"/>
                  <a:pt x="30604" y="29133"/>
                </a:cubicBezTo>
                <a:cubicBezTo>
                  <a:pt x="31500" y="30150"/>
                  <a:pt x="33494" y="31943"/>
                  <a:pt x="36505" y="31943"/>
                </a:cubicBezTo>
                <a:cubicBezTo>
                  <a:pt x="36947" y="31943"/>
                  <a:pt x="37388" y="31903"/>
                  <a:pt x="37843" y="31822"/>
                </a:cubicBezTo>
                <a:cubicBezTo>
                  <a:pt x="41858" y="31126"/>
                  <a:pt x="42781" y="28129"/>
                  <a:pt x="42995" y="26938"/>
                </a:cubicBezTo>
                <a:cubicBezTo>
                  <a:pt x="43557" y="27072"/>
                  <a:pt x="44628" y="27273"/>
                  <a:pt x="45912" y="27273"/>
                </a:cubicBezTo>
                <a:cubicBezTo>
                  <a:pt x="48348" y="27273"/>
                  <a:pt x="51666" y="26537"/>
                  <a:pt x="53580" y="23071"/>
                </a:cubicBezTo>
                <a:cubicBezTo>
                  <a:pt x="54985" y="20515"/>
                  <a:pt x="54905" y="17464"/>
                  <a:pt x="53379" y="14881"/>
                </a:cubicBezTo>
                <a:cubicBezTo>
                  <a:pt x="52081" y="12687"/>
                  <a:pt x="49967" y="11322"/>
                  <a:pt x="47853" y="11322"/>
                </a:cubicBezTo>
                <a:cubicBezTo>
                  <a:pt x="47638" y="11322"/>
                  <a:pt x="47438" y="11335"/>
                  <a:pt x="47224" y="11362"/>
                </a:cubicBezTo>
                <a:cubicBezTo>
                  <a:pt x="46902" y="10318"/>
                  <a:pt x="45671" y="7481"/>
                  <a:pt x="42005" y="7481"/>
                </a:cubicBezTo>
                <a:cubicBezTo>
                  <a:pt x="41483" y="7481"/>
                  <a:pt x="40934" y="7535"/>
                  <a:pt x="40359" y="7655"/>
                </a:cubicBezTo>
                <a:cubicBezTo>
                  <a:pt x="40051" y="5996"/>
                  <a:pt x="38459" y="242"/>
                  <a:pt x="31246"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64"/>
          <p:cNvSpPr/>
          <p:nvPr/>
        </p:nvSpPr>
        <p:spPr>
          <a:xfrm>
            <a:off x="6317225" y="2628800"/>
            <a:ext cx="142200" cy="142550"/>
          </a:xfrm>
          <a:custGeom>
            <a:avLst/>
            <a:gdLst/>
            <a:ahLst/>
            <a:cxnLst/>
            <a:rect l="l" t="t" r="r" b="b"/>
            <a:pathLst>
              <a:path w="5688" h="5702" extrusionOk="0">
                <a:moveTo>
                  <a:pt x="2837" y="1"/>
                </a:moveTo>
                <a:cubicBezTo>
                  <a:pt x="1271" y="1"/>
                  <a:pt x="0" y="1285"/>
                  <a:pt x="0" y="2851"/>
                </a:cubicBezTo>
                <a:cubicBezTo>
                  <a:pt x="0" y="4430"/>
                  <a:pt x="1271" y="5701"/>
                  <a:pt x="2837" y="5701"/>
                </a:cubicBezTo>
                <a:cubicBezTo>
                  <a:pt x="4416" y="5701"/>
                  <a:pt x="5687" y="4430"/>
                  <a:pt x="5687" y="2851"/>
                </a:cubicBezTo>
                <a:cubicBezTo>
                  <a:pt x="5687" y="1285"/>
                  <a:pt x="4416" y="1"/>
                  <a:pt x="2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64"/>
          <p:cNvSpPr/>
          <p:nvPr/>
        </p:nvSpPr>
        <p:spPr>
          <a:xfrm>
            <a:off x="6317225" y="2628800"/>
            <a:ext cx="85650" cy="142550"/>
          </a:xfrm>
          <a:custGeom>
            <a:avLst/>
            <a:gdLst/>
            <a:ahLst/>
            <a:cxnLst/>
            <a:rect l="l" t="t" r="r" b="b"/>
            <a:pathLst>
              <a:path w="3426" h="5702" extrusionOk="0">
                <a:moveTo>
                  <a:pt x="2837" y="1"/>
                </a:moveTo>
                <a:cubicBezTo>
                  <a:pt x="1271" y="1"/>
                  <a:pt x="0" y="1285"/>
                  <a:pt x="0" y="2851"/>
                </a:cubicBezTo>
                <a:cubicBezTo>
                  <a:pt x="0" y="4430"/>
                  <a:pt x="1271" y="5701"/>
                  <a:pt x="2837" y="5701"/>
                </a:cubicBezTo>
                <a:cubicBezTo>
                  <a:pt x="3038" y="5701"/>
                  <a:pt x="3238" y="5675"/>
                  <a:pt x="3426" y="5634"/>
                </a:cubicBezTo>
                <a:cubicBezTo>
                  <a:pt x="2141" y="5367"/>
                  <a:pt x="1178" y="4216"/>
                  <a:pt x="1178" y="2851"/>
                </a:cubicBezTo>
                <a:cubicBezTo>
                  <a:pt x="1178" y="1486"/>
                  <a:pt x="2141" y="335"/>
                  <a:pt x="3426" y="68"/>
                </a:cubicBezTo>
                <a:cubicBezTo>
                  <a:pt x="3238" y="28"/>
                  <a:pt x="3038" y="1"/>
                  <a:pt x="2837"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64"/>
          <p:cNvSpPr/>
          <p:nvPr/>
        </p:nvSpPr>
        <p:spPr>
          <a:xfrm>
            <a:off x="6292800" y="0"/>
            <a:ext cx="223825" cy="2540175"/>
          </a:xfrm>
          <a:custGeom>
            <a:avLst/>
            <a:gdLst/>
            <a:ahLst/>
            <a:cxnLst/>
            <a:rect l="l" t="t" r="r" b="b"/>
            <a:pathLst>
              <a:path w="8953" h="101607" extrusionOk="0">
                <a:moveTo>
                  <a:pt x="7748" y="98823"/>
                </a:moveTo>
                <a:cubicBezTo>
                  <a:pt x="8016" y="98823"/>
                  <a:pt x="8150" y="98877"/>
                  <a:pt x="8163" y="98917"/>
                </a:cubicBezTo>
                <a:cubicBezTo>
                  <a:pt x="8203" y="98970"/>
                  <a:pt x="8150" y="99171"/>
                  <a:pt x="7869" y="99452"/>
                </a:cubicBezTo>
                <a:cubicBezTo>
                  <a:pt x="7280" y="100014"/>
                  <a:pt x="6062" y="100670"/>
                  <a:pt x="4443" y="100924"/>
                </a:cubicBezTo>
                <a:cubicBezTo>
                  <a:pt x="4871" y="100188"/>
                  <a:pt x="5901" y="98877"/>
                  <a:pt x="7681" y="98823"/>
                </a:cubicBezTo>
                <a:close/>
                <a:moveTo>
                  <a:pt x="3546" y="1"/>
                </a:moveTo>
                <a:lnTo>
                  <a:pt x="3546" y="101018"/>
                </a:lnTo>
                <a:cubicBezTo>
                  <a:pt x="3367" y="101028"/>
                  <a:pt x="3185" y="101033"/>
                  <a:pt x="3000" y="101033"/>
                </a:cubicBezTo>
                <a:cubicBezTo>
                  <a:pt x="2214" y="101033"/>
                  <a:pt x="1370" y="100937"/>
                  <a:pt x="482" y="100710"/>
                </a:cubicBezTo>
                <a:cubicBezTo>
                  <a:pt x="452" y="100703"/>
                  <a:pt x="421" y="100700"/>
                  <a:pt x="391" y="100700"/>
                </a:cubicBezTo>
                <a:cubicBezTo>
                  <a:pt x="247" y="100700"/>
                  <a:pt x="109" y="100776"/>
                  <a:pt x="54" y="100897"/>
                </a:cubicBezTo>
                <a:cubicBezTo>
                  <a:pt x="0" y="101045"/>
                  <a:pt x="107" y="101205"/>
                  <a:pt x="281" y="101259"/>
                </a:cubicBezTo>
                <a:cubicBezTo>
                  <a:pt x="1231" y="101500"/>
                  <a:pt x="2128" y="101607"/>
                  <a:pt x="2971" y="101607"/>
                </a:cubicBezTo>
                <a:cubicBezTo>
                  <a:pt x="3239" y="101607"/>
                  <a:pt x="3493" y="101593"/>
                  <a:pt x="3734" y="101580"/>
                </a:cubicBezTo>
                <a:cubicBezTo>
                  <a:pt x="3760" y="101580"/>
                  <a:pt x="3787" y="101593"/>
                  <a:pt x="3814" y="101593"/>
                </a:cubicBezTo>
                <a:cubicBezTo>
                  <a:pt x="3836" y="101596"/>
                  <a:pt x="3858" y="101598"/>
                  <a:pt x="3880" y="101598"/>
                </a:cubicBezTo>
                <a:cubicBezTo>
                  <a:pt x="3950" y="101598"/>
                  <a:pt x="4017" y="101581"/>
                  <a:pt x="4068" y="101540"/>
                </a:cubicBezTo>
                <a:cubicBezTo>
                  <a:pt x="6102" y="101326"/>
                  <a:pt x="7668" y="100523"/>
                  <a:pt x="8364" y="99827"/>
                </a:cubicBezTo>
                <a:cubicBezTo>
                  <a:pt x="8805" y="99399"/>
                  <a:pt x="8952" y="98984"/>
                  <a:pt x="8765" y="98663"/>
                </a:cubicBezTo>
                <a:cubicBezTo>
                  <a:pt x="8664" y="98485"/>
                  <a:pt x="8406" y="98259"/>
                  <a:pt x="7763" y="98259"/>
                </a:cubicBezTo>
                <a:cubicBezTo>
                  <a:pt x="7728" y="98259"/>
                  <a:pt x="7692" y="98260"/>
                  <a:pt x="7654" y="98261"/>
                </a:cubicBezTo>
                <a:cubicBezTo>
                  <a:pt x="5942" y="98301"/>
                  <a:pt x="4831" y="99292"/>
                  <a:pt x="4215" y="100121"/>
                </a:cubicBezTo>
                <a:lnTo>
                  <a:pt x="4215" y="1"/>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5" name="Google Shape;2675;p64"/>
          <p:cNvSpPr/>
          <p:nvPr/>
        </p:nvSpPr>
        <p:spPr>
          <a:xfrm>
            <a:off x="6380450" y="2531450"/>
            <a:ext cx="15400" cy="85350"/>
          </a:xfrm>
          <a:custGeom>
            <a:avLst/>
            <a:gdLst/>
            <a:ahLst/>
            <a:cxnLst/>
            <a:rect l="l" t="t" r="r" b="b"/>
            <a:pathLst>
              <a:path w="616" h="3414" extrusionOk="0">
                <a:moveTo>
                  <a:pt x="308" y="1"/>
                </a:moveTo>
                <a:cubicBezTo>
                  <a:pt x="134" y="1"/>
                  <a:pt x="0" y="121"/>
                  <a:pt x="0" y="255"/>
                </a:cubicBezTo>
                <a:lnTo>
                  <a:pt x="0" y="3159"/>
                </a:lnTo>
                <a:cubicBezTo>
                  <a:pt x="0" y="3293"/>
                  <a:pt x="134" y="3413"/>
                  <a:pt x="308" y="3413"/>
                </a:cubicBezTo>
                <a:cubicBezTo>
                  <a:pt x="482" y="3413"/>
                  <a:pt x="616" y="3293"/>
                  <a:pt x="616" y="3159"/>
                </a:cubicBezTo>
                <a:lnTo>
                  <a:pt x="616" y="255"/>
                </a:lnTo>
                <a:cubicBezTo>
                  <a:pt x="616" y="121"/>
                  <a:pt x="482" y="1"/>
                  <a:pt x="308" y="1"/>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6" name="Google Shape;2676;p64"/>
          <p:cNvSpPr/>
          <p:nvPr/>
        </p:nvSpPr>
        <p:spPr>
          <a:xfrm>
            <a:off x="7152400" y="1276275"/>
            <a:ext cx="1411100" cy="859800"/>
          </a:xfrm>
          <a:custGeom>
            <a:avLst/>
            <a:gdLst/>
            <a:ahLst/>
            <a:cxnLst/>
            <a:rect l="l" t="t" r="r" b="b"/>
            <a:pathLst>
              <a:path w="56444" h="34392" extrusionOk="0">
                <a:moveTo>
                  <a:pt x="31554" y="1"/>
                </a:moveTo>
                <a:cubicBezTo>
                  <a:pt x="25439" y="1"/>
                  <a:pt x="23084" y="3547"/>
                  <a:pt x="22468" y="4764"/>
                </a:cubicBezTo>
                <a:cubicBezTo>
                  <a:pt x="21759" y="4470"/>
                  <a:pt x="20140" y="3908"/>
                  <a:pt x="18240" y="3908"/>
                </a:cubicBezTo>
                <a:cubicBezTo>
                  <a:pt x="16179" y="3908"/>
                  <a:pt x="14426" y="4564"/>
                  <a:pt x="13007" y="5848"/>
                </a:cubicBezTo>
                <a:cubicBezTo>
                  <a:pt x="9863" y="8699"/>
                  <a:pt x="9809" y="11549"/>
                  <a:pt x="9970" y="12753"/>
                </a:cubicBezTo>
                <a:cubicBezTo>
                  <a:pt x="9689" y="12726"/>
                  <a:pt x="9327" y="12713"/>
                  <a:pt x="8913" y="12713"/>
                </a:cubicBezTo>
                <a:cubicBezTo>
                  <a:pt x="7079" y="12713"/>
                  <a:pt x="3694" y="13128"/>
                  <a:pt x="1606" y="15911"/>
                </a:cubicBezTo>
                <a:cubicBezTo>
                  <a:pt x="121" y="17892"/>
                  <a:pt x="0" y="20742"/>
                  <a:pt x="1312" y="23338"/>
                </a:cubicBezTo>
                <a:cubicBezTo>
                  <a:pt x="2463" y="25666"/>
                  <a:pt x="4470" y="27125"/>
                  <a:pt x="6571" y="27179"/>
                </a:cubicBezTo>
                <a:cubicBezTo>
                  <a:pt x="6972" y="27861"/>
                  <a:pt x="8364" y="29734"/>
                  <a:pt x="11321" y="29734"/>
                </a:cubicBezTo>
                <a:cubicBezTo>
                  <a:pt x="12097" y="29734"/>
                  <a:pt x="12927" y="29614"/>
                  <a:pt x="13797" y="29346"/>
                </a:cubicBezTo>
                <a:cubicBezTo>
                  <a:pt x="14386" y="30551"/>
                  <a:pt x="16714" y="34391"/>
                  <a:pt x="22027" y="34391"/>
                </a:cubicBezTo>
                <a:cubicBezTo>
                  <a:pt x="22615" y="34391"/>
                  <a:pt x="23217" y="34338"/>
                  <a:pt x="23833" y="34257"/>
                </a:cubicBezTo>
                <a:cubicBezTo>
                  <a:pt x="29319" y="33441"/>
                  <a:pt x="30939" y="31193"/>
                  <a:pt x="31420" y="29895"/>
                </a:cubicBezTo>
                <a:cubicBezTo>
                  <a:pt x="32344" y="30952"/>
                  <a:pt x="34391" y="32785"/>
                  <a:pt x="37469" y="32785"/>
                </a:cubicBezTo>
                <a:cubicBezTo>
                  <a:pt x="37924" y="32785"/>
                  <a:pt x="38392" y="32745"/>
                  <a:pt x="38847" y="32665"/>
                </a:cubicBezTo>
                <a:cubicBezTo>
                  <a:pt x="42969" y="31942"/>
                  <a:pt x="43919" y="28865"/>
                  <a:pt x="44133" y="27647"/>
                </a:cubicBezTo>
                <a:cubicBezTo>
                  <a:pt x="44722" y="27781"/>
                  <a:pt x="45819" y="27981"/>
                  <a:pt x="47130" y="27981"/>
                </a:cubicBezTo>
                <a:cubicBezTo>
                  <a:pt x="49633" y="27981"/>
                  <a:pt x="53032" y="27232"/>
                  <a:pt x="54999" y="23673"/>
                </a:cubicBezTo>
                <a:cubicBezTo>
                  <a:pt x="56444" y="21063"/>
                  <a:pt x="56364" y="17918"/>
                  <a:pt x="54798" y="15269"/>
                </a:cubicBezTo>
                <a:cubicBezTo>
                  <a:pt x="53473" y="13021"/>
                  <a:pt x="51292" y="11629"/>
                  <a:pt x="49124" y="11629"/>
                </a:cubicBezTo>
                <a:cubicBezTo>
                  <a:pt x="48910" y="11629"/>
                  <a:pt x="48696" y="11643"/>
                  <a:pt x="48468" y="11669"/>
                </a:cubicBezTo>
                <a:cubicBezTo>
                  <a:pt x="48134" y="10599"/>
                  <a:pt x="46889" y="7682"/>
                  <a:pt x="43116" y="7682"/>
                </a:cubicBezTo>
                <a:cubicBezTo>
                  <a:pt x="42581" y="7682"/>
                  <a:pt x="42019" y="7735"/>
                  <a:pt x="41430" y="7856"/>
                </a:cubicBezTo>
                <a:cubicBezTo>
                  <a:pt x="41122" y="6156"/>
                  <a:pt x="39476" y="241"/>
                  <a:pt x="32076" y="1"/>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64"/>
          <p:cNvSpPr/>
          <p:nvPr/>
        </p:nvSpPr>
        <p:spPr>
          <a:xfrm>
            <a:off x="7170475" y="1287325"/>
            <a:ext cx="1374625" cy="837700"/>
          </a:xfrm>
          <a:custGeom>
            <a:avLst/>
            <a:gdLst/>
            <a:ahLst/>
            <a:cxnLst/>
            <a:rect l="l" t="t" r="r" b="b"/>
            <a:pathLst>
              <a:path w="54985" h="33508" extrusionOk="0">
                <a:moveTo>
                  <a:pt x="30738" y="0"/>
                </a:moveTo>
                <a:cubicBezTo>
                  <a:pt x="24783" y="0"/>
                  <a:pt x="22494" y="3466"/>
                  <a:pt x="21892" y="4644"/>
                </a:cubicBezTo>
                <a:cubicBezTo>
                  <a:pt x="21196" y="4363"/>
                  <a:pt x="19617" y="3814"/>
                  <a:pt x="17771" y="3814"/>
                </a:cubicBezTo>
                <a:cubicBezTo>
                  <a:pt x="15764" y="3814"/>
                  <a:pt x="14051" y="4443"/>
                  <a:pt x="12672" y="5701"/>
                </a:cubicBezTo>
                <a:cubicBezTo>
                  <a:pt x="9608" y="8471"/>
                  <a:pt x="9554" y="11254"/>
                  <a:pt x="9715" y="12432"/>
                </a:cubicBezTo>
                <a:cubicBezTo>
                  <a:pt x="9447" y="12405"/>
                  <a:pt x="9086" y="12378"/>
                  <a:pt x="8685" y="12378"/>
                </a:cubicBezTo>
                <a:cubicBezTo>
                  <a:pt x="6892" y="12378"/>
                  <a:pt x="3600" y="12793"/>
                  <a:pt x="1566" y="15496"/>
                </a:cubicBezTo>
                <a:cubicBezTo>
                  <a:pt x="120" y="17436"/>
                  <a:pt x="0" y="20206"/>
                  <a:pt x="1271" y="22735"/>
                </a:cubicBezTo>
                <a:cubicBezTo>
                  <a:pt x="2409" y="25010"/>
                  <a:pt x="4362" y="26429"/>
                  <a:pt x="6396" y="26482"/>
                </a:cubicBezTo>
                <a:cubicBezTo>
                  <a:pt x="6798" y="27138"/>
                  <a:pt x="8149" y="28971"/>
                  <a:pt x="11040" y="28971"/>
                </a:cubicBezTo>
                <a:cubicBezTo>
                  <a:pt x="11789" y="28971"/>
                  <a:pt x="12592" y="28851"/>
                  <a:pt x="13435" y="28583"/>
                </a:cubicBezTo>
                <a:cubicBezTo>
                  <a:pt x="14024" y="29761"/>
                  <a:pt x="16285" y="33508"/>
                  <a:pt x="21464" y="33508"/>
                </a:cubicBezTo>
                <a:cubicBezTo>
                  <a:pt x="22026" y="33508"/>
                  <a:pt x="22628" y="33454"/>
                  <a:pt x="23217" y="33374"/>
                </a:cubicBezTo>
                <a:cubicBezTo>
                  <a:pt x="28570" y="32584"/>
                  <a:pt x="30149" y="30390"/>
                  <a:pt x="30617" y="29132"/>
                </a:cubicBezTo>
                <a:cubicBezTo>
                  <a:pt x="31514" y="30149"/>
                  <a:pt x="33507" y="31942"/>
                  <a:pt x="36505" y="31942"/>
                </a:cubicBezTo>
                <a:cubicBezTo>
                  <a:pt x="36947" y="31942"/>
                  <a:pt x="37402" y="31902"/>
                  <a:pt x="37857" y="31822"/>
                </a:cubicBezTo>
                <a:cubicBezTo>
                  <a:pt x="41871" y="31126"/>
                  <a:pt x="42794" y="28128"/>
                  <a:pt x="42995" y="26937"/>
                </a:cubicBezTo>
                <a:cubicBezTo>
                  <a:pt x="43570" y="27071"/>
                  <a:pt x="44641" y="27272"/>
                  <a:pt x="45912" y="27272"/>
                </a:cubicBezTo>
                <a:cubicBezTo>
                  <a:pt x="48361" y="27272"/>
                  <a:pt x="51680" y="26536"/>
                  <a:pt x="53593" y="23070"/>
                </a:cubicBezTo>
                <a:cubicBezTo>
                  <a:pt x="54985" y="20514"/>
                  <a:pt x="54918" y="17463"/>
                  <a:pt x="53393" y="14867"/>
                </a:cubicBezTo>
                <a:cubicBezTo>
                  <a:pt x="52094" y="12686"/>
                  <a:pt x="49980" y="11321"/>
                  <a:pt x="47866" y="11321"/>
                </a:cubicBezTo>
                <a:cubicBezTo>
                  <a:pt x="47652" y="11321"/>
                  <a:pt x="47438" y="11334"/>
                  <a:pt x="47224" y="11361"/>
                </a:cubicBezTo>
                <a:cubicBezTo>
                  <a:pt x="46902" y="10317"/>
                  <a:pt x="45685" y="7480"/>
                  <a:pt x="42005" y="7480"/>
                </a:cubicBezTo>
                <a:cubicBezTo>
                  <a:pt x="41496" y="7480"/>
                  <a:pt x="40948" y="7534"/>
                  <a:pt x="40372" y="7654"/>
                </a:cubicBezTo>
                <a:cubicBezTo>
                  <a:pt x="40064" y="5995"/>
                  <a:pt x="38459" y="241"/>
                  <a:pt x="31259" y="0"/>
                </a:cubicBezTo>
                <a:close/>
              </a:path>
            </a:pathLst>
          </a:custGeom>
          <a:gradFill>
            <a:gsLst>
              <a:gs pos="0">
                <a:srgbClr val="4E29AA"/>
              </a:gs>
              <a:gs pos="100000">
                <a:srgbClr val="1E123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64"/>
          <p:cNvSpPr/>
          <p:nvPr/>
        </p:nvSpPr>
        <p:spPr>
          <a:xfrm>
            <a:off x="7817475" y="1355575"/>
            <a:ext cx="142525" cy="142525"/>
          </a:xfrm>
          <a:custGeom>
            <a:avLst/>
            <a:gdLst/>
            <a:ahLst/>
            <a:cxnLst/>
            <a:rect l="l" t="t" r="r" b="b"/>
            <a:pathLst>
              <a:path w="5701" h="5701" extrusionOk="0">
                <a:moveTo>
                  <a:pt x="2850" y="0"/>
                </a:moveTo>
                <a:cubicBezTo>
                  <a:pt x="1271" y="0"/>
                  <a:pt x="0" y="1285"/>
                  <a:pt x="0" y="2850"/>
                </a:cubicBezTo>
                <a:cubicBezTo>
                  <a:pt x="0" y="4429"/>
                  <a:pt x="1271" y="5701"/>
                  <a:pt x="2850" y="5701"/>
                </a:cubicBezTo>
                <a:cubicBezTo>
                  <a:pt x="4416" y="5701"/>
                  <a:pt x="5701" y="4429"/>
                  <a:pt x="5701" y="2850"/>
                </a:cubicBezTo>
                <a:cubicBezTo>
                  <a:pt x="5701" y="1285"/>
                  <a:pt x="4416" y="0"/>
                  <a:pt x="2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64"/>
          <p:cNvSpPr/>
          <p:nvPr/>
        </p:nvSpPr>
        <p:spPr>
          <a:xfrm>
            <a:off x="7817475" y="1355575"/>
            <a:ext cx="86000" cy="142525"/>
          </a:xfrm>
          <a:custGeom>
            <a:avLst/>
            <a:gdLst/>
            <a:ahLst/>
            <a:cxnLst/>
            <a:rect l="l" t="t" r="r" b="b"/>
            <a:pathLst>
              <a:path w="3440" h="5701" extrusionOk="0">
                <a:moveTo>
                  <a:pt x="2850" y="0"/>
                </a:moveTo>
                <a:cubicBezTo>
                  <a:pt x="1271" y="0"/>
                  <a:pt x="0" y="1285"/>
                  <a:pt x="0" y="2850"/>
                </a:cubicBezTo>
                <a:cubicBezTo>
                  <a:pt x="0" y="4429"/>
                  <a:pt x="1271" y="5701"/>
                  <a:pt x="2850" y="5701"/>
                </a:cubicBezTo>
                <a:cubicBezTo>
                  <a:pt x="3051" y="5701"/>
                  <a:pt x="3252" y="5674"/>
                  <a:pt x="3439" y="5634"/>
                </a:cubicBezTo>
                <a:cubicBezTo>
                  <a:pt x="2154" y="5366"/>
                  <a:pt x="1178" y="4215"/>
                  <a:pt x="1178" y="2850"/>
                </a:cubicBezTo>
                <a:cubicBezTo>
                  <a:pt x="1178" y="1485"/>
                  <a:pt x="2154" y="335"/>
                  <a:pt x="3439" y="67"/>
                </a:cubicBezTo>
                <a:cubicBezTo>
                  <a:pt x="3252" y="27"/>
                  <a:pt x="3051" y="0"/>
                  <a:pt x="2850"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64"/>
          <p:cNvSpPr/>
          <p:nvPr/>
        </p:nvSpPr>
        <p:spPr>
          <a:xfrm>
            <a:off x="7857600" y="1249850"/>
            <a:ext cx="15750" cy="100725"/>
          </a:xfrm>
          <a:custGeom>
            <a:avLst/>
            <a:gdLst/>
            <a:ahLst/>
            <a:cxnLst/>
            <a:rect l="l" t="t" r="r" b="b"/>
            <a:pathLst>
              <a:path w="630" h="4029" extrusionOk="0">
                <a:moveTo>
                  <a:pt x="322" y="0"/>
                </a:moveTo>
                <a:cubicBezTo>
                  <a:pt x="148" y="0"/>
                  <a:pt x="1" y="148"/>
                  <a:pt x="1" y="322"/>
                </a:cubicBezTo>
                <a:lnTo>
                  <a:pt x="1" y="3721"/>
                </a:lnTo>
                <a:cubicBezTo>
                  <a:pt x="1" y="3894"/>
                  <a:pt x="148" y="4028"/>
                  <a:pt x="322" y="4028"/>
                </a:cubicBezTo>
                <a:cubicBezTo>
                  <a:pt x="496" y="4028"/>
                  <a:pt x="630" y="3894"/>
                  <a:pt x="630" y="3721"/>
                </a:cubicBezTo>
                <a:lnTo>
                  <a:pt x="630" y="322"/>
                </a:lnTo>
                <a:cubicBezTo>
                  <a:pt x="630" y="148"/>
                  <a:pt x="496" y="0"/>
                  <a:pt x="322"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1" name="Google Shape;2681;p64"/>
          <p:cNvSpPr/>
          <p:nvPr/>
        </p:nvSpPr>
        <p:spPr>
          <a:xfrm>
            <a:off x="7770300" y="0"/>
            <a:ext cx="223500" cy="1260250"/>
          </a:xfrm>
          <a:custGeom>
            <a:avLst/>
            <a:gdLst/>
            <a:ahLst/>
            <a:cxnLst/>
            <a:rect l="l" t="t" r="r" b="b"/>
            <a:pathLst>
              <a:path w="8940" h="50410" extrusionOk="0">
                <a:moveTo>
                  <a:pt x="7735" y="47131"/>
                </a:moveTo>
                <a:cubicBezTo>
                  <a:pt x="8002" y="47131"/>
                  <a:pt x="8136" y="47198"/>
                  <a:pt x="8163" y="47251"/>
                </a:cubicBezTo>
                <a:cubicBezTo>
                  <a:pt x="8190" y="47318"/>
                  <a:pt x="8136" y="47546"/>
                  <a:pt x="7855" y="47880"/>
                </a:cubicBezTo>
                <a:cubicBezTo>
                  <a:pt x="7280" y="48549"/>
                  <a:pt x="6049" y="49312"/>
                  <a:pt x="4430" y="49606"/>
                </a:cubicBezTo>
                <a:cubicBezTo>
                  <a:pt x="4871" y="48750"/>
                  <a:pt x="5901" y="47198"/>
                  <a:pt x="7668" y="47144"/>
                </a:cubicBezTo>
                <a:cubicBezTo>
                  <a:pt x="7695" y="47144"/>
                  <a:pt x="7721" y="47131"/>
                  <a:pt x="7735" y="47131"/>
                </a:cubicBezTo>
                <a:close/>
                <a:moveTo>
                  <a:pt x="3533" y="1"/>
                </a:moveTo>
                <a:lnTo>
                  <a:pt x="3533" y="49727"/>
                </a:lnTo>
                <a:cubicBezTo>
                  <a:pt x="3348" y="49740"/>
                  <a:pt x="3160" y="49747"/>
                  <a:pt x="2969" y="49747"/>
                </a:cubicBezTo>
                <a:cubicBezTo>
                  <a:pt x="2188" y="49747"/>
                  <a:pt x="1350" y="49632"/>
                  <a:pt x="469" y="49352"/>
                </a:cubicBezTo>
                <a:cubicBezTo>
                  <a:pt x="438" y="49343"/>
                  <a:pt x="407" y="49338"/>
                  <a:pt x="376" y="49338"/>
                </a:cubicBezTo>
                <a:cubicBezTo>
                  <a:pt x="233" y="49338"/>
                  <a:pt x="98" y="49436"/>
                  <a:pt x="54" y="49580"/>
                </a:cubicBezTo>
                <a:cubicBezTo>
                  <a:pt x="0" y="49754"/>
                  <a:pt x="94" y="49941"/>
                  <a:pt x="268" y="49994"/>
                </a:cubicBezTo>
                <a:cubicBezTo>
                  <a:pt x="1218" y="50289"/>
                  <a:pt x="2114" y="50409"/>
                  <a:pt x="2958" y="50409"/>
                </a:cubicBezTo>
                <a:cubicBezTo>
                  <a:pt x="3225" y="50409"/>
                  <a:pt x="3479" y="50396"/>
                  <a:pt x="3734" y="50369"/>
                </a:cubicBezTo>
                <a:cubicBezTo>
                  <a:pt x="3760" y="50383"/>
                  <a:pt x="3787" y="50396"/>
                  <a:pt x="3814" y="50396"/>
                </a:cubicBezTo>
                <a:cubicBezTo>
                  <a:pt x="3836" y="50399"/>
                  <a:pt x="3858" y="50401"/>
                  <a:pt x="3880" y="50401"/>
                </a:cubicBezTo>
                <a:cubicBezTo>
                  <a:pt x="3950" y="50401"/>
                  <a:pt x="4017" y="50383"/>
                  <a:pt x="4068" y="50342"/>
                </a:cubicBezTo>
                <a:cubicBezTo>
                  <a:pt x="6102" y="50075"/>
                  <a:pt x="7654" y="49125"/>
                  <a:pt x="8364" y="48308"/>
                </a:cubicBezTo>
                <a:cubicBezTo>
                  <a:pt x="8792" y="47813"/>
                  <a:pt x="8939" y="47332"/>
                  <a:pt x="8765" y="46957"/>
                </a:cubicBezTo>
                <a:cubicBezTo>
                  <a:pt x="8650" y="46727"/>
                  <a:pt x="8390" y="46473"/>
                  <a:pt x="7751" y="46473"/>
                </a:cubicBezTo>
                <a:cubicBezTo>
                  <a:pt x="7720" y="46473"/>
                  <a:pt x="7688" y="46474"/>
                  <a:pt x="7654" y="46475"/>
                </a:cubicBezTo>
                <a:cubicBezTo>
                  <a:pt x="5928" y="46529"/>
                  <a:pt x="4831" y="47693"/>
                  <a:pt x="4202" y="48656"/>
                </a:cubicBezTo>
                <a:lnTo>
                  <a:pt x="4202" y="1"/>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64"/>
          <p:cNvSpPr/>
          <p:nvPr/>
        </p:nvSpPr>
        <p:spPr>
          <a:xfrm flipH="1">
            <a:off x="2106513" y="2543213"/>
            <a:ext cx="1410775" cy="859775"/>
          </a:xfrm>
          <a:custGeom>
            <a:avLst/>
            <a:gdLst/>
            <a:ahLst/>
            <a:cxnLst/>
            <a:rect l="l" t="t" r="r" b="b"/>
            <a:pathLst>
              <a:path w="56431" h="34391" extrusionOk="0">
                <a:moveTo>
                  <a:pt x="31541" y="0"/>
                </a:moveTo>
                <a:cubicBezTo>
                  <a:pt x="25425" y="0"/>
                  <a:pt x="23084" y="3546"/>
                  <a:pt x="22468" y="4764"/>
                </a:cubicBezTo>
                <a:cubicBezTo>
                  <a:pt x="21746" y="4470"/>
                  <a:pt x="20126" y="3908"/>
                  <a:pt x="18226" y="3908"/>
                </a:cubicBezTo>
                <a:cubicBezTo>
                  <a:pt x="16179" y="3908"/>
                  <a:pt x="14412" y="4563"/>
                  <a:pt x="12994" y="5848"/>
                </a:cubicBezTo>
                <a:cubicBezTo>
                  <a:pt x="9849" y="8698"/>
                  <a:pt x="9796" y="11549"/>
                  <a:pt x="9956" y="12753"/>
                </a:cubicBezTo>
                <a:cubicBezTo>
                  <a:pt x="9675" y="12726"/>
                  <a:pt x="9327" y="12713"/>
                  <a:pt x="8899" y="12713"/>
                </a:cubicBezTo>
                <a:cubicBezTo>
                  <a:pt x="7066" y="12713"/>
                  <a:pt x="3680" y="13128"/>
                  <a:pt x="1593" y="15911"/>
                </a:cubicBezTo>
                <a:cubicBezTo>
                  <a:pt x="108" y="17891"/>
                  <a:pt x="0" y="20742"/>
                  <a:pt x="1298" y="23338"/>
                </a:cubicBezTo>
                <a:cubicBezTo>
                  <a:pt x="2463" y="25666"/>
                  <a:pt x="4470" y="27125"/>
                  <a:pt x="6557" y="27178"/>
                </a:cubicBezTo>
                <a:cubicBezTo>
                  <a:pt x="6959" y="27861"/>
                  <a:pt x="8351" y="29748"/>
                  <a:pt x="11321" y="29748"/>
                </a:cubicBezTo>
                <a:cubicBezTo>
                  <a:pt x="12084" y="29748"/>
                  <a:pt x="12914" y="29614"/>
                  <a:pt x="13783" y="29346"/>
                </a:cubicBezTo>
                <a:cubicBezTo>
                  <a:pt x="14372" y="30550"/>
                  <a:pt x="16701" y="34391"/>
                  <a:pt x="22027" y="34391"/>
                </a:cubicBezTo>
                <a:cubicBezTo>
                  <a:pt x="22602" y="34391"/>
                  <a:pt x="23204" y="34337"/>
                  <a:pt x="23820" y="34257"/>
                </a:cubicBezTo>
                <a:cubicBezTo>
                  <a:pt x="29319" y="33441"/>
                  <a:pt x="30939" y="31193"/>
                  <a:pt x="31420" y="29895"/>
                </a:cubicBezTo>
                <a:cubicBezTo>
                  <a:pt x="32330" y="30952"/>
                  <a:pt x="34378" y="32785"/>
                  <a:pt x="37469" y="32785"/>
                </a:cubicBezTo>
                <a:cubicBezTo>
                  <a:pt x="37910" y="32785"/>
                  <a:pt x="38379" y="32745"/>
                  <a:pt x="38847" y="32665"/>
                </a:cubicBezTo>
                <a:cubicBezTo>
                  <a:pt x="42969" y="31942"/>
                  <a:pt x="43905" y="28864"/>
                  <a:pt x="44119" y="27647"/>
                </a:cubicBezTo>
                <a:cubicBezTo>
                  <a:pt x="44708" y="27780"/>
                  <a:pt x="45806" y="27981"/>
                  <a:pt x="47117" y="27981"/>
                </a:cubicBezTo>
                <a:cubicBezTo>
                  <a:pt x="49619" y="27981"/>
                  <a:pt x="53032" y="27245"/>
                  <a:pt x="54985" y="23672"/>
                </a:cubicBezTo>
                <a:cubicBezTo>
                  <a:pt x="56431" y="21063"/>
                  <a:pt x="56350" y="17918"/>
                  <a:pt x="54785" y="15269"/>
                </a:cubicBezTo>
                <a:cubicBezTo>
                  <a:pt x="53460" y="13021"/>
                  <a:pt x="51292" y="11629"/>
                  <a:pt x="49111" y="11629"/>
                </a:cubicBezTo>
                <a:cubicBezTo>
                  <a:pt x="48897" y="11629"/>
                  <a:pt x="48683" y="11642"/>
                  <a:pt x="48469" y="11669"/>
                </a:cubicBezTo>
                <a:cubicBezTo>
                  <a:pt x="48134" y="10599"/>
                  <a:pt x="46876" y="7681"/>
                  <a:pt x="43102" y="7681"/>
                </a:cubicBezTo>
                <a:cubicBezTo>
                  <a:pt x="42581" y="7681"/>
                  <a:pt x="42019" y="7735"/>
                  <a:pt x="41430" y="7855"/>
                </a:cubicBezTo>
                <a:cubicBezTo>
                  <a:pt x="41109" y="6156"/>
                  <a:pt x="39463" y="241"/>
                  <a:pt x="32076"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64"/>
          <p:cNvSpPr/>
          <p:nvPr/>
        </p:nvSpPr>
        <p:spPr>
          <a:xfrm flipH="1">
            <a:off x="2124588" y="2554238"/>
            <a:ext cx="1374625" cy="837725"/>
          </a:xfrm>
          <a:custGeom>
            <a:avLst/>
            <a:gdLst/>
            <a:ahLst/>
            <a:cxnLst/>
            <a:rect l="l" t="t" r="r" b="b"/>
            <a:pathLst>
              <a:path w="54985" h="33509" extrusionOk="0">
                <a:moveTo>
                  <a:pt x="30738" y="1"/>
                </a:moveTo>
                <a:cubicBezTo>
                  <a:pt x="24769" y="1"/>
                  <a:pt x="22494" y="3467"/>
                  <a:pt x="21892" y="4644"/>
                </a:cubicBezTo>
                <a:cubicBezTo>
                  <a:pt x="21196" y="4363"/>
                  <a:pt x="19617" y="3815"/>
                  <a:pt x="17771" y="3815"/>
                </a:cubicBezTo>
                <a:cubicBezTo>
                  <a:pt x="15764" y="3815"/>
                  <a:pt x="14051" y="4444"/>
                  <a:pt x="12659" y="5701"/>
                </a:cubicBezTo>
                <a:cubicBezTo>
                  <a:pt x="9595" y="8471"/>
                  <a:pt x="9555" y="11255"/>
                  <a:pt x="9702" y="12432"/>
                </a:cubicBezTo>
                <a:cubicBezTo>
                  <a:pt x="9434" y="12406"/>
                  <a:pt x="9086" y="12379"/>
                  <a:pt x="8671" y="12379"/>
                </a:cubicBezTo>
                <a:cubicBezTo>
                  <a:pt x="6892" y="12379"/>
                  <a:pt x="3586" y="12794"/>
                  <a:pt x="1552" y="15497"/>
                </a:cubicBezTo>
                <a:cubicBezTo>
                  <a:pt x="107" y="17437"/>
                  <a:pt x="0" y="20207"/>
                  <a:pt x="1271" y="22750"/>
                </a:cubicBezTo>
                <a:cubicBezTo>
                  <a:pt x="2395" y="25011"/>
                  <a:pt x="4349" y="26430"/>
                  <a:pt x="6396" y="26483"/>
                </a:cubicBezTo>
                <a:cubicBezTo>
                  <a:pt x="6785" y="27139"/>
                  <a:pt x="8149" y="28972"/>
                  <a:pt x="11026" y="28972"/>
                </a:cubicBezTo>
                <a:cubicBezTo>
                  <a:pt x="11776" y="28972"/>
                  <a:pt x="12592" y="28852"/>
                  <a:pt x="13435" y="28597"/>
                </a:cubicBezTo>
                <a:cubicBezTo>
                  <a:pt x="14011" y="29762"/>
                  <a:pt x="16272" y="33508"/>
                  <a:pt x="21464" y="33508"/>
                </a:cubicBezTo>
                <a:cubicBezTo>
                  <a:pt x="22026" y="33508"/>
                  <a:pt x="22615" y="33455"/>
                  <a:pt x="23217" y="33375"/>
                </a:cubicBezTo>
                <a:cubicBezTo>
                  <a:pt x="28556" y="32585"/>
                  <a:pt x="30149" y="30390"/>
                  <a:pt x="30604" y="29133"/>
                </a:cubicBezTo>
                <a:cubicBezTo>
                  <a:pt x="31500" y="30150"/>
                  <a:pt x="33494" y="31943"/>
                  <a:pt x="36505" y="31943"/>
                </a:cubicBezTo>
                <a:cubicBezTo>
                  <a:pt x="36947" y="31943"/>
                  <a:pt x="37388" y="31903"/>
                  <a:pt x="37843" y="31822"/>
                </a:cubicBezTo>
                <a:cubicBezTo>
                  <a:pt x="41858" y="31126"/>
                  <a:pt x="42781" y="28129"/>
                  <a:pt x="42995" y="26938"/>
                </a:cubicBezTo>
                <a:cubicBezTo>
                  <a:pt x="43557" y="27072"/>
                  <a:pt x="44628" y="27273"/>
                  <a:pt x="45912" y="27273"/>
                </a:cubicBezTo>
                <a:cubicBezTo>
                  <a:pt x="48348" y="27273"/>
                  <a:pt x="51666" y="26537"/>
                  <a:pt x="53580" y="23071"/>
                </a:cubicBezTo>
                <a:cubicBezTo>
                  <a:pt x="54985" y="20515"/>
                  <a:pt x="54905" y="17464"/>
                  <a:pt x="53379" y="14881"/>
                </a:cubicBezTo>
                <a:cubicBezTo>
                  <a:pt x="52081" y="12687"/>
                  <a:pt x="49967" y="11322"/>
                  <a:pt x="47853" y="11322"/>
                </a:cubicBezTo>
                <a:cubicBezTo>
                  <a:pt x="47638" y="11322"/>
                  <a:pt x="47438" y="11335"/>
                  <a:pt x="47224" y="11362"/>
                </a:cubicBezTo>
                <a:cubicBezTo>
                  <a:pt x="46902" y="10318"/>
                  <a:pt x="45671" y="7481"/>
                  <a:pt x="42005" y="7481"/>
                </a:cubicBezTo>
                <a:cubicBezTo>
                  <a:pt x="41483" y="7481"/>
                  <a:pt x="40934" y="7535"/>
                  <a:pt x="40359" y="7655"/>
                </a:cubicBezTo>
                <a:cubicBezTo>
                  <a:pt x="40051" y="5996"/>
                  <a:pt x="38459" y="242"/>
                  <a:pt x="31246"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64"/>
          <p:cNvSpPr/>
          <p:nvPr/>
        </p:nvSpPr>
        <p:spPr>
          <a:xfrm flipH="1">
            <a:off x="2710013" y="2622488"/>
            <a:ext cx="142200" cy="142550"/>
          </a:xfrm>
          <a:custGeom>
            <a:avLst/>
            <a:gdLst/>
            <a:ahLst/>
            <a:cxnLst/>
            <a:rect l="l" t="t" r="r" b="b"/>
            <a:pathLst>
              <a:path w="5688" h="5702" extrusionOk="0">
                <a:moveTo>
                  <a:pt x="2837" y="1"/>
                </a:moveTo>
                <a:cubicBezTo>
                  <a:pt x="1271" y="1"/>
                  <a:pt x="0" y="1285"/>
                  <a:pt x="0" y="2851"/>
                </a:cubicBezTo>
                <a:cubicBezTo>
                  <a:pt x="0" y="4430"/>
                  <a:pt x="1271" y="5701"/>
                  <a:pt x="2837" y="5701"/>
                </a:cubicBezTo>
                <a:cubicBezTo>
                  <a:pt x="4416" y="5701"/>
                  <a:pt x="5687" y="4430"/>
                  <a:pt x="5687" y="2851"/>
                </a:cubicBezTo>
                <a:cubicBezTo>
                  <a:pt x="5687" y="1285"/>
                  <a:pt x="4416" y="1"/>
                  <a:pt x="2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64"/>
          <p:cNvSpPr/>
          <p:nvPr/>
        </p:nvSpPr>
        <p:spPr>
          <a:xfrm flipH="1">
            <a:off x="2766563" y="2622488"/>
            <a:ext cx="85650" cy="142550"/>
          </a:xfrm>
          <a:custGeom>
            <a:avLst/>
            <a:gdLst/>
            <a:ahLst/>
            <a:cxnLst/>
            <a:rect l="l" t="t" r="r" b="b"/>
            <a:pathLst>
              <a:path w="3426" h="5702" extrusionOk="0">
                <a:moveTo>
                  <a:pt x="2837" y="1"/>
                </a:moveTo>
                <a:cubicBezTo>
                  <a:pt x="1271" y="1"/>
                  <a:pt x="0" y="1285"/>
                  <a:pt x="0" y="2851"/>
                </a:cubicBezTo>
                <a:cubicBezTo>
                  <a:pt x="0" y="4430"/>
                  <a:pt x="1271" y="5701"/>
                  <a:pt x="2837" y="5701"/>
                </a:cubicBezTo>
                <a:cubicBezTo>
                  <a:pt x="3038" y="5701"/>
                  <a:pt x="3238" y="5675"/>
                  <a:pt x="3426" y="5634"/>
                </a:cubicBezTo>
                <a:cubicBezTo>
                  <a:pt x="2141" y="5367"/>
                  <a:pt x="1178" y="4216"/>
                  <a:pt x="1178" y="2851"/>
                </a:cubicBezTo>
                <a:cubicBezTo>
                  <a:pt x="1178" y="1486"/>
                  <a:pt x="2141" y="335"/>
                  <a:pt x="3426" y="68"/>
                </a:cubicBezTo>
                <a:cubicBezTo>
                  <a:pt x="3238" y="28"/>
                  <a:pt x="3038" y="1"/>
                  <a:pt x="2837"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64"/>
          <p:cNvSpPr/>
          <p:nvPr/>
        </p:nvSpPr>
        <p:spPr>
          <a:xfrm flipH="1">
            <a:off x="2652813" y="-6312"/>
            <a:ext cx="223825" cy="2540175"/>
          </a:xfrm>
          <a:custGeom>
            <a:avLst/>
            <a:gdLst/>
            <a:ahLst/>
            <a:cxnLst/>
            <a:rect l="l" t="t" r="r" b="b"/>
            <a:pathLst>
              <a:path w="8953" h="101607" extrusionOk="0">
                <a:moveTo>
                  <a:pt x="7748" y="98823"/>
                </a:moveTo>
                <a:cubicBezTo>
                  <a:pt x="8016" y="98823"/>
                  <a:pt x="8150" y="98877"/>
                  <a:pt x="8163" y="98917"/>
                </a:cubicBezTo>
                <a:cubicBezTo>
                  <a:pt x="8203" y="98970"/>
                  <a:pt x="8150" y="99171"/>
                  <a:pt x="7869" y="99452"/>
                </a:cubicBezTo>
                <a:cubicBezTo>
                  <a:pt x="7280" y="100014"/>
                  <a:pt x="6062" y="100670"/>
                  <a:pt x="4443" y="100924"/>
                </a:cubicBezTo>
                <a:cubicBezTo>
                  <a:pt x="4871" y="100188"/>
                  <a:pt x="5901" y="98877"/>
                  <a:pt x="7681" y="98823"/>
                </a:cubicBezTo>
                <a:close/>
                <a:moveTo>
                  <a:pt x="3546" y="1"/>
                </a:moveTo>
                <a:lnTo>
                  <a:pt x="3546" y="101018"/>
                </a:lnTo>
                <a:cubicBezTo>
                  <a:pt x="3367" y="101028"/>
                  <a:pt x="3185" y="101033"/>
                  <a:pt x="3000" y="101033"/>
                </a:cubicBezTo>
                <a:cubicBezTo>
                  <a:pt x="2214" y="101033"/>
                  <a:pt x="1370" y="100937"/>
                  <a:pt x="482" y="100710"/>
                </a:cubicBezTo>
                <a:cubicBezTo>
                  <a:pt x="452" y="100703"/>
                  <a:pt x="421" y="100700"/>
                  <a:pt x="391" y="100700"/>
                </a:cubicBezTo>
                <a:cubicBezTo>
                  <a:pt x="247" y="100700"/>
                  <a:pt x="109" y="100776"/>
                  <a:pt x="54" y="100897"/>
                </a:cubicBezTo>
                <a:cubicBezTo>
                  <a:pt x="0" y="101045"/>
                  <a:pt x="107" y="101205"/>
                  <a:pt x="281" y="101259"/>
                </a:cubicBezTo>
                <a:cubicBezTo>
                  <a:pt x="1231" y="101500"/>
                  <a:pt x="2128" y="101607"/>
                  <a:pt x="2971" y="101607"/>
                </a:cubicBezTo>
                <a:cubicBezTo>
                  <a:pt x="3239" y="101607"/>
                  <a:pt x="3493" y="101593"/>
                  <a:pt x="3734" y="101580"/>
                </a:cubicBezTo>
                <a:cubicBezTo>
                  <a:pt x="3760" y="101580"/>
                  <a:pt x="3787" y="101593"/>
                  <a:pt x="3814" y="101593"/>
                </a:cubicBezTo>
                <a:cubicBezTo>
                  <a:pt x="3836" y="101596"/>
                  <a:pt x="3858" y="101598"/>
                  <a:pt x="3880" y="101598"/>
                </a:cubicBezTo>
                <a:cubicBezTo>
                  <a:pt x="3950" y="101598"/>
                  <a:pt x="4017" y="101581"/>
                  <a:pt x="4068" y="101540"/>
                </a:cubicBezTo>
                <a:cubicBezTo>
                  <a:pt x="6102" y="101326"/>
                  <a:pt x="7668" y="100523"/>
                  <a:pt x="8364" y="99827"/>
                </a:cubicBezTo>
                <a:cubicBezTo>
                  <a:pt x="8805" y="99399"/>
                  <a:pt x="8952" y="98984"/>
                  <a:pt x="8765" y="98663"/>
                </a:cubicBezTo>
                <a:cubicBezTo>
                  <a:pt x="8664" y="98485"/>
                  <a:pt x="8406" y="98259"/>
                  <a:pt x="7763" y="98259"/>
                </a:cubicBezTo>
                <a:cubicBezTo>
                  <a:pt x="7728" y="98259"/>
                  <a:pt x="7692" y="98260"/>
                  <a:pt x="7654" y="98261"/>
                </a:cubicBezTo>
                <a:cubicBezTo>
                  <a:pt x="5942" y="98301"/>
                  <a:pt x="4831" y="99292"/>
                  <a:pt x="4215" y="100121"/>
                </a:cubicBezTo>
                <a:lnTo>
                  <a:pt x="4215" y="1"/>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64"/>
          <p:cNvSpPr/>
          <p:nvPr/>
        </p:nvSpPr>
        <p:spPr>
          <a:xfrm flipH="1">
            <a:off x="2773588" y="2525138"/>
            <a:ext cx="15400" cy="85350"/>
          </a:xfrm>
          <a:custGeom>
            <a:avLst/>
            <a:gdLst/>
            <a:ahLst/>
            <a:cxnLst/>
            <a:rect l="l" t="t" r="r" b="b"/>
            <a:pathLst>
              <a:path w="616" h="3414" extrusionOk="0">
                <a:moveTo>
                  <a:pt x="308" y="1"/>
                </a:moveTo>
                <a:cubicBezTo>
                  <a:pt x="134" y="1"/>
                  <a:pt x="0" y="121"/>
                  <a:pt x="0" y="255"/>
                </a:cubicBezTo>
                <a:lnTo>
                  <a:pt x="0" y="3159"/>
                </a:lnTo>
                <a:cubicBezTo>
                  <a:pt x="0" y="3293"/>
                  <a:pt x="134" y="3413"/>
                  <a:pt x="308" y="3413"/>
                </a:cubicBezTo>
                <a:cubicBezTo>
                  <a:pt x="482" y="3413"/>
                  <a:pt x="616" y="3293"/>
                  <a:pt x="616" y="3159"/>
                </a:cubicBezTo>
                <a:lnTo>
                  <a:pt x="616" y="255"/>
                </a:lnTo>
                <a:cubicBezTo>
                  <a:pt x="616" y="121"/>
                  <a:pt x="482" y="1"/>
                  <a:pt x="308" y="1"/>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64"/>
          <p:cNvSpPr/>
          <p:nvPr/>
        </p:nvSpPr>
        <p:spPr>
          <a:xfrm>
            <a:off x="439588" y="2624525"/>
            <a:ext cx="15897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in the Solar System </a:t>
            </a:r>
            <a:endParaRPr sz="1200" dirty="0">
              <a:solidFill>
                <a:schemeClr val="dk1"/>
              </a:solidFill>
              <a:latin typeface="Roboto"/>
              <a:ea typeface="Roboto"/>
              <a:cs typeface="Roboto"/>
              <a:sym typeface="Roboto"/>
            </a:endParaRPr>
          </a:p>
        </p:txBody>
      </p:sp>
      <p:sp>
        <p:nvSpPr>
          <p:cNvPr id="2689" name="Google Shape;2689;p64"/>
          <p:cNvSpPr/>
          <p:nvPr/>
        </p:nvSpPr>
        <p:spPr>
          <a:xfrm>
            <a:off x="7062925" y="2688025"/>
            <a:ext cx="1589700" cy="6294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Saturn is composed mostly of hydrogen and helium</a:t>
            </a:r>
            <a:endParaRPr sz="1200" dirty="0">
              <a:solidFill>
                <a:schemeClr val="dk1"/>
              </a:solidFill>
              <a:latin typeface="Roboto"/>
              <a:ea typeface="Roboto"/>
              <a:cs typeface="Roboto"/>
              <a:sym typeface="Roboto"/>
            </a:endParaRPr>
          </a:p>
        </p:txBody>
      </p:sp>
      <p:sp>
        <p:nvSpPr>
          <p:cNvPr id="2690" name="Google Shape;2690;p64"/>
          <p:cNvSpPr/>
          <p:nvPr/>
        </p:nvSpPr>
        <p:spPr>
          <a:xfrm>
            <a:off x="1969888" y="4018850"/>
            <a:ext cx="15897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Jupiter is the biggest planet in the Solar System</a:t>
            </a:r>
            <a:endParaRPr sz="1200" dirty="0">
              <a:solidFill>
                <a:schemeClr val="dk1"/>
              </a:solidFill>
              <a:latin typeface="Roboto"/>
              <a:ea typeface="Roboto"/>
              <a:cs typeface="Roboto"/>
              <a:sym typeface="Roboto"/>
            </a:endParaRPr>
          </a:p>
        </p:txBody>
      </p:sp>
      <p:sp>
        <p:nvSpPr>
          <p:cNvPr id="2691" name="Google Shape;2691;p64"/>
          <p:cNvSpPr/>
          <p:nvPr/>
        </p:nvSpPr>
        <p:spPr>
          <a:xfrm>
            <a:off x="5562688" y="4018850"/>
            <a:ext cx="15897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is the second planet from the Sun. It’s terribly hot</a:t>
            </a:r>
            <a:endParaRPr sz="1200" dirty="0">
              <a:solidFill>
                <a:schemeClr val="dk1"/>
              </a:solidFill>
              <a:latin typeface="Roboto"/>
              <a:ea typeface="Roboto"/>
              <a:cs typeface="Roboto"/>
              <a:sym typeface="Roboto"/>
            </a:endParaRPr>
          </a:p>
        </p:txBody>
      </p:sp>
      <p:sp>
        <p:nvSpPr>
          <p:cNvPr id="2692" name="Google Shape;2692;p64"/>
          <p:cNvSpPr/>
          <p:nvPr/>
        </p:nvSpPr>
        <p:spPr>
          <a:xfrm>
            <a:off x="7270675" y="2284417"/>
            <a:ext cx="1174200" cy="324600"/>
          </a:xfrm>
          <a:prstGeom prst="roundRect">
            <a:avLst>
              <a:gd name="adj" fmla="val 50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3" name="Google Shape;2693;p64"/>
          <p:cNvSpPr txBox="1"/>
          <p:nvPr/>
        </p:nvSpPr>
        <p:spPr>
          <a:xfrm>
            <a:off x="7347175" y="2284425"/>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Saturn</a:t>
            </a:r>
            <a:endParaRPr b="1" dirty="0">
              <a:solidFill>
                <a:schemeClr val="lt1"/>
              </a:solidFill>
              <a:latin typeface="Roboto"/>
              <a:ea typeface="Roboto"/>
              <a:cs typeface="Roboto"/>
              <a:sym typeface="Roboto"/>
            </a:endParaRPr>
          </a:p>
        </p:txBody>
      </p:sp>
      <p:sp>
        <p:nvSpPr>
          <p:cNvPr id="2694" name="Google Shape;2694;p64"/>
          <p:cNvSpPr/>
          <p:nvPr/>
        </p:nvSpPr>
        <p:spPr>
          <a:xfrm>
            <a:off x="2177638" y="3615242"/>
            <a:ext cx="1174200" cy="324600"/>
          </a:xfrm>
          <a:prstGeom prst="roundRect">
            <a:avLst>
              <a:gd name="adj" fmla="val 5000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64"/>
          <p:cNvSpPr txBox="1"/>
          <p:nvPr/>
        </p:nvSpPr>
        <p:spPr>
          <a:xfrm>
            <a:off x="2254138" y="36152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Jupiter</a:t>
            </a:r>
            <a:endParaRPr b="1" dirty="0">
              <a:solidFill>
                <a:schemeClr val="lt1"/>
              </a:solidFill>
              <a:latin typeface="Roboto"/>
              <a:ea typeface="Roboto"/>
              <a:cs typeface="Roboto"/>
              <a:sym typeface="Roboto"/>
            </a:endParaRPr>
          </a:p>
        </p:txBody>
      </p:sp>
      <p:sp>
        <p:nvSpPr>
          <p:cNvPr id="2696" name="Google Shape;2696;p64"/>
          <p:cNvSpPr/>
          <p:nvPr/>
        </p:nvSpPr>
        <p:spPr>
          <a:xfrm>
            <a:off x="5770438" y="3615242"/>
            <a:ext cx="1174200" cy="324600"/>
          </a:xfrm>
          <a:prstGeom prst="roundRect">
            <a:avLst>
              <a:gd name="adj" fmla="val 5000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64"/>
          <p:cNvSpPr txBox="1"/>
          <p:nvPr/>
        </p:nvSpPr>
        <p:spPr>
          <a:xfrm>
            <a:off x="5846938" y="36152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Venus</a:t>
            </a:r>
            <a:endParaRPr b="1" dirty="0">
              <a:solidFill>
                <a:schemeClr val="lt1"/>
              </a:solidFill>
              <a:latin typeface="Roboto"/>
              <a:ea typeface="Roboto"/>
              <a:cs typeface="Roboto"/>
              <a:sym typeface="Roboto"/>
            </a:endParaRPr>
          </a:p>
        </p:txBody>
      </p:sp>
      <p:sp>
        <p:nvSpPr>
          <p:cNvPr id="2698" name="Google Shape;2698;p64"/>
          <p:cNvSpPr/>
          <p:nvPr/>
        </p:nvSpPr>
        <p:spPr>
          <a:xfrm>
            <a:off x="647338" y="2220917"/>
            <a:ext cx="1174200" cy="324600"/>
          </a:xfrm>
          <a:prstGeom prst="roundRect">
            <a:avLst>
              <a:gd name="adj" fmla="val 50000"/>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64"/>
          <p:cNvSpPr txBox="1"/>
          <p:nvPr/>
        </p:nvSpPr>
        <p:spPr>
          <a:xfrm>
            <a:off x="723838" y="2220925"/>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Mercury</a:t>
            </a:r>
            <a:endParaRPr b="1" dirty="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03"/>
        <p:cNvGrpSpPr/>
        <p:nvPr/>
      </p:nvGrpSpPr>
      <p:grpSpPr>
        <a:xfrm>
          <a:off x="0" y="0"/>
          <a:ext cx="0" cy="0"/>
          <a:chOff x="0" y="0"/>
          <a:chExt cx="0" cy="0"/>
        </a:xfrm>
      </p:grpSpPr>
      <p:sp>
        <p:nvSpPr>
          <p:cNvPr id="2704" name="Google Shape;2704;p6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dirty="0">
              <a:solidFill>
                <a:srgbClr val="FFFFFF"/>
              </a:solidFill>
              <a:latin typeface="Arial"/>
              <a:ea typeface="Arial"/>
              <a:cs typeface="Arial"/>
              <a:sym typeface="Arial"/>
            </a:endParaRPr>
          </a:p>
        </p:txBody>
      </p:sp>
      <p:sp>
        <p:nvSpPr>
          <p:cNvPr id="2705" name="Google Shape;2705;p65"/>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dirty="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dirty="0">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dirty="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dirty="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dirty="0">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dirty="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dirty="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dirty="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dirty="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dirty="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dirty="0">
              <a:solidFill>
                <a:srgbClr val="FFFFFF"/>
              </a:solidFill>
              <a:latin typeface="Arial"/>
              <a:ea typeface="Arial"/>
              <a:cs typeface="Arial"/>
              <a:sym typeface="Arial"/>
            </a:endParaRPr>
          </a:p>
          <a:p>
            <a:pPr marL="0" lvl="0" indent="0" algn="ctr" rtl="0">
              <a:spcBef>
                <a:spcPts val="0"/>
              </a:spcBef>
              <a:spcAft>
                <a:spcPts val="0"/>
              </a:spcAft>
              <a:buNone/>
            </a:pPr>
            <a:endParaRPr sz="1000" dirty="0">
              <a:solidFill>
                <a:srgbClr val="435D74"/>
              </a:solidFill>
              <a:latin typeface="Arial"/>
              <a:ea typeface="Arial"/>
              <a:cs typeface="Arial"/>
              <a:sym typeface="Arial"/>
            </a:endParaRPr>
          </a:p>
          <a:p>
            <a:pPr marL="0" lvl="0" indent="0" algn="ctr" rtl="0">
              <a:spcBef>
                <a:spcPts val="0"/>
              </a:spcBef>
              <a:spcAft>
                <a:spcPts val="0"/>
              </a:spcAft>
              <a:buNone/>
            </a:pPr>
            <a:endParaRPr sz="1300" dirty="0">
              <a:solidFill>
                <a:srgbClr val="435D74"/>
              </a:solidFill>
              <a:latin typeface="Arial"/>
              <a:ea typeface="Arial"/>
              <a:cs typeface="Arial"/>
              <a:sym typeface="Arial"/>
            </a:endParaRPr>
          </a:p>
          <a:p>
            <a:pPr marL="0" lvl="0" indent="0" algn="l" rtl="0">
              <a:spcBef>
                <a:spcPts val="0"/>
              </a:spcBef>
              <a:spcAft>
                <a:spcPts val="0"/>
              </a:spcAft>
              <a:buNone/>
            </a:pPr>
            <a:endParaRPr sz="1300" dirty="0">
              <a:solidFill>
                <a:srgbClr val="435D74"/>
              </a:solidFill>
              <a:latin typeface="Arial"/>
              <a:ea typeface="Arial"/>
              <a:cs typeface="Arial"/>
              <a:sym typeface="Arial"/>
            </a:endParaRPr>
          </a:p>
        </p:txBody>
      </p:sp>
      <p:sp>
        <p:nvSpPr>
          <p:cNvPr id="2706" name="Google Shape;2706;p6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dirty="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 xmlns:ahyp="http://schemas.microsoft.com/office/drawing/2018/hyperlinkcolor" val="tx"/>
                    </a:ext>
                  </a:extLst>
                </a:hlinkClick>
              </a:rPr>
              <a:t>https://slidesgo.com/slidesgo-school</a:t>
            </a:r>
            <a:endParaRPr sz="1000" u="sng" dirty="0">
              <a:solidFill>
                <a:srgbClr val="869FB2"/>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10"/>
        <p:cNvGrpSpPr/>
        <p:nvPr/>
      </p:nvGrpSpPr>
      <p:grpSpPr>
        <a:xfrm>
          <a:off x="0" y="0"/>
          <a:ext cx="0" cy="0"/>
          <a:chOff x="0" y="0"/>
          <a:chExt cx="0" cy="0"/>
        </a:xfrm>
      </p:grpSpPr>
      <p:sp>
        <p:nvSpPr>
          <p:cNvPr id="2711" name="Google Shape;2711;p6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dirty="0">
              <a:solidFill>
                <a:srgbClr val="FFFFFF"/>
              </a:solidFill>
              <a:latin typeface="Arial"/>
              <a:ea typeface="Arial"/>
              <a:cs typeface="Arial"/>
              <a:sym typeface="Arial"/>
            </a:endParaRPr>
          </a:p>
        </p:txBody>
      </p:sp>
      <p:sp>
        <p:nvSpPr>
          <p:cNvPr id="2712" name="Google Shape;2712;p6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 xmlns:ahyp="http://schemas.microsoft.com/office/drawing/2018/hyperlinkcolor" val="tx"/>
                    </a:ext>
                  </a:extLst>
                </a:hlinkClick>
              </a:rPr>
              <a:t>lidesgo</a:t>
            </a:r>
            <a:r>
              <a:rPr lang="en">
                <a:solidFill>
                  <a:srgbClr val="FFFFFF"/>
                </a:solidFill>
                <a:latin typeface="Arial"/>
                <a:ea typeface="Arial"/>
                <a:cs typeface="Arial"/>
                <a:sym typeface="Arial"/>
              </a:rPr>
              <a:t>.</a:t>
            </a:r>
            <a:endParaRPr dirty="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dirty="0">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dirty="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dirty="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dirty="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dirty="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dirty="0">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dirty="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dirty="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dirty="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dirty="0">
              <a:solidFill>
                <a:srgbClr val="FFFFFF"/>
              </a:solidFill>
              <a:latin typeface="Arial"/>
              <a:ea typeface="Arial"/>
              <a:cs typeface="Arial"/>
              <a:sym typeface="Arial"/>
            </a:endParaRPr>
          </a:p>
          <a:p>
            <a:pPr marL="0" lvl="0" indent="0" algn="l" rtl="0">
              <a:spcBef>
                <a:spcPts val="0"/>
              </a:spcBef>
              <a:spcAft>
                <a:spcPts val="0"/>
              </a:spcAft>
              <a:buNone/>
            </a:pPr>
            <a:endParaRPr sz="1000" dirty="0">
              <a:solidFill>
                <a:srgbClr val="FFFFFF"/>
              </a:solidFill>
              <a:latin typeface="Arial"/>
              <a:ea typeface="Arial"/>
              <a:cs typeface="Arial"/>
              <a:sym typeface="Arial"/>
            </a:endParaRPr>
          </a:p>
          <a:p>
            <a:pPr marL="0" lvl="0" indent="0" algn="l" rtl="0">
              <a:spcBef>
                <a:spcPts val="0"/>
              </a:spcBef>
              <a:spcAft>
                <a:spcPts val="0"/>
              </a:spcAft>
              <a:buNone/>
            </a:pPr>
            <a:endParaRPr sz="1000" dirty="0">
              <a:solidFill>
                <a:srgbClr val="FFFFFF"/>
              </a:solidFill>
              <a:latin typeface="Arial"/>
              <a:ea typeface="Arial"/>
              <a:cs typeface="Arial"/>
              <a:sym typeface="Arial"/>
            </a:endParaRPr>
          </a:p>
        </p:txBody>
      </p:sp>
      <p:sp>
        <p:nvSpPr>
          <p:cNvPr id="2713" name="Google Shape;2713;p66"/>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dirty="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 xmlns:ahyp="http://schemas.microsoft.com/office/drawing/2018/hyperlinkcolor" val="tx"/>
                    </a:ext>
                  </a:extLst>
                </a:hlinkClick>
              </a:rPr>
              <a:t>https://slidesgo.com/slidesgo-school</a:t>
            </a:r>
            <a:endParaRPr sz="1000" u="sng" dirty="0">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717"/>
        <p:cNvGrpSpPr/>
        <p:nvPr/>
      </p:nvGrpSpPr>
      <p:grpSpPr>
        <a:xfrm>
          <a:off x="0" y="0"/>
          <a:ext cx="0" cy="0"/>
          <a:chOff x="0" y="0"/>
          <a:chExt cx="0" cy="0"/>
        </a:xfrm>
      </p:grpSpPr>
      <p:sp>
        <p:nvSpPr>
          <p:cNvPr id="2718" name="Google Shape;2718;p67"/>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dirty="0">
              <a:solidFill>
                <a:srgbClr val="FFFFFF"/>
              </a:solidFill>
              <a:latin typeface="Arial"/>
              <a:ea typeface="Arial"/>
              <a:cs typeface="Arial"/>
              <a:sym typeface="Arial"/>
            </a:endParaRPr>
          </a:p>
        </p:txBody>
      </p:sp>
      <p:sp>
        <p:nvSpPr>
          <p:cNvPr id="2719" name="Google Shape;2719;p67"/>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 xmlns:ahyp="http://schemas.microsoft.com/office/drawing/2018/hyperlinkcolor" val="tx"/>
                    </a:ext>
                  </a:extLst>
                </a:hlinkClick>
              </a:rPr>
              <a:t>i</a:t>
            </a:r>
            <a:r>
              <a:rPr lang="en" b="1">
                <a:solidFill>
                  <a:srgbClr val="869FB2"/>
                </a:solidFill>
                <a:uFill>
                  <a:noFill/>
                </a:uFill>
                <a:latin typeface="Arial"/>
                <a:ea typeface="Arial"/>
                <a:cs typeface="Arial"/>
                <a:sym typeface="Arial"/>
                <a:hlinkClick r:id="rId3">
                  <a:extLst>
                    <a:ext uri="{A12FA001-AC4F-418D-AE19-62706E023703}">
                      <ahyp:hlinkClr xmlns="" xmlns:ahyp="http://schemas.microsoft.com/office/drawing/2018/hyperlinkcolor" val="tx"/>
                    </a:ext>
                  </a:extLst>
                </a:hlinkClick>
              </a:rPr>
              <a:t>nfographics</a:t>
            </a:r>
            <a:r>
              <a:rPr lang="en">
                <a:solidFill>
                  <a:schemeClr val="lt1"/>
                </a:solidFill>
                <a:latin typeface="Arial"/>
                <a:ea typeface="Arial"/>
                <a:cs typeface="Arial"/>
                <a:sym typeface="Arial"/>
              </a:rPr>
              <a:t> to your presentation to present your data in a visual way.</a:t>
            </a:r>
            <a:endParaRPr dirty="0">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dirty="0">
              <a:solidFill>
                <a:srgbClr val="869FB2"/>
              </a:solidFill>
              <a:latin typeface="Arial"/>
              <a:ea typeface="Arial"/>
              <a:cs typeface="Arial"/>
              <a:sym typeface="Arial"/>
            </a:endParaRPr>
          </a:p>
        </p:txBody>
      </p:sp>
      <p:sp>
        <p:nvSpPr>
          <p:cNvPr id="2720" name="Google Shape;2720;p67"/>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dirty="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dirty="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dirty="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dirty="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dirty="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dirty="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 xmlns:ahyp="http://schemas.microsoft.com/office/drawing/2018/hyperlinkcolor" val="tx"/>
                    </a:ext>
                  </a:extLst>
                </a:hlinkClick>
              </a:rPr>
              <a:t>Slidesgo School</a:t>
            </a:r>
            <a:r>
              <a:rPr lang="en" sz="1100">
                <a:solidFill>
                  <a:srgbClr val="FFFFFF"/>
                </a:solidFill>
              </a:rPr>
              <a:t>.</a:t>
            </a:r>
            <a:endParaRPr sz="1100" dirty="0"/>
          </a:p>
        </p:txBody>
      </p:sp>
      <p:grpSp>
        <p:nvGrpSpPr>
          <p:cNvPr id="2721" name="Google Shape;2721;p67"/>
          <p:cNvGrpSpPr/>
          <p:nvPr/>
        </p:nvGrpSpPr>
        <p:grpSpPr>
          <a:xfrm>
            <a:off x="6874322" y="1724357"/>
            <a:ext cx="1446116" cy="2863897"/>
            <a:chOff x="6529419" y="1724307"/>
            <a:chExt cx="1480463" cy="2931917"/>
          </a:xfrm>
        </p:grpSpPr>
        <p:grpSp>
          <p:nvGrpSpPr>
            <p:cNvPr id="2722" name="Google Shape;2722;p67"/>
            <p:cNvGrpSpPr/>
            <p:nvPr/>
          </p:nvGrpSpPr>
          <p:grpSpPr>
            <a:xfrm>
              <a:off x="6556827" y="1724307"/>
              <a:ext cx="956596" cy="944294"/>
              <a:chOff x="3800349" y="1238762"/>
              <a:chExt cx="1098904" cy="1084772"/>
            </a:xfrm>
          </p:grpSpPr>
          <p:grpSp>
            <p:nvGrpSpPr>
              <p:cNvPr id="2723" name="Google Shape;2723;p67"/>
              <p:cNvGrpSpPr/>
              <p:nvPr/>
            </p:nvGrpSpPr>
            <p:grpSpPr>
              <a:xfrm>
                <a:off x="3800349" y="1238762"/>
                <a:ext cx="1098904" cy="1084772"/>
                <a:chOff x="3800349" y="1238762"/>
                <a:chExt cx="1098904" cy="1084772"/>
              </a:xfrm>
            </p:grpSpPr>
            <p:sp>
              <p:nvSpPr>
                <p:cNvPr id="2724" name="Google Shape;2724;p67"/>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5" name="Google Shape;2725;p67"/>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26" name="Google Shape;2726;p67"/>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27" name="Google Shape;2727;p67"/>
            <p:cNvGrpSpPr/>
            <p:nvPr/>
          </p:nvGrpSpPr>
          <p:grpSpPr>
            <a:xfrm>
              <a:off x="7053286" y="2227254"/>
              <a:ext cx="956596" cy="944252"/>
              <a:chOff x="4370663" y="1816530"/>
              <a:chExt cx="1098904" cy="1084724"/>
            </a:xfrm>
          </p:grpSpPr>
          <p:grpSp>
            <p:nvGrpSpPr>
              <p:cNvPr id="2728" name="Google Shape;2728;p67"/>
              <p:cNvGrpSpPr/>
              <p:nvPr/>
            </p:nvGrpSpPr>
            <p:grpSpPr>
              <a:xfrm>
                <a:off x="4370663" y="1816530"/>
                <a:ext cx="1098904" cy="1084724"/>
                <a:chOff x="4370663" y="1816530"/>
                <a:chExt cx="1098904" cy="1084724"/>
              </a:xfrm>
            </p:grpSpPr>
            <p:sp>
              <p:nvSpPr>
                <p:cNvPr id="2729" name="Google Shape;2729;p67"/>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0" name="Google Shape;2730;p67"/>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31" name="Google Shape;2731;p67"/>
              <p:cNvGrpSpPr/>
              <p:nvPr/>
            </p:nvGrpSpPr>
            <p:grpSpPr>
              <a:xfrm>
                <a:off x="4732628" y="2171596"/>
                <a:ext cx="374986" cy="374572"/>
                <a:chOff x="3303268" y="3817349"/>
                <a:chExt cx="346056" cy="345674"/>
              </a:xfrm>
            </p:grpSpPr>
            <p:sp>
              <p:nvSpPr>
                <p:cNvPr id="2732" name="Google Shape;2732;p6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3" name="Google Shape;2733;p6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4" name="Google Shape;2734;p6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5" name="Google Shape;2735;p6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736" name="Google Shape;2736;p67"/>
            <p:cNvGrpSpPr/>
            <p:nvPr/>
          </p:nvGrpSpPr>
          <p:grpSpPr>
            <a:xfrm>
              <a:off x="6547098" y="2715744"/>
              <a:ext cx="956596" cy="944315"/>
              <a:chOff x="3789173" y="2377690"/>
              <a:chExt cx="1098904" cy="1084796"/>
            </a:xfrm>
          </p:grpSpPr>
          <p:grpSp>
            <p:nvGrpSpPr>
              <p:cNvPr id="2737" name="Google Shape;2737;p67"/>
              <p:cNvGrpSpPr/>
              <p:nvPr/>
            </p:nvGrpSpPr>
            <p:grpSpPr>
              <a:xfrm>
                <a:off x="3789173" y="2377690"/>
                <a:ext cx="1098904" cy="1084796"/>
                <a:chOff x="3789173" y="2377690"/>
                <a:chExt cx="1098904" cy="1084796"/>
              </a:xfrm>
            </p:grpSpPr>
            <p:sp>
              <p:nvSpPr>
                <p:cNvPr id="2738" name="Google Shape;2738;p67"/>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9" name="Google Shape;2739;p67"/>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40" name="Google Shape;2740;p67"/>
              <p:cNvGrpSpPr/>
              <p:nvPr/>
            </p:nvGrpSpPr>
            <p:grpSpPr>
              <a:xfrm>
                <a:off x="4151137" y="2732796"/>
                <a:ext cx="374986" cy="374572"/>
                <a:chOff x="3752358" y="3817349"/>
                <a:chExt cx="346056" cy="345674"/>
              </a:xfrm>
            </p:grpSpPr>
            <p:sp>
              <p:nvSpPr>
                <p:cNvPr id="2741" name="Google Shape;2741;p6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2" name="Google Shape;2742;p6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3" name="Google Shape;2743;p6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4" name="Google Shape;2744;p6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745" name="Google Shape;2745;p67"/>
            <p:cNvGrpSpPr/>
            <p:nvPr/>
          </p:nvGrpSpPr>
          <p:grpSpPr>
            <a:xfrm>
              <a:off x="7034853" y="3222917"/>
              <a:ext cx="956596" cy="944252"/>
              <a:chOff x="4349489" y="2960313"/>
              <a:chExt cx="1098904" cy="1084724"/>
            </a:xfrm>
          </p:grpSpPr>
          <p:grpSp>
            <p:nvGrpSpPr>
              <p:cNvPr id="2746" name="Google Shape;2746;p67"/>
              <p:cNvGrpSpPr/>
              <p:nvPr/>
            </p:nvGrpSpPr>
            <p:grpSpPr>
              <a:xfrm>
                <a:off x="4349489" y="2960313"/>
                <a:ext cx="1098904" cy="1084724"/>
                <a:chOff x="4349489" y="2960313"/>
                <a:chExt cx="1098904" cy="1084724"/>
              </a:xfrm>
            </p:grpSpPr>
            <p:sp>
              <p:nvSpPr>
                <p:cNvPr id="2747" name="Google Shape;2747;p67"/>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8" name="Google Shape;2748;p67"/>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49" name="Google Shape;2749;p67"/>
              <p:cNvGrpSpPr/>
              <p:nvPr/>
            </p:nvGrpSpPr>
            <p:grpSpPr>
              <a:xfrm>
                <a:off x="4732657" y="3315384"/>
                <a:ext cx="374952" cy="374572"/>
                <a:chOff x="4201447" y="3817349"/>
                <a:chExt cx="346024" cy="345674"/>
              </a:xfrm>
            </p:grpSpPr>
            <p:sp>
              <p:nvSpPr>
                <p:cNvPr id="2750" name="Google Shape;2750;p67"/>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67"/>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752" name="Google Shape;2752;p67"/>
            <p:cNvGrpSpPr/>
            <p:nvPr/>
          </p:nvGrpSpPr>
          <p:grpSpPr>
            <a:xfrm>
              <a:off x="6529419" y="3711909"/>
              <a:ext cx="956596" cy="944315"/>
              <a:chOff x="3768864" y="3522050"/>
              <a:chExt cx="1098904" cy="1084796"/>
            </a:xfrm>
          </p:grpSpPr>
          <p:grpSp>
            <p:nvGrpSpPr>
              <p:cNvPr id="2753" name="Google Shape;2753;p67"/>
              <p:cNvGrpSpPr/>
              <p:nvPr/>
            </p:nvGrpSpPr>
            <p:grpSpPr>
              <a:xfrm>
                <a:off x="3768864" y="3522050"/>
                <a:ext cx="1098904" cy="1084796"/>
                <a:chOff x="3768864" y="3522050"/>
                <a:chExt cx="1098904" cy="1084796"/>
              </a:xfrm>
            </p:grpSpPr>
            <p:sp>
              <p:nvSpPr>
                <p:cNvPr id="2754" name="Google Shape;2754;p67"/>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67"/>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56" name="Google Shape;2756;p67"/>
              <p:cNvGrpSpPr/>
              <p:nvPr/>
            </p:nvGrpSpPr>
            <p:grpSpPr>
              <a:xfrm>
                <a:off x="4139616" y="3871555"/>
                <a:ext cx="357419" cy="357005"/>
                <a:chOff x="7482229" y="3351230"/>
                <a:chExt cx="357419" cy="357005"/>
              </a:xfrm>
            </p:grpSpPr>
            <p:sp>
              <p:nvSpPr>
                <p:cNvPr id="2757" name="Google Shape;2757;p67"/>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67"/>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759;p67"/>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0" name="Google Shape;2760;p67"/>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1" name="Google Shape;2761;p67"/>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0"/>
          <p:cNvSpPr txBox="1">
            <a:spLocks noGrp="1"/>
          </p:cNvSpPr>
          <p:nvPr>
            <p:ph type="title"/>
          </p:nvPr>
        </p:nvSpPr>
        <p:spPr>
          <a:xfrm>
            <a:off x="457200" y="933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Clouds</a:t>
            </a:r>
            <a:endParaRPr dirty="0"/>
          </a:p>
        </p:txBody>
      </p:sp>
      <p:cxnSp>
        <p:nvCxnSpPr>
          <p:cNvPr id="295" name="Google Shape;295;p30"/>
          <p:cNvCxnSpPr/>
          <p:nvPr/>
        </p:nvCxnSpPr>
        <p:spPr>
          <a:xfrm rot="10800000">
            <a:off x="7528275" y="2158275"/>
            <a:ext cx="0" cy="478800"/>
          </a:xfrm>
          <a:prstGeom prst="straightConnector1">
            <a:avLst/>
          </a:prstGeom>
          <a:noFill/>
          <a:ln w="19050" cap="flat" cmpd="sng">
            <a:solidFill>
              <a:schemeClr val="accent3"/>
            </a:solidFill>
            <a:prstDash val="solid"/>
            <a:round/>
            <a:headEnd type="none" w="med" len="med"/>
            <a:tailEnd type="oval" w="med" len="med"/>
          </a:ln>
        </p:spPr>
      </p:cxnSp>
      <p:cxnSp>
        <p:nvCxnSpPr>
          <p:cNvPr id="296" name="Google Shape;296;p30"/>
          <p:cNvCxnSpPr/>
          <p:nvPr/>
        </p:nvCxnSpPr>
        <p:spPr>
          <a:xfrm rot="10800000">
            <a:off x="1691875" y="2150395"/>
            <a:ext cx="0" cy="473400"/>
          </a:xfrm>
          <a:prstGeom prst="straightConnector1">
            <a:avLst/>
          </a:prstGeom>
          <a:noFill/>
          <a:ln w="19050" cap="flat" cmpd="sng">
            <a:solidFill>
              <a:schemeClr val="accent6"/>
            </a:solidFill>
            <a:prstDash val="solid"/>
            <a:round/>
            <a:headEnd type="none" w="med" len="med"/>
            <a:tailEnd type="oval" w="med" len="med"/>
          </a:ln>
        </p:spPr>
      </p:cxnSp>
      <p:sp>
        <p:nvSpPr>
          <p:cNvPr id="297" name="Google Shape;297;p30"/>
          <p:cNvSpPr/>
          <p:nvPr/>
        </p:nvSpPr>
        <p:spPr>
          <a:xfrm>
            <a:off x="965038" y="2508825"/>
            <a:ext cx="1453650" cy="1708825"/>
          </a:xfrm>
          <a:custGeom>
            <a:avLst/>
            <a:gdLst/>
            <a:ahLst/>
            <a:cxnLst/>
            <a:rect l="l" t="t" r="r" b="b"/>
            <a:pathLst>
              <a:path w="58146" h="68353" extrusionOk="0">
                <a:moveTo>
                  <a:pt x="29939" y="0"/>
                </a:moveTo>
                <a:cubicBezTo>
                  <a:pt x="28341" y="0"/>
                  <a:pt x="26583" y="481"/>
                  <a:pt x="24737" y="1505"/>
                </a:cubicBezTo>
                <a:cubicBezTo>
                  <a:pt x="17369" y="5590"/>
                  <a:pt x="11379" y="16668"/>
                  <a:pt x="11379" y="26242"/>
                </a:cubicBezTo>
                <a:cubicBezTo>
                  <a:pt x="11379" y="28021"/>
                  <a:pt x="11579" y="29625"/>
                  <a:pt x="11980" y="31003"/>
                </a:cubicBezTo>
                <a:cubicBezTo>
                  <a:pt x="11730" y="31129"/>
                  <a:pt x="11504" y="31229"/>
                  <a:pt x="11253" y="31354"/>
                </a:cubicBezTo>
                <a:cubicBezTo>
                  <a:pt x="5038" y="34813"/>
                  <a:pt x="0" y="44136"/>
                  <a:pt x="0" y="52207"/>
                </a:cubicBezTo>
                <a:cubicBezTo>
                  <a:pt x="0" y="55665"/>
                  <a:pt x="927" y="58322"/>
                  <a:pt x="2456" y="59976"/>
                </a:cubicBezTo>
                <a:lnTo>
                  <a:pt x="2381" y="60101"/>
                </a:lnTo>
                <a:lnTo>
                  <a:pt x="12832" y="67445"/>
                </a:lnTo>
                <a:lnTo>
                  <a:pt x="12857" y="67445"/>
                </a:lnTo>
                <a:cubicBezTo>
                  <a:pt x="13779" y="68040"/>
                  <a:pt x="14852" y="68352"/>
                  <a:pt x="16032" y="68352"/>
                </a:cubicBezTo>
                <a:cubicBezTo>
                  <a:pt x="17388" y="68352"/>
                  <a:pt x="18884" y="67940"/>
                  <a:pt x="20451" y="67069"/>
                </a:cubicBezTo>
                <a:lnTo>
                  <a:pt x="46893" y="52432"/>
                </a:lnTo>
                <a:cubicBezTo>
                  <a:pt x="53108" y="48999"/>
                  <a:pt x="58146" y="39650"/>
                  <a:pt x="58146" y="31580"/>
                </a:cubicBezTo>
                <a:cubicBezTo>
                  <a:pt x="58146" y="28347"/>
                  <a:pt x="57344" y="25815"/>
                  <a:pt x="55965" y="24136"/>
                </a:cubicBezTo>
                <a:cubicBezTo>
                  <a:pt x="55239" y="23259"/>
                  <a:pt x="54336" y="22607"/>
                  <a:pt x="53334" y="22257"/>
                </a:cubicBezTo>
                <a:lnTo>
                  <a:pt x="47269" y="17921"/>
                </a:lnTo>
                <a:cubicBezTo>
                  <a:pt x="47269" y="13334"/>
                  <a:pt x="45890" y="9926"/>
                  <a:pt x="43634" y="8046"/>
                </a:cubicBezTo>
                <a:lnTo>
                  <a:pt x="43609" y="8021"/>
                </a:lnTo>
                <a:lnTo>
                  <a:pt x="33659" y="1003"/>
                </a:lnTo>
                <a:lnTo>
                  <a:pt x="33659" y="1028"/>
                </a:lnTo>
                <a:cubicBezTo>
                  <a:pt x="32570" y="356"/>
                  <a:pt x="31314" y="0"/>
                  <a:pt x="29939"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0"/>
          <p:cNvSpPr/>
          <p:nvPr/>
        </p:nvSpPr>
        <p:spPr>
          <a:xfrm>
            <a:off x="1194363" y="2670200"/>
            <a:ext cx="1224325" cy="1547225"/>
          </a:xfrm>
          <a:custGeom>
            <a:avLst/>
            <a:gdLst/>
            <a:ahLst/>
            <a:cxnLst/>
            <a:rect l="l" t="t" r="r" b="b"/>
            <a:pathLst>
              <a:path w="48973" h="61889" extrusionOk="0">
                <a:moveTo>
                  <a:pt x="29966" y="1"/>
                </a:moveTo>
                <a:cubicBezTo>
                  <a:pt x="28360" y="1"/>
                  <a:pt x="26592" y="487"/>
                  <a:pt x="24737" y="1516"/>
                </a:cubicBezTo>
                <a:cubicBezTo>
                  <a:pt x="17369" y="5601"/>
                  <a:pt x="11379" y="16679"/>
                  <a:pt x="11379" y="26253"/>
                </a:cubicBezTo>
                <a:cubicBezTo>
                  <a:pt x="11379" y="28032"/>
                  <a:pt x="11604" y="29611"/>
                  <a:pt x="11980" y="31015"/>
                </a:cubicBezTo>
                <a:cubicBezTo>
                  <a:pt x="11755" y="31140"/>
                  <a:pt x="11504" y="31240"/>
                  <a:pt x="11278" y="31366"/>
                </a:cubicBezTo>
                <a:cubicBezTo>
                  <a:pt x="5038" y="34799"/>
                  <a:pt x="0" y="44148"/>
                  <a:pt x="0" y="52218"/>
                </a:cubicBezTo>
                <a:cubicBezTo>
                  <a:pt x="0" y="58274"/>
                  <a:pt x="2819" y="61889"/>
                  <a:pt x="6852" y="61889"/>
                </a:cubicBezTo>
                <a:cubicBezTo>
                  <a:pt x="8210" y="61889"/>
                  <a:pt x="9706" y="61479"/>
                  <a:pt x="11278" y="60614"/>
                </a:cubicBezTo>
                <a:lnTo>
                  <a:pt x="37720" y="45977"/>
                </a:lnTo>
                <a:cubicBezTo>
                  <a:pt x="43935" y="42544"/>
                  <a:pt x="48973" y="33195"/>
                  <a:pt x="48973" y="25125"/>
                </a:cubicBezTo>
                <a:cubicBezTo>
                  <a:pt x="48973" y="19083"/>
                  <a:pt x="46149" y="15457"/>
                  <a:pt x="42122" y="15457"/>
                </a:cubicBezTo>
                <a:cubicBezTo>
                  <a:pt x="40770" y="15457"/>
                  <a:pt x="39282" y="15866"/>
                  <a:pt x="37720" y="16729"/>
                </a:cubicBezTo>
                <a:cubicBezTo>
                  <a:pt x="37644" y="16779"/>
                  <a:pt x="37594" y="16829"/>
                  <a:pt x="37519" y="16854"/>
                </a:cubicBezTo>
                <a:cubicBezTo>
                  <a:pt x="37895" y="15050"/>
                  <a:pt x="38096" y="13245"/>
                  <a:pt x="38096" y="11466"/>
                </a:cubicBezTo>
                <a:cubicBezTo>
                  <a:pt x="38096" y="4302"/>
                  <a:pt x="34742" y="1"/>
                  <a:pt x="29966"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0"/>
          <p:cNvSpPr/>
          <p:nvPr/>
        </p:nvSpPr>
        <p:spPr>
          <a:xfrm>
            <a:off x="3921013" y="2527238"/>
            <a:ext cx="1454300" cy="1709100"/>
          </a:xfrm>
          <a:custGeom>
            <a:avLst/>
            <a:gdLst/>
            <a:ahLst/>
            <a:cxnLst/>
            <a:rect l="l" t="t" r="r" b="b"/>
            <a:pathLst>
              <a:path w="58172" h="68364" extrusionOk="0">
                <a:moveTo>
                  <a:pt x="29954" y="1"/>
                </a:moveTo>
                <a:cubicBezTo>
                  <a:pt x="28352" y="1"/>
                  <a:pt x="26589" y="489"/>
                  <a:pt x="24738" y="1515"/>
                </a:cubicBezTo>
                <a:cubicBezTo>
                  <a:pt x="17369" y="5601"/>
                  <a:pt x="11379" y="16678"/>
                  <a:pt x="11379" y="26252"/>
                </a:cubicBezTo>
                <a:cubicBezTo>
                  <a:pt x="11379" y="28032"/>
                  <a:pt x="11605" y="29611"/>
                  <a:pt x="11981" y="31014"/>
                </a:cubicBezTo>
                <a:cubicBezTo>
                  <a:pt x="11730" y="31140"/>
                  <a:pt x="11505" y="31240"/>
                  <a:pt x="11279" y="31365"/>
                </a:cubicBezTo>
                <a:cubicBezTo>
                  <a:pt x="5039" y="34799"/>
                  <a:pt x="1" y="44147"/>
                  <a:pt x="1" y="52217"/>
                </a:cubicBezTo>
                <a:cubicBezTo>
                  <a:pt x="1" y="55676"/>
                  <a:pt x="928" y="58333"/>
                  <a:pt x="2457" y="59987"/>
                </a:cubicBezTo>
                <a:lnTo>
                  <a:pt x="2407" y="60112"/>
                </a:lnTo>
                <a:lnTo>
                  <a:pt x="12858" y="67456"/>
                </a:lnTo>
                <a:cubicBezTo>
                  <a:pt x="13791" y="68051"/>
                  <a:pt x="14865" y="68363"/>
                  <a:pt x="16043" y="68363"/>
                </a:cubicBezTo>
                <a:cubicBezTo>
                  <a:pt x="17396" y="68363"/>
                  <a:pt x="18884" y="67951"/>
                  <a:pt x="20452" y="67080"/>
                </a:cubicBezTo>
                <a:lnTo>
                  <a:pt x="46893" y="52443"/>
                </a:lnTo>
                <a:cubicBezTo>
                  <a:pt x="53134" y="49009"/>
                  <a:pt x="58172" y="39661"/>
                  <a:pt x="58172" y="31591"/>
                </a:cubicBezTo>
                <a:cubicBezTo>
                  <a:pt x="58172" y="28358"/>
                  <a:pt x="57345" y="25826"/>
                  <a:pt x="55991" y="24147"/>
                </a:cubicBezTo>
                <a:cubicBezTo>
                  <a:pt x="55264" y="23270"/>
                  <a:pt x="54362" y="22618"/>
                  <a:pt x="53335" y="22267"/>
                </a:cubicBezTo>
                <a:lnTo>
                  <a:pt x="47269" y="17932"/>
                </a:lnTo>
                <a:cubicBezTo>
                  <a:pt x="47269" y="13345"/>
                  <a:pt x="45891" y="9911"/>
                  <a:pt x="43635" y="8057"/>
                </a:cubicBezTo>
                <a:lnTo>
                  <a:pt x="43635" y="8032"/>
                </a:lnTo>
                <a:lnTo>
                  <a:pt x="33685" y="1014"/>
                </a:lnTo>
                <a:lnTo>
                  <a:pt x="33660" y="1039"/>
                </a:lnTo>
                <a:cubicBezTo>
                  <a:pt x="32574" y="358"/>
                  <a:pt x="31323" y="1"/>
                  <a:pt x="29954"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0"/>
          <p:cNvSpPr/>
          <p:nvPr/>
        </p:nvSpPr>
        <p:spPr>
          <a:xfrm>
            <a:off x="4150963" y="2688888"/>
            <a:ext cx="1224350" cy="1547150"/>
          </a:xfrm>
          <a:custGeom>
            <a:avLst/>
            <a:gdLst/>
            <a:ahLst/>
            <a:cxnLst/>
            <a:rect l="l" t="t" r="r" b="b"/>
            <a:pathLst>
              <a:path w="48974" h="61886" extrusionOk="0">
                <a:moveTo>
                  <a:pt x="29963" y="0"/>
                </a:moveTo>
                <a:cubicBezTo>
                  <a:pt x="28359" y="0"/>
                  <a:pt x="26593" y="487"/>
                  <a:pt x="24738" y="1516"/>
                </a:cubicBezTo>
                <a:cubicBezTo>
                  <a:pt x="17344" y="5601"/>
                  <a:pt x="11379" y="16679"/>
                  <a:pt x="11379" y="26253"/>
                </a:cubicBezTo>
                <a:cubicBezTo>
                  <a:pt x="11379" y="28032"/>
                  <a:pt x="11580" y="29611"/>
                  <a:pt x="11956" y="31015"/>
                </a:cubicBezTo>
                <a:cubicBezTo>
                  <a:pt x="11730" y="31140"/>
                  <a:pt x="11505" y="31240"/>
                  <a:pt x="11254" y="31365"/>
                </a:cubicBezTo>
                <a:cubicBezTo>
                  <a:pt x="5039" y="34799"/>
                  <a:pt x="1" y="44147"/>
                  <a:pt x="1" y="52218"/>
                </a:cubicBezTo>
                <a:cubicBezTo>
                  <a:pt x="1" y="58260"/>
                  <a:pt x="2825" y="61885"/>
                  <a:pt x="6852" y="61885"/>
                </a:cubicBezTo>
                <a:cubicBezTo>
                  <a:pt x="8204" y="61885"/>
                  <a:pt x="9692" y="61477"/>
                  <a:pt x="11254" y="60614"/>
                </a:cubicBezTo>
                <a:lnTo>
                  <a:pt x="37695" y="45977"/>
                </a:lnTo>
                <a:cubicBezTo>
                  <a:pt x="43936" y="42543"/>
                  <a:pt x="48974" y="33195"/>
                  <a:pt x="48974" y="25125"/>
                </a:cubicBezTo>
                <a:cubicBezTo>
                  <a:pt x="48974" y="19083"/>
                  <a:pt x="46150" y="15457"/>
                  <a:pt x="42112" y="15457"/>
                </a:cubicBezTo>
                <a:cubicBezTo>
                  <a:pt x="40756" y="15457"/>
                  <a:pt x="39264" y="15866"/>
                  <a:pt x="37695" y="16729"/>
                </a:cubicBezTo>
                <a:cubicBezTo>
                  <a:pt x="37645" y="16779"/>
                  <a:pt x="37570" y="16829"/>
                  <a:pt x="37495" y="16854"/>
                </a:cubicBezTo>
                <a:cubicBezTo>
                  <a:pt x="37871" y="15050"/>
                  <a:pt x="38071" y="13245"/>
                  <a:pt x="38071" y="11466"/>
                </a:cubicBezTo>
                <a:cubicBezTo>
                  <a:pt x="38071" y="4302"/>
                  <a:pt x="34732" y="0"/>
                  <a:pt x="29963"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0"/>
          <p:cNvSpPr/>
          <p:nvPr/>
        </p:nvSpPr>
        <p:spPr>
          <a:xfrm>
            <a:off x="6801438" y="2527238"/>
            <a:ext cx="1453675" cy="1709100"/>
          </a:xfrm>
          <a:custGeom>
            <a:avLst/>
            <a:gdLst/>
            <a:ahLst/>
            <a:cxnLst/>
            <a:rect l="l" t="t" r="r" b="b"/>
            <a:pathLst>
              <a:path w="58147" h="68364" extrusionOk="0">
                <a:moveTo>
                  <a:pt x="29943" y="1"/>
                </a:moveTo>
                <a:cubicBezTo>
                  <a:pt x="28345" y="1"/>
                  <a:pt x="26588" y="489"/>
                  <a:pt x="24738" y="1515"/>
                </a:cubicBezTo>
                <a:cubicBezTo>
                  <a:pt x="17344" y="5601"/>
                  <a:pt x="11379" y="16678"/>
                  <a:pt x="11379" y="26252"/>
                </a:cubicBezTo>
                <a:cubicBezTo>
                  <a:pt x="11379" y="28032"/>
                  <a:pt x="11580" y="29611"/>
                  <a:pt x="11956" y="31014"/>
                </a:cubicBezTo>
                <a:cubicBezTo>
                  <a:pt x="11730" y="31140"/>
                  <a:pt x="11505" y="31240"/>
                  <a:pt x="11254" y="31365"/>
                </a:cubicBezTo>
                <a:cubicBezTo>
                  <a:pt x="5038" y="34799"/>
                  <a:pt x="1" y="44147"/>
                  <a:pt x="1" y="52217"/>
                </a:cubicBezTo>
                <a:cubicBezTo>
                  <a:pt x="1" y="55676"/>
                  <a:pt x="903" y="58333"/>
                  <a:pt x="2457" y="59987"/>
                </a:cubicBezTo>
                <a:lnTo>
                  <a:pt x="2382" y="60112"/>
                </a:lnTo>
                <a:lnTo>
                  <a:pt x="12833" y="67456"/>
                </a:lnTo>
                <a:cubicBezTo>
                  <a:pt x="13766" y="68051"/>
                  <a:pt x="14846" y="68363"/>
                  <a:pt x="16026" y="68363"/>
                </a:cubicBezTo>
                <a:cubicBezTo>
                  <a:pt x="17383" y="68363"/>
                  <a:pt x="18873" y="67951"/>
                  <a:pt x="20427" y="67080"/>
                </a:cubicBezTo>
                <a:lnTo>
                  <a:pt x="46893" y="52443"/>
                </a:lnTo>
                <a:cubicBezTo>
                  <a:pt x="53109" y="49009"/>
                  <a:pt x="58146" y="39661"/>
                  <a:pt x="58146" y="31591"/>
                </a:cubicBezTo>
                <a:cubicBezTo>
                  <a:pt x="58146" y="28358"/>
                  <a:pt x="57344" y="25826"/>
                  <a:pt x="55966" y="24147"/>
                </a:cubicBezTo>
                <a:cubicBezTo>
                  <a:pt x="55239" y="23270"/>
                  <a:pt x="54337" y="22618"/>
                  <a:pt x="53334" y="22267"/>
                </a:cubicBezTo>
                <a:lnTo>
                  <a:pt x="47269" y="17932"/>
                </a:lnTo>
                <a:cubicBezTo>
                  <a:pt x="47269" y="13345"/>
                  <a:pt x="45891" y="9911"/>
                  <a:pt x="43635" y="8057"/>
                </a:cubicBezTo>
                <a:lnTo>
                  <a:pt x="43610" y="8032"/>
                </a:lnTo>
                <a:lnTo>
                  <a:pt x="33660" y="1014"/>
                </a:lnTo>
                <a:lnTo>
                  <a:pt x="33660" y="1039"/>
                </a:lnTo>
                <a:cubicBezTo>
                  <a:pt x="32562" y="358"/>
                  <a:pt x="31310" y="1"/>
                  <a:pt x="29943"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0"/>
          <p:cNvSpPr/>
          <p:nvPr/>
        </p:nvSpPr>
        <p:spPr>
          <a:xfrm>
            <a:off x="7030763" y="2688888"/>
            <a:ext cx="1224350" cy="1547150"/>
          </a:xfrm>
          <a:custGeom>
            <a:avLst/>
            <a:gdLst/>
            <a:ahLst/>
            <a:cxnLst/>
            <a:rect l="l" t="t" r="r" b="b"/>
            <a:pathLst>
              <a:path w="48974" h="61886" extrusionOk="0">
                <a:moveTo>
                  <a:pt x="29967" y="0"/>
                </a:moveTo>
                <a:cubicBezTo>
                  <a:pt x="28360" y="0"/>
                  <a:pt x="26593" y="487"/>
                  <a:pt x="24738" y="1516"/>
                </a:cubicBezTo>
                <a:cubicBezTo>
                  <a:pt x="17369" y="5601"/>
                  <a:pt x="11379" y="16679"/>
                  <a:pt x="11379" y="26253"/>
                </a:cubicBezTo>
                <a:cubicBezTo>
                  <a:pt x="11379" y="28032"/>
                  <a:pt x="11580" y="29611"/>
                  <a:pt x="11981" y="31015"/>
                </a:cubicBezTo>
                <a:cubicBezTo>
                  <a:pt x="11730" y="31140"/>
                  <a:pt x="11504" y="31240"/>
                  <a:pt x="11254" y="31365"/>
                </a:cubicBezTo>
                <a:cubicBezTo>
                  <a:pt x="5038" y="34799"/>
                  <a:pt x="1" y="44147"/>
                  <a:pt x="1" y="52218"/>
                </a:cubicBezTo>
                <a:cubicBezTo>
                  <a:pt x="1" y="58260"/>
                  <a:pt x="2824" y="61885"/>
                  <a:pt x="6852" y="61885"/>
                </a:cubicBezTo>
                <a:cubicBezTo>
                  <a:pt x="8204" y="61885"/>
                  <a:pt x="9692" y="61477"/>
                  <a:pt x="11254" y="60614"/>
                </a:cubicBezTo>
                <a:lnTo>
                  <a:pt x="37720" y="45977"/>
                </a:lnTo>
                <a:cubicBezTo>
                  <a:pt x="43936" y="42543"/>
                  <a:pt x="48973" y="33195"/>
                  <a:pt x="48973" y="25125"/>
                </a:cubicBezTo>
                <a:cubicBezTo>
                  <a:pt x="48973" y="19083"/>
                  <a:pt x="46150" y="15457"/>
                  <a:pt x="42122" y="15457"/>
                </a:cubicBezTo>
                <a:cubicBezTo>
                  <a:pt x="40770" y="15457"/>
                  <a:pt x="39282" y="15866"/>
                  <a:pt x="37720" y="16729"/>
                </a:cubicBezTo>
                <a:cubicBezTo>
                  <a:pt x="37645" y="16779"/>
                  <a:pt x="37570" y="16829"/>
                  <a:pt x="37520" y="16854"/>
                </a:cubicBezTo>
                <a:cubicBezTo>
                  <a:pt x="37896" y="15050"/>
                  <a:pt x="38096" y="13245"/>
                  <a:pt x="38096" y="11466"/>
                </a:cubicBezTo>
                <a:cubicBezTo>
                  <a:pt x="38096" y="4302"/>
                  <a:pt x="34742" y="0"/>
                  <a:pt x="29967"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3" name="Google Shape;303;p30"/>
          <p:cNvGrpSpPr/>
          <p:nvPr/>
        </p:nvGrpSpPr>
        <p:grpSpPr>
          <a:xfrm>
            <a:off x="7404838" y="2980938"/>
            <a:ext cx="476200" cy="925725"/>
            <a:chOff x="7176238" y="2676138"/>
            <a:chExt cx="476200" cy="925725"/>
          </a:xfrm>
        </p:grpSpPr>
        <p:sp>
          <p:nvSpPr>
            <p:cNvPr id="304" name="Google Shape;304;p30"/>
            <p:cNvSpPr/>
            <p:nvPr/>
          </p:nvSpPr>
          <p:spPr>
            <a:xfrm>
              <a:off x="7176238" y="2676138"/>
              <a:ext cx="476200" cy="925450"/>
            </a:xfrm>
            <a:custGeom>
              <a:avLst/>
              <a:gdLst/>
              <a:ahLst/>
              <a:cxnLst/>
              <a:rect l="l" t="t" r="r" b="b"/>
              <a:pathLst>
                <a:path w="19048" h="37018" extrusionOk="0">
                  <a:moveTo>
                    <a:pt x="10933" y="0"/>
                  </a:moveTo>
                  <a:cubicBezTo>
                    <a:pt x="9980" y="0"/>
                    <a:pt x="8874" y="234"/>
                    <a:pt x="7619" y="715"/>
                  </a:cubicBezTo>
                  <a:cubicBezTo>
                    <a:pt x="2607" y="2644"/>
                    <a:pt x="0" y="6604"/>
                    <a:pt x="0" y="11817"/>
                  </a:cubicBezTo>
                  <a:lnTo>
                    <a:pt x="0" y="13572"/>
                  </a:lnTo>
                  <a:lnTo>
                    <a:pt x="3810" y="15903"/>
                  </a:lnTo>
                  <a:lnTo>
                    <a:pt x="5063" y="15401"/>
                  </a:lnTo>
                  <a:lnTo>
                    <a:pt x="5063" y="19963"/>
                  </a:lnTo>
                  <a:lnTo>
                    <a:pt x="8872" y="22269"/>
                  </a:lnTo>
                  <a:lnTo>
                    <a:pt x="10126" y="21792"/>
                  </a:lnTo>
                  <a:cubicBezTo>
                    <a:pt x="10126" y="21918"/>
                    <a:pt x="10126" y="22018"/>
                    <a:pt x="10126" y="22143"/>
                  </a:cubicBezTo>
                  <a:lnTo>
                    <a:pt x="10126" y="24700"/>
                  </a:lnTo>
                  <a:cubicBezTo>
                    <a:pt x="10126" y="26830"/>
                    <a:pt x="9574" y="28008"/>
                    <a:pt x="8647" y="28760"/>
                  </a:cubicBezTo>
                  <a:lnTo>
                    <a:pt x="8647" y="26504"/>
                  </a:lnTo>
                  <a:lnTo>
                    <a:pt x="4837" y="24173"/>
                  </a:lnTo>
                  <a:lnTo>
                    <a:pt x="0" y="26028"/>
                  </a:lnTo>
                  <a:lnTo>
                    <a:pt x="0" y="28735"/>
                  </a:lnTo>
                  <a:cubicBezTo>
                    <a:pt x="0" y="31918"/>
                    <a:pt x="978" y="33898"/>
                    <a:pt x="2882" y="34499"/>
                  </a:cubicBezTo>
                  <a:lnTo>
                    <a:pt x="5714" y="36329"/>
                  </a:lnTo>
                  <a:cubicBezTo>
                    <a:pt x="5815" y="36404"/>
                    <a:pt x="5890" y="36454"/>
                    <a:pt x="5990" y="36504"/>
                  </a:cubicBezTo>
                  <a:lnTo>
                    <a:pt x="6040" y="36554"/>
                  </a:lnTo>
                  <a:lnTo>
                    <a:pt x="6065" y="36554"/>
                  </a:lnTo>
                  <a:cubicBezTo>
                    <a:pt x="6631" y="36860"/>
                    <a:pt x="7309" y="37017"/>
                    <a:pt x="8095" y="37017"/>
                  </a:cubicBezTo>
                  <a:cubicBezTo>
                    <a:pt x="9050" y="37017"/>
                    <a:pt x="10164" y="36785"/>
                    <a:pt x="11429" y="36304"/>
                  </a:cubicBezTo>
                  <a:cubicBezTo>
                    <a:pt x="16441" y="34374"/>
                    <a:pt x="19048" y="30414"/>
                    <a:pt x="19048" y="25201"/>
                  </a:cubicBezTo>
                  <a:lnTo>
                    <a:pt x="19048" y="22645"/>
                  </a:lnTo>
                  <a:cubicBezTo>
                    <a:pt x="19048" y="20364"/>
                    <a:pt x="18547" y="18685"/>
                    <a:pt x="17394" y="17833"/>
                  </a:cubicBezTo>
                  <a:lnTo>
                    <a:pt x="17394" y="17807"/>
                  </a:lnTo>
                  <a:cubicBezTo>
                    <a:pt x="17143" y="17632"/>
                    <a:pt x="16867" y="17507"/>
                    <a:pt x="16567" y="17406"/>
                  </a:cubicBezTo>
                  <a:lnTo>
                    <a:pt x="15740" y="16955"/>
                  </a:lnTo>
                  <a:cubicBezTo>
                    <a:pt x="17995" y="15025"/>
                    <a:pt x="19048" y="12469"/>
                    <a:pt x="19048" y="9111"/>
                  </a:cubicBezTo>
                  <a:lnTo>
                    <a:pt x="19048" y="8284"/>
                  </a:lnTo>
                  <a:cubicBezTo>
                    <a:pt x="19048" y="5878"/>
                    <a:pt x="18496" y="4173"/>
                    <a:pt x="17394" y="3196"/>
                  </a:cubicBezTo>
                  <a:cubicBezTo>
                    <a:pt x="17093" y="2945"/>
                    <a:pt x="16767" y="2745"/>
                    <a:pt x="16391" y="2594"/>
                  </a:cubicBezTo>
                  <a:lnTo>
                    <a:pt x="13584" y="890"/>
                  </a:lnTo>
                  <a:cubicBezTo>
                    <a:pt x="12904" y="303"/>
                    <a:pt x="12018" y="0"/>
                    <a:pt x="10933"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30"/>
            <p:cNvSpPr/>
            <p:nvPr/>
          </p:nvSpPr>
          <p:spPr>
            <a:xfrm>
              <a:off x="7271463" y="2733788"/>
              <a:ext cx="380975" cy="868075"/>
            </a:xfrm>
            <a:custGeom>
              <a:avLst/>
              <a:gdLst/>
              <a:ahLst/>
              <a:cxnLst/>
              <a:rect l="l" t="t" r="r" b="b"/>
              <a:pathLst>
                <a:path w="15239" h="34723" extrusionOk="0">
                  <a:moveTo>
                    <a:pt x="10955" y="0"/>
                  </a:moveTo>
                  <a:cubicBezTo>
                    <a:pt x="10000" y="0"/>
                    <a:pt x="8888" y="235"/>
                    <a:pt x="7620" y="714"/>
                  </a:cubicBezTo>
                  <a:cubicBezTo>
                    <a:pt x="2607" y="2644"/>
                    <a:pt x="1" y="6604"/>
                    <a:pt x="1" y="11817"/>
                  </a:cubicBezTo>
                  <a:lnTo>
                    <a:pt x="1" y="13597"/>
                  </a:lnTo>
                  <a:lnTo>
                    <a:pt x="4838" y="11742"/>
                  </a:lnTo>
                  <a:lnTo>
                    <a:pt x="4838" y="9637"/>
                  </a:lnTo>
                  <a:cubicBezTo>
                    <a:pt x="4838" y="7331"/>
                    <a:pt x="5865" y="6053"/>
                    <a:pt x="7494" y="5426"/>
                  </a:cubicBezTo>
                  <a:cubicBezTo>
                    <a:pt x="7913" y="5265"/>
                    <a:pt x="8291" y="5172"/>
                    <a:pt x="8623" y="5172"/>
                  </a:cubicBezTo>
                  <a:cubicBezTo>
                    <a:pt x="9583" y="5172"/>
                    <a:pt x="10151" y="5953"/>
                    <a:pt x="10151" y="8133"/>
                  </a:cubicBezTo>
                  <a:lnTo>
                    <a:pt x="10151" y="9938"/>
                  </a:lnTo>
                  <a:cubicBezTo>
                    <a:pt x="10151" y="12544"/>
                    <a:pt x="8973" y="13822"/>
                    <a:pt x="7068" y="14549"/>
                  </a:cubicBezTo>
                  <a:lnTo>
                    <a:pt x="5063" y="15326"/>
                  </a:lnTo>
                  <a:lnTo>
                    <a:pt x="5063" y="19963"/>
                  </a:lnTo>
                  <a:lnTo>
                    <a:pt x="6793" y="19311"/>
                  </a:lnTo>
                  <a:cubicBezTo>
                    <a:pt x="7405" y="19074"/>
                    <a:pt x="7927" y="18949"/>
                    <a:pt x="8364" y="18949"/>
                  </a:cubicBezTo>
                  <a:cubicBezTo>
                    <a:pt x="9592" y="18949"/>
                    <a:pt x="10151" y="19932"/>
                    <a:pt x="10151" y="22168"/>
                  </a:cubicBezTo>
                  <a:lnTo>
                    <a:pt x="10151" y="24725"/>
                  </a:lnTo>
                  <a:cubicBezTo>
                    <a:pt x="10151" y="27607"/>
                    <a:pt x="9124" y="28785"/>
                    <a:pt x="7494" y="29411"/>
                  </a:cubicBezTo>
                  <a:cubicBezTo>
                    <a:pt x="7078" y="29565"/>
                    <a:pt x="6701" y="29648"/>
                    <a:pt x="6371" y="29648"/>
                  </a:cubicBezTo>
                  <a:cubicBezTo>
                    <a:pt x="5407" y="29648"/>
                    <a:pt x="4838" y="28941"/>
                    <a:pt x="4838" y="27206"/>
                  </a:cubicBezTo>
                  <a:lnTo>
                    <a:pt x="4838" y="24198"/>
                  </a:lnTo>
                  <a:lnTo>
                    <a:pt x="1" y="26028"/>
                  </a:lnTo>
                  <a:lnTo>
                    <a:pt x="1" y="28735"/>
                  </a:lnTo>
                  <a:cubicBezTo>
                    <a:pt x="1" y="32632"/>
                    <a:pt x="1458" y="34723"/>
                    <a:pt x="4288" y="34723"/>
                  </a:cubicBezTo>
                  <a:cubicBezTo>
                    <a:pt x="5244" y="34723"/>
                    <a:pt x="6355" y="34485"/>
                    <a:pt x="7620" y="33998"/>
                  </a:cubicBezTo>
                  <a:cubicBezTo>
                    <a:pt x="12657" y="32068"/>
                    <a:pt x="15239" y="28108"/>
                    <a:pt x="15239" y="22895"/>
                  </a:cubicBezTo>
                  <a:lnTo>
                    <a:pt x="15239" y="20339"/>
                  </a:lnTo>
                  <a:cubicBezTo>
                    <a:pt x="15239" y="17030"/>
                    <a:pt x="14236" y="15025"/>
                    <a:pt x="11680" y="14875"/>
                  </a:cubicBezTo>
                  <a:cubicBezTo>
                    <a:pt x="14136" y="12920"/>
                    <a:pt x="15239" y="10313"/>
                    <a:pt x="15239" y="6805"/>
                  </a:cubicBezTo>
                  <a:lnTo>
                    <a:pt x="15239" y="5978"/>
                  </a:lnTo>
                  <a:cubicBezTo>
                    <a:pt x="15239" y="2077"/>
                    <a:pt x="13793" y="0"/>
                    <a:pt x="10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6" name="Google Shape;306;p30"/>
          <p:cNvSpPr/>
          <p:nvPr/>
        </p:nvSpPr>
        <p:spPr>
          <a:xfrm>
            <a:off x="1659263" y="2916100"/>
            <a:ext cx="341500" cy="935500"/>
          </a:xfrm>
          <a:custGeom>
            <a:avLst/>
            <a:gdLst/>
            <a:ahLst/>
            <a:cxnLst/>
            <a:rect l="l" t="t" r="r" b="b"/>
            <a:pathLst>
              <a:path w="13660" h="37420" extrusionOk="0">
                <a:moveTo>
                  <a:pt x="8948" y="1"/>
                </a:moveTo>
                <a:lnTo>
                  <a:pt x="8898" y="201"/>
                </a:lnTo>
                <a:lnTo>
                  <a:pt x="5615" y="1630"/>
                </a:lnTo>
                <a:cubicBezTo>
                  <a:pt x="4838" y="4161"/>
                  <a:pt x="3961" y="6442"/>
                  <a:pt x="1" y="8171"/>
                </a:cubicBezTo>
                <a:lnTo>
                  <a:pt x="1" y="11805"/>
                </a:lnTo>
                <a:lnTo>
                  <a:pt x="3961" y="13986"/>
                </a:lnTo>
                <a:lnTo>
                  <a:pt x="3961" y="34888"/>
                </a:lnTo>
                <a:lnTo>
                  <a:pt x="8547" y="37419"/>
                </a:lnTo>
                <a:lnTo>
                  <a:pt x="13660" y="35189"/>
                </a:lnTo>
                <a:lnTo>
                  <a:pt x="13660" y="2657"/>
                </a:lnTo>
                <a:lnTo>
                  <a:pt x="13535" y="2707"/>
                </a:lnTo>
                <a:lnTo>
                  <a:pt x="13535" y="2707"/>
                </a:lnTo>
                <a:lnTo>
                  <a:pt x="13560" y="2532"/>
                </a:lnTo>
                <a:lnTo>
                  <a:pt x="8948"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0"/>
          <p:cNvSpPr/>
          <p:nvPr/>
        </p:nvSpPr>
        <p:spPr>
          <a:xfrm>
            <a:off x="1773938" y="2981900"/>
            <a:ext cx="226825" cy="869700"/>
          </a:xfrm>
          <a:custGeom>
            <a:avLst/>
            <a:gdLst/>
            <a:ahLst/>
            <a:cxnLst/>
            <a:rect l="l" t="t" r="r" b="b"/>
            <a:pathLst>
              <a:path w="9073" h="34788" extrusionOk="0">
                <a:moveTo>
                  <a:pt x="9073" y="0"/>
                </a:moveTo>
                <a:lnTo>
                  <a:pt x="5614" y="1504"/>
                </a:lnTo>
                <a:cubicBezTo>
                  <a:pt x="4837" y="4035"/>
                  <a:pt x="3960" y="6341"/>
                  <a:pt x="0" y="8070"/>
                </a:cubicBezTo>
                <a:lnTo>
                  <a:pt x="0" y="11679"/>
                </a:lnTo>
                <a:lnTo>
                  <a:pt x="3960" y="9950"/>
                </a:lnTo>
                <a:lnTo>
                  <a:pt x="3960" y="34787"/>
                </a:lnTo>
                <a:lnTo>
                  <a:pt x="9073" y="32532"/>
                </a:lnTo>
                <a:lnTo>
                  <a:pt x="9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8" name="Google Shape;308;p30"/>
          <p:cNvGrpSpPr/>
          <p:nvPr/>
        </p:nvGrpSpPr>
        <p:grpSpPr>
          <a:xfrm>
            <a:off x="4519088" y="2967238"/>
            <a:ext cx="487475" cy="990450"/>
            <a:chOff x="4366688" y="2662438"/>
            <a:chExt cx="487475" cy="990450"/>
          </a:xfrm>
        </p:grpSpPr>
        <p:sp>
          <p:nvSpPr>
            <p:cNvPr id="309" name="Google Shape;309;p30"/>
            <p:cNvSpPr/>
            <p:nvPr/>
          </p:nvSpPr>
          <p:spPr>
            <a:xfrm>
              <a:off x="4366688" y="2662438"/>
              <a:ext cx="487475" cy="990450"/>
            </a:xfrm>
            <a:custGeom>
              <a:avLst/>
              <a:gdLst/>
              <a:ahLst/>
              <a:cxnLst/>
              <a:rect l="l" t="t" r="r" b="b"/>
              <a:pathLst>
                <a:path w="19499" h="39618" extrusionOk="0">
                  <a:moveTo>
                    <a:pt x="11318" y="0"/>
                  </a:moveTo>
                  <a:cubicBezTo>
                    <a:pt x="10284" y="0"/>
                    <a:pt x="9054" y="315"/>
                    <a:pt x="7619" y="970"/>
                  </a:cubicBezTo>
                  <a:cubicBezTo>
                    <a:pt x="2607" y="3226"/>
                    <a:pt x="0" y="7386"/>
                    <a:pt x="0" y="12599"/>
                  </a:cubicBezTo>
                  <a:lnTo>
                    <a:pt x="0" y="15757"/>
                  </a:lnTo>
                  <a:lnTo>
                    <a:pt x="4261" y="18038"/>
                  </a:lnTo>
                  <a:lnTo>
                    <a:pt x="7619" y="16534"/>
                  </a:lnTo>
                  <a:lnTo>
                    <a:pt x="7619" y="16534"/>
                  </a:lnTo>
                  <a:cubicBezTo>
                    <a:pt x="4637" y="21923"/>
                    <a:pt x="0" y="26835"/>
                    <a:pt x="0" y="33326"/>
                  </a:cubicBezTo>
                  <a:lnTo>
                    <a:pt x="0" y="37311"/>
                  </a:lnTo>
                  <a:lnTo>
                    <a:pt x="4261" y="39617"/>
                  </a:lnTo>
                  <a:lnTo>
                    <a:pt x="19048" y="32925"/>
                  </a:lnTo>
                  <a:lnTo>
                    <a:pt x="19048" y="28264"/>
                  </a:lnTo>
                  <a:lnTo>
                    <a:pt x="14787" y="25983"/>
                  </a:lnTo>
                  <a:lnTo>
                    <a:pt x="10677" y="27838"/>
                  </a:lnTo>
                  <a:cubicBezTo>
                    <a:pt x="13459" y="22675"/>
                    <a:pt x="19499" y="15858"/>
                    <a:pt x="19499" y="7988"/>
                  </a:cubicBezTo>
                  <a:cubicBezTo>
                    <a:pt x="19499" y="5331"/>
                    <a:pt x="18822" y="3577"/>
                    <a:pt x="17494" y="2775"/>
                  </a:cubicBezTo>
                  <a:cubicBezTo>
                    <a:pt x="17419" y="2725"/>
                    <a:pt x="17344" y="2675"/>
                    <a:pt x="17243" y="2624"/>
                  </a:cubicBezTo>
                  <a:lnTo>
                    <a:pt x="13233" y="469"/>
                  </a:lnTo>
                  <a:cubicBezTo>
                    <a:pt x="13158" y="419"/>
                    <a:pt x="13058" y="394"/>
                    <a:pt x="12983" y="344"/>
                  </a:cubicBezTo>
                  <a:cubicBezTo>
                    <a:pt x="12500" y="116"/>
                    <a:pt x="11945" y="0"/>
                    <a:pt x="11318"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30"/>
            <p:cNvSpPr/>
            <p:nvPr/>
          </p:nvSpPr>
          <p:spPr>
            <a:xfrm>
              <a:off x="4473188" y="2719088"/>
              <a:ext cx="380975" cy="933150"/>
            </a:xfrm>
            <a:custGeom>
              <a:avLst/>
              <a:gdLst/>
              <a:ahLst/>
              <a:cxnLst/>
              <a:rect l="l" t="t" r="r" b="b"/>
              <a:pathLst>
                <a:path w="15239" h="37326" extrusionOk="0">
                  <a:moveTo>
                    <a:pt x="11332" y="1"/>
                  </a:moveTo>
                  <a:cubicBezTo>
                    <a:pt x="10297" y="1"/>
                    <a:pt x="9059" y="316"/>
                    <a:pt x="7620" y="960"/>
                  </a:cubicBezTo>
                  <a:cubicBezTo>
                    <a:pt x="2607" y="3241"/>
                    <a:pt x="1" y="7401"/>
                    <a:pt x="1" y="12614"/>
                  </a:cubicBezTo>
                  <a:lnTo>
                    <a:pt x="1" y="15772"/>
                  </a:lnTo>
                  <a:lnTo>
                    <a:pt x="4838" y="13566"/>
                  </a:lnTo>
                  <a:lnTo>
                    <a:pt x="4838" y="10083"/>
                  </a:lnTo>
                  <a:cubicBezTo>
                    <a:pt x="4838" y="7752"/>
                    <a:pt x="5865" y="6424"/>
                    <a:pt x="7495" y="5672"/>
                  </a:cubicBezTo>
                  <a:cubicBezTo>
                    <a:pt x="7959" y="5464"/>
                    <a:pt x="8373" y="5343"/>
                    <a:pt x="8727" y="5343"/>
                  </a:cubicBezTo>
                  <a:cubicBezTo>
                    <a:pt x="9614" y="5343"/>
                    <a:pt x="10126" y="6107"/>
                    <a:pt x="10126" y="8203"/>
                  </a:cubicBezTo>
                  <a:cubicBezTo>
                    <a:pt x="10126" y="17577"/>
                    <a:pt x="1" y="23767"/>
                    <a:pt x="1" y="33316"/>
                  </a:cubicBezTo>
                  <a:lnTo>
                    <a:pt x="1" y="37326"/>
                  </a:lnTo>
                  <a:lnTo>
                    <a:pt x="14788" y="30634"/>
                  </a:lnTo>
                  <a:lnTo>
                    <a:pt x="14788" y="25973"/>
                  </a:lnTo>
                  <a:lnTo>
                    <a:pt x="5114" y="30359"/>
                  </a:lnTo>
                  <a:cubicBezTo>
                    <a:pt x="5063" y="30158"/>
                    <a:pt x="5063" y="29907"/>
                    <a:pt x="5063" y="29682"/>
                  </a:cubicBezTo>
                  <a:cubicBezTo>
                    <a:pt x="5063" y="24343"/>
                    <a:pt x="15239" y="15922"/>
                    <a:pt x="15239" y="5697"/>
                  </a:cubicBezTo>
                  <a:cubicBezTo>
                    <a:pt x="15239" y="1972"/>
                    <a:pt x="13921" y="1"/>
                    <a:pt x="11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1" name="Google Shape;311;p30"/>
          <p:cNvSpPr/>
          <p:nvPr/>
        </p:nvSpPr>
        <p:spPr>
          <a:xfrm>
            <a:off x="880525" y="4474050"/>
            <a:ext cx="1622700" cy="336900"/>
          </a:xfrm>
          <a:prstGeom prst="roundRect">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0"/>
          <p:cNvSpPr/>
          <p:nvPr/>
        </p:nvSpPr>
        <p:spPr>
          <a:xfrm>
            <a:off x="3879088" y="4475475"/>
            <a:ext cx="1622700" cy="336900"/>
          </a:xfrm>
          <a:prstGeom prst="roundRect">
            <a:avLst>
              <a:gd name="adj" fmla="val 50000"/>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0"/>
          <p:cNvSpPr/>
          <p:nvPr/>
        </p:nvSpPr>
        <p:spPr>
          <a:xfrm>
            <a:off x="6801450" y="4474050"/>
            <a:ext cx="1622700" cy="336900"/>
          </a:xfrm>
          <a:prstGeom prst="roundRect">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4" name="Google Shape;314;p30"/>
          <p:cNvCxnSpPr/>
          <p:nvPr/>
        </p:nvCxnSpPr>
        <p:spPr>
          <a:xfrm rot="10800000">
            <a:off x="4648175" y="2158250"/>
            <a:ext cx="0" cy="448200"/>
          </a:xfrm>
          <a:prstGeom prst="straightConnector1">
            <a:avLst/>
          </a:prstGeom>
          <a:noFill/>
          <a:ln w="19050" cap="flat" cmpd="sng">
            <a:solidFill>
              <a:schemeClr val="accent5"/>
            </a:solidFill>
            <a:prstDash val="solid"/>
            <a:round/>
            <a:headEnd type="none" w="med" len="med"/>
            <a:tailEnd type="oval" w="med" len="med"/>
          </a:ln>
        </p:spPr>
      </p:cxnSp>
      <p:sp>
        <p:nvSpPr>
          <p:cNvPr id="315" name="Google Shape;315;p30"/>
          <p:cNvSpPr/>
          <p:nvPr/>
        </p:nvSpPr>
        <p:spPr>
          <a:xfrm>
            <a:off x="1039675" y="4480350"/>
            <a:ext cx="1304400" cy="324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chemeClr val="accent6"/>
                </a:solidFill>
                <a:latin typeface="Roboto"/>
                <a:ea typeface="Roboto"/>
                <a:cs typeface="Roboto"/>
                <a:sym typeface="Roboto"/>
              </a:rPr>
              <a:t>Public</a:t>
            </a:r>
            <a:endParaRPr sz="1600" b="1" dirty="0">
              <a:solidFill>
                <a:schemeClr val="accent6"/>
              </a:solidFill>
              <a:latin typeface="Roboto"/>
              <a:ea typeface="Roboto"/>
              <a:cs typeface="Roboto"/>
              <a:sym typeface="Roboto"/>
            </a:endParaRPr>
          </a:p>
        </p:txBody>
      </p:sp>
      <p:sp>
        <p:nvSpPr>
          <p:cNvPr id="316" name="Google Shape;316;p30"/>
          <p:cNvSpPr/>
          <p:nvPr/>
        </p:nvSpPr>
        <p:spPr>
          <a:xfrm>
            <a:off x="6960600" y="4474041"/>
            <a:ext cx="1304400" cy="324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chemeClr val="accent3"/>
                </a:solidFill>
                <a:latin typeface="Roboto"/>
                <a:ea typeface="Roboto"/>
                <a:cs typeface="Roboto"/>
                <a:sym typeface="Roboto"/>
              </a:rPr>
              <a:t>Hybride</a:t>
            </a:r>
            <a:endParaRPr sz="1600" b="1" dirty="0">
              <a:solidFill>
                <a:schemeClr val="accent3"/>
              </a:solidFill>
              <a:latin typeface="Roboto"/>
              <a:ea typeface="Roboto"/>
              <a:cs typeface="Roboto"/>
              <a:sym typeface="Roboto"/>
            </a:endParaRPr>
          </a:p>
        </p:txBody>
      </p:sp>
      <p:sp>
        <p:nvSpPr>
          <p:cNvPr id="317" name="Google Shape;317;p30"/>
          <p:cNvSpPr/>
          <p:nvPr/>
        </p:nvSpPr>
        <p:spPr>
          <a:xfrm>
            <a:off x="4038238" y="4475487"/>
            <a:ext cx="1304400" cy="324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chemeClr val="accent5"/>
                </a:solidFill>
                <a:latin typeface="Roboto"/>
                <a:ea typeface="Roboto"/>
                <a:cs typeface="Roboto"/>
                <a:sym typeface="Roboto"/>
              </a:rPr>
              <a:t>Private</a:t>
            </a:r>
            <a:endParaRPr sz="1600" b="1" dirty="0">
              <a:solidFill>
                <a:schemeClr val="accent5"/>
              </a:solidFill>
              <a:latin typeface="Roboto"/>
              <a:ea typeface="Roboto"/>
              <a:cs typeface="Roboto"/>
              <a:sym typeface="Roboto"/>
            </a:endParaRPr>
          </a:p>
        </p:txBody>
      </p:sp>
      <p:sp>
        <p:nvSpPr>
          <p:cNvPr id="318" name="Google Shape;318;p30"/>
          <p:cNvSpPr txBox="1"/>
          <p:nvPr/>
        </p:nvSpPr>
        <p:spPr>
          <a:xfrm>
            <a:off x="3382925" y="1276125"/>
            <a:ext cx="2723400" cy="48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The infrastructure could be located on the</a:t>
            </a:r>
            <a:r>
              <a:rPr lang="en" sz="1200" b="1">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company’s premises or may be outsourced to a third-party business to host on behalf of the</a:t>
            </a:r>
            <a:r>
              <a:rPr lang="en" sz="1200" b="1">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organization. This means the service is run on a private network</a:t>
            </a:r>
            <a:endParaRPr sz="1200" dirty="0">
              <a:solidFill>
                <a:schemeClr val="dk1"/>
              </a:solidFill>
              <a:latin typeface="Roboto"/>
              <a:ea typeface="Roboto"/>
              <a:cs typeface="Roboto"/>
              <a:sym typeface="Roboto"/>
            </a:endParaRPr>
          </a:p>
          <a:p>
            <a:pPr marL="0" lvl="0" indent="0" algn="ctr" rtl="0">
              <a:lnSpc>
                <a:spcPct val="100000"/>
              </a:lnSpc>
              <a:spcBef>
                <a:spcPts val="1200"/>
              </a:spcBef>
              <a:spcAft>
                <a:spcPts val="0"/>
              </a:spcAft>
              <a:buNone/>
            </a:pPr>
            <a:endParaRPr sz="1200" dirty="0">
              <a:latin typeface="Roboto"/>
              <a:ea typeface="Roboto"/>
              <a:cs typeface="Roboto"/>
              <a:sym typeface="Roboto"/>
            </a:endParaRPr>
          </a:p>
        </p:txBody>
      </p:sp>
      <p:sp>
        <p:nvSpPr>
          <p:cNvPr id="319" name="Google Shape;319;p30"/>
          <p:cNvSpPr txBox="1"/>
          <p:nvPr/>
        </p:nvSpPr>
        <p:spPr>
          <a:xfrm>
            <a:off x="440725" y="1164613"/>
            <a:ext cx="2723400" cy="48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latin typeface="Roboto"/>
                <a:ea typeface="Roboto"/>
                <a:cs typeface="Roboto"/>
                <a:sym typeface="Roboto"/>
              </a:rPr>
              <a:t>cloud service provider owns and runs the business of providing cloud computing resources such as servers, software, storage, hardware all over the internet. </a:t>
            </a:r>
            <a:endParaRPr sz="1200" dirty="0">
              <a:latin typeface="Roboto"/>
              <a:ea typeface="Roboto"/>
              <a:cs typeface="Roboto"/>
              <a:sym typeface="Roboto"/>
            </a:endParaRPr>
          </a:p>
          <a:p>
            <a:pPr marL="0" lvl="0" indent="0" algn="l" rtl="0">
              <a:lnSpc>
                <a:spcPct val="115000"/>
              </a:lnSpc>
              <a:spcBef>
                <a:spcPts val="1200"/>
              </a:spcBef>
              <a:spcAft>
                <a:spcPts val="1200"/>
              </a:spcAft>
              <a:buNone/>
            </a:pPr>
            <a:r>
              <a:rPr lang="en" sz="1200">
                <a:latin typeface="Roboto"/>
                <a:ea typeface="Roboto"/>
                <a:cs typeface="Roboto"/>
                <a:sym typeface="Roboto"/>
              </a:rPr>
              <a:t>delivered to users via a web browser</a:t>
            </a:r>
            <a:endParaRPr sz="1200" dirty="0">
              <a:latin typeface="Roboto"/>
              <a:ea typeface="Roboto"/>
              <a:cs typeface="Roboto"/>
              <a:sym typeface="Roboto"/>
            </a:endParaRPr>
          </a:p>
        </p:txBody>
      </p:sp>
      <p:sp>
        <p:nvSpPr>
          <p:cNvPr id="320" name="Google Shape;320;p30"/>
          <p:cNvSpPr txBox="1"/>
          <p:nvPr/>
        </p:nvSpPr>
        <p:spPr>
          <a:xfrm>
            <a:off x="6252706" y="1199925"/>
            <a:ext cx="2662800" cy="48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The Hybrid cloud model is a merger of the public and private clouds making it possible to share computing resources between the 2 architecture, A good implementation of the hybrid cloud provides higher elasticity to the company.</a:t>
            </a:r>
            <a:endParaRPr sz="1200" dirty="0">
              <a:solidFill>
                <a:srgbClr val="00000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Service</a:t>
            </a:r>
            <a:endParaRPr dirty="0"/>
          </a:p>
        </p:txBody>
      </p:sp>
      <p:cxnSp>
        <p:nvCxnSpPr>
          <p:cNvPr id="326" name="Google Shape;326;p31"/>
          <p:cNvCxnSpPr/>
          <p:nvPr/>
        </p:nvCxnSpPr>
        <p:spPr>
          <a:xfrm>
            <a:off x="586800" y="2971450"/>
            <a:ext cx="8011200" cy="0"/>
          </a:xfrm>
          <a:prstGeom prst="straightConnector1">
            <a:avLst/>
          </a:prstGeom>
          <a:noFill/>
          <a:ln w="19050" cap="flat" cmpd="sng">
            <a:solidFill>
              <a:schemeClr val="accent6"/>
            </a:solidFill>
            <a:prstDash val="solid"/>
            <a:round/>
            <a:headEnd type="oval" w="med" len="med"/>
            <a:tailEnd type="oval" w="med" len="med"/>
          </a:ln>
        </p:spPr>
      </p:cxnSp>
      <p:sp>
        <p:nvSpPr>
          <p:cNvPr id="327" name="Google Shape;327;p31"/>
          <p:cNvSpPr/>
          <p:nvPr/>
        </p:nvSpPr>
        <p:spPr>
          <a:xfrm>
            <a:off x="672750" y="1805788"/>
            <a:ext cx="2626733" cy="863353"/>
          </a:xfrm>
          <a:custGeom>
            <a:avLst/>
            <a:gdLst/>
            <a:ahLst/>
            <a:cxnLst/>
            <a:rect l="l" t="t" r="r" b="b"/>
            <a:pathLst>
              <a:path w="42353" h="13920" extrusionOk="0">
                <a:moveTo>
                  <a:pt x="28434" y="1"/>
                </a:moveTo>
                <a:cubicBezTo>
                  <a:pt x="24390" y="1"/>
                  <a:pt x="20754" y="1725"/>
                  <a:pt x="18214" y="4468"/>
                </a:cubicBezTo>
                <a:cubicBezTo>
                  <a:pt x="17227" y="4139"/>
                  <a:pt x="16177" y="3966"/>
                  <a:pt x="15080" y="3966"/>
                </a:cubicBezTo>
                <a:cubicBezTo>
                  <a:pt x="11647" y="3966"/>
                  <a:pt x="8622" y="5706"/>
                  <a:pt x="6819" y="8355"/>
                </a:cubicBezTo>
                <a:cubicBezTo>
                  <a:pt x="6459" y="8277"/>
                  <a:pt x="6067" y="8245"/>
                  <a:pt x="5675" y="8245"/>
                </a:cubicBezTo>
                <a:cubicBezTo>
                  <a:pt x="2540" y="8245"/>
                  <a:pt x="1" y="10785"/>
                  <a:pt x="1" y="13919"/>
                </a:cubicBezTo>
                <a:lnTo>
                  <a:pt x="42353" y="13919"/>
                </a:lnTo>
                <a:cubicBezTo>
                  <a:pt x="42353" y="6239"/>
                  <a:pt x="36115" y="1"/>
                  <a:pt x="28434"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1"/>
          <p:cNvSpPr/>
          <p:nvPr/>
        </p:nvSpPr>
        <p:spPr>
          <a:xfrm rot="10800000" flipH="1">
            <a:off x="3258630" y="3132647"/>
            <a:ext cx="2626733" cy="863353"/>
          </a:xfrm>
          <a:custGeom>
            <a:avLst/>
            <a:gdLst/>
            <a:ahLst/>
            <a:cxnLst/>
            <a:rect l="l" t="t" r="r" b="b"/>
            <a:pathLst>
              <a:path w="42353" h="13920" extrusionOk="0">
                <a:moveTo>
                  <a:pt x="28434" y="1"/>
                </a:moveTo>
                <a:cubicBezTo>
                  <a:pt x="24390" y="1"/>
                  <a:pt x="20754" y="1725"/>
                  <a:pt x="18214" y="4468"/>
                </a:cubicBezTo>
                <a:cubicBezTo>
                  <a:pt x="17227" y="4139"/>
                  <a:pt x="16177" y="3966"/>
                  <a:pt x="15080" y="3966"/>
                </a:cubicBezTo>
                <a:cubicBezTo>
                  <a:pt x="11647" y="3966"/>
                  <a:pt x="8622" y="5706"/>
                  <a:pt x="6819" y="8355"/>
                </a:cubicBezTo>
                <a:cubicBezTo>
                  <a:pt x="6459" y="8277"/>
                  <a:pt x="6067" y="8245"/>
                  <a:pt x="5675" y="8245"/>
                </a:cubicBezTo>
                <a:cubicBezTo>
                  <a:pt x="2540" y="8245"/>
                  <a:pt x="1" y="10785"/>
                  <a:pt x="1" y="13919"/>
                </a:cubicBezTo>
                <a:lnTo>
                  <a:pt x="42353" y="13919"/>
                </a:lnTo>
                <a:cubicBezTo>
                  <a:pt x="42353" y="6239"/>
                  <a:pt x="36115" y="1"/>
                  <a:pt x="28434"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31"/>
          <p:cNvSpPr/>
          <p:nvPr/>
        </p:nvSpPr>
        <p:spPr>
          <a:xfrm>
            <a:off x="5885387" y="1804013"/>
            <a:ext cx="2626733" cy="863353"/>
          </a:xfrm>
          <a:custGeom>
            <a:avLst/>
            <a:gdLst/>
            <a:ahLst/>
            <a:cxnLst/>
            <a:rect l="l" t="t" r="r" b="b"/>
            <a:pathLst>
              <a:path w="42353" h="13920" extrusionOk="0">
                <a:moveTo>
                  <a:pt x="28434" y="1"/>
                </a:moveTo>
                <a:cubicBezTo>
                  <a:pt x="24390" y="1"/>
                  <a:pt x="20754" y="1725"/>
                  <a:pt x="18214" y="4468"/>
                </a:cubicBezTo>
                <a:cubicBezTo>
                  <a:pt x="17227" y="4139"/>
                  <a:pt x="16177" y="3966"/>
                  <a:pt x="15080" y="3966"/>
                </a:cubicBezTo>
                <a:cubicBezTo>
                  <a:pt x="11647" y="3966"/>
                  <a:pt x="8622" y="5706"/>
                  <a:pt x="6819" y="8355"/>
                </a:cubicBezTo>
                <a:cubicBezTo>
                  <a:pt x="6459" y="8277"/>
                  <a:pt x="6067" y="8245"/>
                  <a:pt x="5675" y="8245"/>
                </a:cubicBezTo>
                <a:cubicBezTo>
                  <a:pt x="2540" y="8245"/>
                  <a:pt x="1" y="10785"/>
                  <a:pt x="1" y="13919"/>
                </a:cubicBezTo>
                <a:lnTo>
                  <a:pt x="42353" y="13919"/>
                </a:lnTo>
                <a:cubicBezTo>
                  <a:pt x="42353" y="6239"/>
                  <a:pt x="36115" y="1"/>
                  <a:pt x="28434"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1"/>
          <p:cNvSpPr/>
          <p:nvPr/>
        </p:nvSpPr>
        <p:spPr>
          <a:xfrm>
            <a:off x="129863" y="3837975"/>
            <a:ext cx="3560100" cy="6294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solidFill>
                  <a:srgbClr val="646B86"/>
                </a:solidFill>
                <a:latin typeface="Roboto"/>
                <a:ea typeface="Roboto"/>
                <a:cs typeface="Roboto"/>
                <a:sym typeface="Roboto"/>
              </a:rPr>
              <a:t>is a way to rent hardware, operating systems, storage and network capacity over the Internet. The service delivery model allows the customer to rent virtualized servers and associated services for running existing applications or developing and testing new ones. </a:t>
            </a:r>
            <a:endParaRPr sz="1200" dirty="0">
              <a:latin typeface="Roboto"/>
              <a:ea typeface="Roboto"/>
              <a:cs typeface="Roboto"/>
              <a:sym typeface="Roboto"/>
            </a:endParaRPr>
          </a:p>
        </p:txBody>
      </p:sp>
      <p:sp>
        <p:nvSpPr>
          <p:cNvPr id="331" name="Google Shape;331;p31"/>
          <p:cNvSpPr/>
          <p:nvPr/>
        </p:nvSpPr>
        <p:spPr>
          <a:xfrm>
            <a:off x="3174575" y="2180850"/>
            <a:ext cx="28524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46B86"/>
                </a:solidFill>
                <a:latin typeface="Roboto"/>
                <a:ea typeface="Roboto"/>
                <a:cs typeface="Roboto"/>
                <a:sym typeface="Roboto"/>
              </a:rPr>
              <a:t>The service provider owns the equipment and is responsible for housing, running and maintaining it. The client typically pays on a per-use basis. </a:t>
            </a:r>
            <a:endParaRPr sz="1200" dirty="0">
              <a:latin typeface="Roboto"/>
              <a:ea typeface="Roboto"/>
              <a:cs typeface="Roboto"/>
              <a:sym typeface="Roboto"/>
            </a:endParaRPr>
          </a:p>
        </p:txBody>
      </p:sp>
      <p:sp>
        <p:nvSpPr>
          <p:cNvPr id="332" name="Google Shape;332;p31"/>
          <p:cNvSpPr/>
          <p:nvPr/>
        </p:nvSpPr>
        <p:spPr>
          <a:xfrm>
            <a:off x="5961575" y="3576750"/>
            <a:ext cx="2801400" cy="6294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latin typeface="Roboto"/>
                <a:ea typeface="Roboto"/>
                <a:cs typeface="Roboto"/>
                <a:sym typeface="Roboto"/>
              </a:rPr>
              <a:t>A software distribution model in which a third-party provider hosts application and makes them available to customers over the internet</a:t>
            </a:r>
            <a:endParaRPr sz="1200" dirty="0">
              <a:latin typeface="Roboto"/>
              <a:ea typeface="Roboto"/>
              <a:cs typeface="Roboto"/>
              <a:sym typeface="Roboto"/>
            </a:endParaRPr>
          </a:p>
        </p:txBody>
      </p:sp>
      <p:grpSp>
        <p:nvGrpSpPr>
          <p:cNvPr id="333" name="Google Shape;333;p31"/>
          <p:cNvGrpSpPr/>
          <p:nvPr/>
        </p:nvGrpSpPr>
        <p:grpSpPr>
          <a:xfrm>
            <a:off x="1758252" y="2185561"/>
            <a:ext cx="370879" cy="337755"/>
            <a:chOff x="-40378075" y="3267450"/>
            <a:chExt cx="317425" cy="289075"/>
          </a:xfrm>
        </p:grpSpPr>
        <p:sp>
          <p:nvSpPr>
            <p:cNvPr id="334" name="Google Shape;334;p3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3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3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8" name="Google Shape;338;p31"/>
          <p:cNvGrpSpPr/>
          <p:nvPr/>
        </p:nvGrpSpPr>
        <p:grpSpPr>
          <a:xfrm>
            <a:off x="4373207" y="3228756"/>
            <a:ext cx="438387" cy="437177"/>
            <a:chOff x="1310075" y="3253275"/>
            <a:chExt cx="296950" cy="296150"/>
          </a:xfrm>
        </p:grpSpPr>
        <p:sp>
          <p:nvSpPr>
            <p:cNvPr id="339" name="Google Shape;339;p3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3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2" name="Google Shape;342;p31"/>
          <p:cNvGrpSpPr/>
          <p:nvPr/>
        </p:nvGrpSpPr>
        <p:grpSpPr>
          <a:xfrm>
            <a:off x="7055689" y="2137488"/>
            <a:ext cx="438381" cy="430361"/>
            <a:chOff x="5716825" y="3235950"/>
            <a:chExt cx="300900" cy="295375"/>
          </a:xfrm>
        </p:grpSpPr>
        <p:sp>
          <p:nvSpPr>
            <p:cNvPr id="343" name="Google Shape;343;p3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3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3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3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7" name="Google Shape;347;p31"/>
          <p:cNvSpPr/>
          <p:nvPr/>
        </p:nvSpPr>
        <p:spPr>
          <a:xfrm>
            <a:off x="1269950" y="3132642"/>
            <a:ext cx="1174200" cy="324600"/>
          </a:xfrm>
          <a:prstGeom prst="roundRect">
            <a:avLst>
              <a:gd name="adj" fmla="val 5000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31"/>
          <p:cNvSpPr txBox="1"/>
          <p:nvPr/>
        </p:nvSpPr>
        <p:spPr>
          <a:xfrm>
            <a:off x="1346450" y="312135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PaaS</a:t>
            </a:r>
            <a:endParaRPr b="1" dirty="0">
              <a:solidFill>
                <a:schemeClr val="lt1"/>
              </a:solidFill>
              <a:latin typeface="Roboto"/>
              <a:ea typeface="Roboto"/>
              <a:cs typeface="Roboto"/>
              <a:sym typeface="Roboto"/>
            </a:endParaRPr>
          </a:p>
        </p:txBody>
      </p:sp>
      <p:sp>
        <p:nvSpPr>
          <p:cNvPr id="349" name="Google Shape;349;p31"/>
          <p:cNvSpPr/>
          <p:nvPr/>
        </p:nvSpPr>
        <p:spPr>
          <a:xfrm>
            <a:off x="3984898" y="1669023"/>
            <a:ext cx="1174200" cy="324600"/>
          </a:xfrm>
          <a:prstGeom prst="roundRect">
            <a:avLst>
              <a:gd name="adj" fmla="val 5000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1"/>
          <p:cNvSpPr/>
          <p:nvPr/>
        </p:nvSpPr>
        <p:spPr>
          <a:xfrm>
            <a:off x="6688136" y="3129108"/>
            <a:ext cx="1174200" cy="324600"/>
          </a:xfrm>
          <a:prstGeom prst="roundRect">
            <a:avLst>
              <a:gd name="adj" fmla="val 5000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1"/>
          <p:cNvSpPr txBox="1"/>
          <p:nvPr/>
        </p:nvSpPr>
        <p:spPr>
          <a:xfrm>
            <a:off x="4061400" y="1669013"/>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IaaS</a:t>
            </a:r>
            <a:endParaRPr b="1" dirty="0">
              <a:solidFill>
                <a:schemeClr val="lt1"/>
              </a:solidFill>
              <a:latin typeface="Roboto"/>
              <a:ea typeface="Roboto"/>
              <a:cs typeface="Roboto"/>
              <a:sym typeface="Roboto"/>
            </a:endParaRPr>
          </a:p>
        </p:txBody>
      </p:sp>
      <p:sp>
        <p:nvSpPr>
          <p:cNvPr id="352" name="Google Shape;352;p31"/>
          <p:cNvSpPr txBox="1"/>
          <p:nvPr/>
        </p:nvSpPr>
        <p:spPr>
          <a:xfrm>
            <a:off x="6764637" y="3129100"/>
            <a:ext cx="1021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Saas</a:t>
            </a:r>
            <a:endParaRPr b="1" dirty="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p:nvPr/>
        </p:nvSpPr>
        <p:spPr>
          <a:xfrm>
            <a:off x="5844834" y="2747204"/>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the device does not need as large of an internal storage system</a:t>
            </a:r>
            <a:endParaRPr sz="1200" dirty="0">
              <a:latin typeface="Roboto"/>
              <a:ea typeface="Roboto"/>
              <a:cs typeface="Roboto"/>
              <a:sym typeface="Roboto"/>
            </a:endParaRPr>
          </a:p>
        </p:txBody>
      </p:sp>
      <p:sp>
        <p:nvSpPr>
          <p:cNvPr id="358" name="Google Shape;358;p32"/>
          <p:cNvSpPr txBox="1"/>
          <p:nvPr/>
        </p:nvSpPr>
        <p:spPr>
          <a:xfrm>
            <a:off x="5844825" y="1259638"/>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It can be less expensive compared to buying software and hardware</a:t>
            </a:r>
            <a:endParaRPr sz="1200" dirty="0">
              <a:latin typeface="Roboto"/>
              <a:ea typeface="Roboto"/>
              <a:cs typeface="Roboto"/>
              <a:sym typeface="Roboto"/>
            </a:endParaRPr>
          </a:p>
        </p:txBody>
      </p:sp>
      <p:sp>
        <p:nvSpPr>
          <p:cNvPr id="359" name="Google Shape;359;p32"/>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Advantages of using Cloud</a:t>
            </a:r>
            <a:endParaRPr dirty="0"/>
          </a:p>
        </p:txBody>
      </p:sp>
      <p:grpSp>
        <p:nvGrpSpPr>
          <p:cNvPr id="360" name="Google Shape;360;p32"/>
          <p:cNvGrpSpPr/>
          <p:nvPr/>
        </p:nvGrpSpPr>
        <p:grpSpPr>
          <a:xfrm>
            <a:off x="567846" y="1504275"/>
            <a:ext cx="1541203" cy="2932635"/>
            <a:chOff x="589746" y="1504275"/>
            <a:chExt cx="1541203" cy="2932635"/>
          </a:xfrm>
        </p:grpSpPr>
        <p:sp>
          <p:nvSpPr>
            <p:cNvPr id="361" name="Google Shape;361;p32"/>
            <p:cNvSpPr/>
            <p:nvPr/>
          </p:nvSpPr>
          <p:spPr>
            <a:xfrm rot="5400000">
              <a:off x="870651" y="1259875"/>
              <a:ext cx="326488" cy="815287"/>
            </a:xfrm>
            <a:custGeom>
              <a:avLst/>
              <a:gdLst/>
              <a:ahLst/>
              <a:cxnLst/>
              <a:rect l="l" t="t" r="r" b="b"/>
              <a:pathLst>
                <a:path w="16302" h="41538" extrusionOk="0">
                  <a:moveTo>
                    <a:pt x="11756" y="0"/>
                  </a:moveTo>
                  <a:cubicBezTo>
                    <a:pt x="9233" y="0"/>
                    <a:pt x="7195" y="2038"/>
                    <a:pt x="7195" y="4546"/>
                  </a:cubicBezTo>
                  <a:cubicBezTo>
                    <a:pt x="7195" y="5784"/>
                    <a:pt x="7696" y="6913"/>
                    <a:pt x="8511" y="7728"/>
                  </a:cubicBezTo>
                  <a:cubicBezTo>
                    <a:pt x="6944" y="10690"/>
                    <a:pt x="4985" y="15173"/>
                    <a:pt x="3699" y="20926"/>
                  </a:cubicBezTo>
                  <a:cubicBezTo>
                    <a:pt x="2007" y="28402"/>
                    <a:pt x="1583" y="34092"/>
                    <a:pt x="1474" y="37023"/>
                  </a:cubicBezTo>
                  <a:cubicBezTo>
                    <a:pt x="612" y="37352"/>
                    <a:pt x="0" y="38199"/>
                    <a:pt x="0" y="39186"/>
                  </a:cubicBezTo>
                  <a:cubicBezTo>
                    <a:pt x="0" y="40487"/>
                    <a:pt x="1035" y="41537"/>
                    <a:pt x="2336" y="41537"/>
                  </a:cubicBezTo>
                  <a:cubicBezTo>
                    <a:pt x="3621" y="41537"/>
                    <a:pt x="4671" y="40487"/>
                    <a:pt x="4671" y="39186"/>
                  </a:cubicBezTo>
                  <a:cubicBezTo>
                    <a:pt x="4671" y="38214"/>
                    <a:pt x="4076" y="37384"/>
                    <a:pt x="3229" y="37039"/>
                  </a:cubicBezTo>
                  <a:cubicBezTo>
                    <a:pt x="3339" y="34155"/>
                    <a:pt x="3762" y="28559"/>
                    <a:pt x="5392" y="21302"/>
                  </a:cubicBezTo>
                  <a:cubicBezTo>
                    <a:pt x="6615" y="15894"/>
                    <a:pt x="8480" y="11599"/>
                    <a:pt x="9969" y="8731"/>
                  </a:cubicBezTo>
                  <a:cubicBezTo>
                    <a:pt x="10518" y="8966"/>
                    <a:pt x="11113" y="9107"/>
                    <a:pt x="11756" y="9107"/>
                  </a:cubicBezTo>
                  <a:cubicBezTo>
                    <a:pt x="14264" y="9107"/>
                    <a:pt x="16302" y="7054"/>
                    <a:pt x="16302" y="4546"/>
                  </a:cubicBezTo>
                  <a:cubicBezTo>
                    <a:pt x="16302" y="2038"/>
                    <a:pt x="14264" y="0"/>
                    <a:pt x="11756" y="0"/>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2"/>
            <p:cNvSpPr/>
            <p:nvPr/>
          </p:nvSpPr>
          <p:spPr>
            <a:xfrm rot="5400000">
              <a:off x="1297072" y="1698015"/>
              <a:ext cx="662390" cy="637168"/>
            </a:xfrm>
            <a:custGeom>
              <a:avLst/>
              <a:gdLst/>
              <a:ahLst/>
              <a:cxnLst/>
              <a:rect l="l" t="t" r="r" b="b"/>
              <a:pathLst>
                <a:path w="33074" h="32463" extrusionOk="0">
                  <a:moveTo>
                    <a:pt x="27880" y="1"/>
                  </a:moveTo>
                  <a:cubicBezTo>
                    <a:pt x="26289" y="1"/>
                    <a:pt x="24748" y="837"/>
                    <a:pt x="23919" y="2313"/>
                  </a:cubicBezTo>
                  <a:cubicBezTo>
                    <a:pt x="23308" y="3395"/>
                    <a:pt x="23183" y="4633"/>
                    <a:pt x="23481" y="5730"/>
                  </a:cubicBezTo>
                  <a:cubicBezTo>
                    <a:pt x="20675" y="7548"/>
                    <a:pt x="16772" y="10495"/>
                    <a:pt x="12822" y="14868"/>
                  </a:cubicBezTo>
                  <a:cubicBezTo>
                    <a:pt x="7681" y="20558"/>
                    <a:pt x="4530" y="25307"/>
                    <a:pt x="2994" y="27815"/>
                  </a:cubicBezTo>
                  <a:cubicBezTo>
                    <a:pt x="2880" y="27798"/>
                    <a:pt x="2765" y="27789"/>
                    <a:pt x="2651" y="27789"/>
                  </a:cubicBezTo>
                  <a:cubicBezTo>
                    <a:pt x="1844" y="27789"/>
                    <a:pt x="1069" y="28220"/>
                    <a:pt x="643" y="28975"/>
                  </a:cubicBezTo>
                  <a:cubicBezTo>
                    <a:pt x="0" y="30104"/>
                    <a:pt x="408" y="31530"/>
                    <a:pt x="1537" y="32157"/>
                  </a:cubicBezTo>
                  <a:cubicBezTo>
                    <a:pt x="1895" y="32364"/>
                    <a:pt x="2286" y="32462"/>
                    <a:pt x="2673" y="32462"/>
                  </a:cubicBezTo>
                  <a:cubicBezTo>
                    <a:pt x="3487" y="32462"/>
                    <a:pt x="4283" y="32029"/>
                    <a:pt x="4718" y="31264"/>
                  </a:cubicBezTo>
                  <a:cubicBezTo>
                    <a:pt x="5189" y="30417"/>
                    <a:pt x="5079" y="29398"/>
                    <a:pt x="4515" y="28677"/>
                  </a:cubicBezTo>
                  <a:cubicBezTo>
                    <a:pt x="6019" y="26232"/>
                    <a:pt x="9139" y="21561"/>
                    <a:pt x="14123" y="16044"/>
                  </a:cubicBezTo>
                  <a:cubicBezTo>
                    <a:pt x="17838" y="11922"/>
                    <a:pt x="21568" y="9085"/>
                    <a:pt x="24264" y="7329"/>
                  </a:cubicBezTo>
                  <a:cubicBezTo>
                    <a:pt x="24625" y="7799"/>
                    <a:pt x="25095" y="8207"/>
                    <a:pt x="25644" y="8520"/>
                  </a:cubicBezTo>
                  <a:cubicBezTo>
                    <a:pt x="26350" y="8919"/>
                    <a:pt x="27116" y="9108"/>
                    <a:pt x="27872" y="9108"/>
                  </a:cubicBezTo>
                  <a:cubicBezTo>
                    <a:pt x="29465" y="9108"/>
                    <a:pt x="31011" y="8268"/>
                    <a:pt x="31851" y="6780"/>
                  </a:cubicBezTo>
                  <a:cubicBezTo>
                    <a:pt x="33073" y="4602"/>
                    <a:pt x="32305" y="1827"/>
                    <a:pt x="30111" y="589"/>
                  </a:cubicBezTo>
                  <a:cubicBezTo>
                    <a:pt x="29404" y="190"/>
                    <a:pt x="28636" y="1"/>
                    <a:pt x="27880" y="1"/>
                  </a:cubicBezTo>
                  <a:close/>
                </a:path>
              </a:pathLst>
            </a:custGeom>
            <a:gradFill>
              <a:gsLst>
                <a:gs pos="0">
                  <a:schemeClr val="accent1"/>
                </a:gs>
                <a:gs pos="6600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2"/>
            <p:cNvSpPr/>
            <p:nvPr/>
          </p:nvSpPr>
          <p:spPr>
            <a:xfrm rot="5400000">
              <a:off x="1546508" y="2458669"/>
              <a:ext cx="852290" cy="316592"/>
            </a:xfrm>
            <a:custGeom>
              <a:avLst/>
              <a:gdLst/>
              <a:ahLst/>
              <a:cxnLst/>
              <a:rect l="l" t="t" r="r" b="b"/>
              <a:pathLst>
                <a:path w="42556" h="16130" extrusionOk="0">
                  <a:moveTo>
                    <a:pt x="37358" y="0"/>
                  </a:moveTo>
                  <a:cubicBezTo>
                    <a:pt x="36584" y="0"/>
                    <a:pt x="35799" y="197"/>
                    <a:pt x="35079" y="611"/>
                  </a:cubicBezTo>
                  <a:cubicBezTo>
                    <a:pt x="33998" y="1238"/>
                    <a:pt x="33277" y="2226"/>
                    <a:pt x="32979" y="3339"/>
                  </a:cubicBezTo>
                  <a:cubicBezTo>
                    <a:pt x="29625" y="3480"/>
                    <a:pt x="24766" y="4028"/>
                    <a:pt x="19154" y="5800"/>
                  </a:cubicBezTo>
                  <a:cubicBezTo>
                    <a:pt x="11834" y="8088"/>
                    <a:pt x="6709" y="10580"/>
                    <a:pt x="4122" y="11960"/>
                  </a:cubicBezTo>
                  <a:cubicBezTo>
                    <a:pt x="3704" y="11630"/>
                    <a:pt x="3189" y="11452"/>
                    <a:pt x="2664" y="11452"/>
                  </a:cubicBezTo>
                  <a:cubicBezTo>
                    <a:pt x="2266" y="11452"/>
                    <a:pt x="1861" y="11555"/>
                    <a:pt x="1489" y="11772"/>
                  </a:cubicBezTo>
                  <a:cubicBezTo>
                    <a:pt x="376" y="12414"/>
                    <a:pt x="0" y="13841"/>
                    <a:pt x="643" y="14969"/>
                  </a:cubicBezTo>
                  <a:cubicBezTo>
                    <a:pt x="1083" y="15714"/>
                    <a:pt x="1868" y="16129"/>
                    <a:pt x="2673" y="16129"/>
                  </a:cubicBezTo>
                  <a:cubicBezTo>
                    <a:pt x="3070" y="16129"/>
                    <a:pt x="3472" y="16028"/>
                    <a:pt x="3840" y="15816"/>
                  </a:cubicBezTo>
                  <a:cubicBezTo>
                    <a:pt x="4687" y="15330"/>
                    <a:pt x="5110" y="14389"/>
                    <a:pt x="4985" y="13480"/>
                  </a:cubicBezTo>
                  <a:cubicBezTo>
                    <a:pt x="7524" y="12132"/>
                    <a:pt x="12587" y="9687"/>
                    <a:pt x="19687" y="7461"/>
                  </a:cubicBezTo>
                  <a:cubicBezTo>
                    <a:pt x="24969" y="5800"/>
                    <a:pt x="29609" y="5251"/>
                    <a:pt x="32838" y="5110"/>
                  </a:cubicBezTo>
                  <a:cubicBezTo>
                    <a:pt x="32916" y="5690"/>
                    <a:pt x="33104" y="6286"/>
                    <a:pt x="33418" y="6834"/>
                  </a:cubicBezTo>
                  <a:cubicBezTo>
                    <a:pt x="34266" y="8290"/>
                    <a:pt x="35793" y="9102"/>
                    <a:pt x="37358" y="9102"/>
                  </a:cubicBezTo>
                  <a:cubicBezTo>
                    <a:pt x="38136" y="9102"/>
                    <a:pt x="38923" y="8901"/>
                    <a:pt x="39640" y="8480"/>
                  </a:cubicBezTo>
                  <a:cubicBezTo>
                    <a:pt x="41819" y="7226"/>
                    <a:pt x="42556" y="4436"/>
                    <a:pt x="41302" y="2257"/>
                  </a:cubicBezTo>
                  <a:cubicBezTo>
                    <a:pt x="40452" y="809"/>
                    <a:pt x="38927" y="0"/>
                    <a:pt x="37358" y="0"/>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2"/>
            <p:cNvSpPr/>
            <p:nvPr/>
          </p:nvSpPr>
          <p:spPr>
            <a:xfrm rot="5400000">
              <a:off x="1516681" y="3156604"/>
              <a:ext cx="835047" cy="311057"/>
            </a:xfrm>
            <a:custGeom>
              <a:avLst/>
              <a:gdLst/>
              <a:ahLst/>
              <a:cxnLst/>
              <a:rect l="l" t="t" r="r" b="b"/>
              <a:pathLst>
                <a:path w="41695" h="15848" extrusionOk="0">
                  <a:moveTo>
                    <a:pt x="2359" y="0"/>
                  </a:moveTo>
                  <a:cubicBezTo>
                    <a:pt x="2346" y="0"/>
                    <a:pt x="2333" y="0"/>
                    <a:pt x="2321" y="1"/>
                  </a:cubicBezTo>
                  <a:cubicBezTo>
                    <a:pt x="1035" y="16"/>
                    <a:pt x="1" y="1066"/>
                    <a:pt x="17" y="2367"/>
                  </a:cubicBezTo>
                  <a:cubicBezTo>
                    <a:pt x="32" y="3643"/>
                    <a:pt x="1082" y="4672"/>
                    <a:pt x="2355" y="4672"/>
                  </a:cubicBezTo>
                  <a:cubicBezTo>
                    <a:pt x="2364" y="4672"/>
                    <a:pt x="2374" y="4672"/>
                    <a:pt x="2383" y="4671"/>
                  </a:cubicBezTo>
                  <a:cubicBezTo>
                    <a:pt x="3355" y="4656"/>
                    <a:pt x="4186" y="4060"/>
                    <a:pt x="4515" y="3198"/>
                  </a:cubicBezTo>
                  <a:cubicBezTo>
                    <a:pt x="7399" y="3276"/>
                    <a:pt x="13011" y="3621"/>
                    <a:pt x="20283" y="5157"/>
                  </a:cubicBezTo>
                  <a:cubicBezTo>
                    <a:pt x="25707" y="6317"/>
                    <a:pt x="30017" y="8120"/>
                    <a:pt x="32901" y="9562"/>
                  </a:cubicBezTo>
                  <a:cubicBezTo>
                    <a:pt x="32682" y="10126"/>
                    <a:pt x="32556" y="10722"/>
                    <a:pt x="32572" y="11364"/>
                  </a:cubicBezTo>
                  <a:cubicBezTo>
                    <a:pt x="32603" y="13853"/>
                    <a:pt x="34625" y="15848"/>
                    <a:pt x="37122" y="15848"/>
                  </a:cubicBezTo>
                  <a:cubicBezTo>
                    <a:pt x="37141" y="15848"/>
                    <a:pt x="37161" y="15847"/>
                    <a:pt x="37180" y="15847"/>
                  </a:cubicBezTo>
                  <a:cubicBezTo>
                    <a:pt x="39688" y="15816"/>
                    <a:pt x="41695" y="13747"/>
                    <a:pt x="41663" y="11239"/>
                  </a:cubicBezTo>
                  <a:cubicBezTo>
                    <a:pt x="41632" y="8760"/>
                    <a:pt x="39610" y="6755"/>
                    <a:pt x="37141" y="6755"/>
                  </a:cubicBezTo>
                  <a:cubicBezTo>
                    <a:pt x="37112" y="6755"/>
                    <a:pt x="37084" y="6756"/>
                    <a:pt x="37055" y="6756"/>
                  </a:cubicBezTo>
                  <a:cubicBezTo>
                    <a:pt x="35817" y="6772"/>
                    <a:pt x="34704" y="7273"/>
                    <a:pt x="33889" y="8088"/>
                  </a:cubicBezTo>
                  <a:cubicBezTo>
                    <a:pt x="30911" y="6568"/>
                    <a:pt x="26396" y="4671"/>
                    <a:pt x="20644" y="3449"/>
                  </a:cubicBezTo>
                  <a:cubicBezTo>
                    <a:pt x="13136" y="1866"/>
                    <a:pt x="7446" y="1505"/>
                    <a:pt x="4515" y="1458"/>
                  </a:cubicBezTo>
                  <a:cubicBezTo>
                    <a:pt x="4175" y="592"/>
                    <a:pt x="3330" y="0"/>
                    <a:pt x="2359" y="0"/>
                  </a:cubicBezTo>
                  <a:close/>
                </a:path>
              </a:pathLst>
            </a:custGeom>
            <a:gradFill>
              <a:gsLst>
                <a:gs pos="0">
                  <a:srgbClr val="45BFDE"/>
                </a:gs>
                <a:gs pos="100000">
                  <a:srgbClr val="1E6E8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2"/>
            <p:cNvSpPr/>
            <p:nvPr/>
          </p:nvSpPr>
          <p:spPr>
            <a:xfrm rot="5400000">
              <a:off x="1259970" y="3596660"/>
              <a:ext cx="661128" cy="638286"/>
            </a:xfrm>
            <a:custGeom>
              <a:avLst/>
              <a:gdLst/>
              <a:ahLst/>
              <a:cxnLst/>
              <a:rect l="l" t="t" r="r" b="b"/>
              <a:pathLst>
                <a:path w="33011" h="32520" extrusionOk="0">
                  <a:moveTo>
                    <a:pt x="2672" y="1"/>
                  </a:moveTo>
                  <a:cubicBezTo>
                    <a:pt x="1867" y="1"/>
                    <a:pt x="1081" y="415"/>
                    <a:pt x="643" y="1156"/>
                  </a:cubicBezTo>
                  <a:cubicBezTo>
                    <a:pt x="0" y="2284"/>
                    <a:pt x="377" y="3711"/>
                    <a:pt x="1489" y="4369"/>
                  </a:cubicBezTo>
                  <a:cubicBezTo>
                    <a:pt x="1855" y="4583"/>
                    <a:pt x="2260" y="4684"/>
                    <a:pt x="2660" y="4684"/>
                  </a:cubicBezTo>
                  <a:cubicBezTo>
                    <a:pt x="3170" y="4684"/>
                    <a:pt x="3672" y="4520"/>
                    <a:pt x="4076" y="4212"/>
                  </a:cubicBezTo>
                  <a:cubicBezTo>
                    <a:pt x="6505" y="5748"/>
                    <a:pt x="11129" y="8946"/>
                    <a:pt x="16568" y="14025"/>
                  </a:cubicBezTo>
                  <a:cubicBezTo>
                    <a:pt x="20612" y="17802"/>
                    <a:pt x="23387" y="21580"/>
                    <a:pt x="25111" y="24307"/>
                  </a:cubicBezTo>
                  <a:cubicBezTo>
                    <a:pt x="24625" y="24667"/>
                    <a:pt x="24202" y="25122"/>
                    <a:pt x="23888" y="25671"/>
                  </a:cubicBezTo>
                  <a:cubicBezTo>
                    <a:pt x="22618" y="27834"/>
                    <a:pt x="23339" y="30624"/>
                    <a:pt x="25518" y="31893"/>
                  </a:cubicBezTo>
                  <a:cubicBezTo>
                    <a:pt x="26240" y="32317"/>
                    <a:pt x="27032" y="32519"/>
                    <a:pt x="27814" y="32519"/>
                  </a:cubicBezTo>
                  <a:cubicBezTo>
                    <a:pt x="29375" y="32519"/>
                    <a:pt x="30895" y="31715"/>
                    <a:pt x="31741" y="30263"/>
                  </a:cubicBezTo>
                  <a:cubicBezTo>
                    <a:pt x="33011" y="28100"/>
                    <a:pt x="32290" y="25310"/>
                    <a:pt x="30111" y="24040"/>
                  </a:cubicBezTo>
                  <a:cubicBezTo>
                    <a:pt x="29392" y="23617"/>
                    <a:pt x="28602" y="23416"/>
                    <a:pt x="27822" y="23416"/>
                  </a:cubicBezTo>
                  <a:cubicBezTo>
                    <a:pt x="27446" y="23416"/>
                    <a:pt x="27072" y="23463"/>
                    <a:pt x="26709" y="23554"/>
                  </a:cubicBezTo>
                  <a:cubicBezTo>
                    <a:pt x="24938" y="20717"/>
                    <a:pt x="22054" y="16768"/>
                    <a:pt x="17759" y="12739"/>
                  </a:cubicBezTo>
                  <a:cubicBezTo>
                    <a:pt x="12148" y="7504"/>
                    <a:pt x="7461" y="4275"/>
                    <a:pt x="4985" y="2708"/>
                  </a:cubicBezTo>
                  <a:cubicBezTo>
                    <a:pt x="5126" y="1783"/>
                    <a:pt x="4703" y="827"/>
                    <a:pt x="3856" y="325"/>
                  </a:cubicBezTo>
                  <a:cubicBezTo>
                    <a:pt x="3484" y="105"/>
                    <a:pt x="3076" y="1"/>
                    <a:pt x="2672" y="1"/>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2"/>
            <p:cNvSpPr/>
            <p:nvPr/>
          </p:nvSpPr>
          <p:spPr>
            <a:xfrm rot="5400000">
              <a:off x="825259" y="3856704"/>
              <a:ext cx="344693" cy="815719"/>
            </a:xfrm>
            <a:custGeom>
              <a:avLst/>
              <a:gdLst/>
              <a:ahLst/>
              <a:cxnLst/>
              <a:rect l="l" t="t" r="r" b="b"/>
              <a:pathLst>
                <a:path w="17211" h="41560" extrusionOk="0">
                  <a:moveTo>
                    <a:pt x="2670" y="1"/>
                  </a:moveTo>
                  <a:cubicBezTo>
                    <a:pt x="2269" y="1"/>
                    <a:pt x="1861" y="105"/>
                    <a:pt x="1490" y="325"/>
                  </a:cubicBezTo>
                  <a:cubicBezTo>
                    <a:pt x="377" y="968"/>
                    <a:pt x="0" y="2410"/>
                    <a:pt x="643" y="3523"/>
                  </a:cubicBezTo>
                  <a:cubicBezTo>
                    <a:pt x="1073" y="4257"/>
                    <a:pt x="1857" y="4673"/>
                    <a:pt x="2662" y="4673"/>
                  </a:cubicBezTo>
                  <a:cubicBezTo>
                    <a:pt x="2767" y="4673"/>
                    <a:pt x="2873" y="4666"/>
                    <a:pt x="2979" y="4651"/>
                  </a:cubicBezTo>
                  <a:cubicBezTo>
                    <a:pt x="4342" y="7191"/>
                    <a:pt x="6787" y="12238"/>
                    <a:pt x="9045" y="19323"/>
                  </a:cubicBezTo>
                  <a:cubicBezTo>
                    <a:pt x="10722" y="24621"/>
                    <a:pt x="11286" y="29260"/>
                    <a:pt x="11443" y="32489"/>
                  </a:cubicBezTo>
                  <a:cubicBezTo>
                    <a:pt x="10847" y="32567"/>
                    <a:pt x="10251" y="32756"/>
                    <a:pt x="9719" y="33069"/>
                  </a:cubicBezTo>
                  <a:cubicBezTo>
                    <a:pt x="7540" y="34339"/>
                    <a:pt x="6803" y="37129"/>
                    <a:pt x="8073" y="39292"/>
                  </a:cubicBezTo>
                  <a:cubicBezTo>
                    <a:pt x="8921" y="40747"/>
                    <a:pt x="10448" y="41559"/>
                    <a:pt x="12013" y="41559"/>
                  </a:cubicBezTo>
                  <a:cubicBezTo>
                    <a:pt x="12791" y="41559"/>
                    <a:pt x="13578" y="41359"/>
                    <a:pt x="14295" y="40938"/>
                  </a:cubicBezTo>
                  <a:cubicBezTo>
                    <a:pt x="16474" y="39668"/>
                    <a:pt x="17211" y="36878"/>
                    <a:pt x="15941" y="34699"/>
                  </a:cubicBezTo>
                  <a:cubicBezTo>
                    <a:pt x="15314" y="33633"/>
                    <a:pt x="14311" y="32912"/>
                    <a:pt x="13198" y="32614"/>
                  </a:cubicBezTo>
                  <a:cubicBezTo>
                    <a:pt x="13057" y="29276"/>
                    <a:pt x="12493" y="24417"/>
                    <a:pt x="10706" y="18805"/>
                  </a:cubicBezTo>
                  <a:cubicBezTo>
                    <a:pt x="8386" y="11485"/>
                    <a:pt x="5894" y="6360"/>
                    <a:pt x="4499" y="3789"/>
                  </a:cubicBezTo>
                  <a:cubicBezTo>
                    <a:pt x="5079" y="3053"/>
                    <a:pt x="5189" y="2018"/>
                    <a:pt x="4687" y="1156"/>
                  </a:cubicBezTo>
                  <a:cubicBezTo>
                    <a:pt x="4249" y="415"/>
                    <a:pt x="3470" y="1"/>
                    <a:pt x="2670" y="1"/>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7" name="Google Shape;367;p32"/>
          <p:cNvGrpSpPr/>
          <p:nvPr/>
        </p:nvGrpSpPr>
        <p:grpSpPr>
          <a:xfrm>
            <a:off x="1761007" y="1220100"/>
            <a:ext cx="480179" cy="429901"/>
            <a:chOff x="1584882" y="1341000"/>
            <a:chExt cx="480179" cy="429901"/>
          </a:xfrm>
        </p:grpSpPr>
        <p:sp>
          <p:nvSpPr>
            <p:cNvPr id="368" name="Google Shape;368;p32"/>
            <p:cNvSpPr/>
            <p:nvPr/>
          </p:nvSpPr>
          <p:spPr>
            <a:xfrm>
              <a:off x="1584882" y="1341000"/>
              <a:ext cx="480179" cy="429901"/>
            </a:xfrm>
            <a:custGeom>
              <a:avLst/>
              <a:gdLst/>
              <a:ahLst/>
              <a:cxnLst/>
              <a:rect l="l" t="t" r="r" b="b"/>
              <a:pathLst>
                <a:path w="37008" h="33133" extrusionOk="0">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9" name="Google Shape;369;p32"/>
            <p:cNvGrpSpPr/>
            <p:nvPr/>
          </p:nvGrpSpPr>
          <p:grpSpPr>
            <a:xfrm>
              <a:off x="1726556" y="1413360"/>
              <a:ext cx="197017" cy="210379"/>
              <a:chOff x="3698760" y="1422121"/>
              <a:chExt cx="382929" cy="408901"/>
            </a:xfrm>
          </p:grpSpPr>
          <p:sp>
            <p:nvSpPr>
              <p:cNvPr id="370" name="Google Shape;370;p32"/>
              <p:cNvSpPr/>
              <p:nvPr/>
            </p:nvSpPr>
            <p:spPr>
              <a:xfrm>
                <a:off x="3698760" y="1422121"/>
                <a:ext cx="382929" cy="408901"/>
              </a:xfrm>
              <a:custGeom>
                <a:avLst/>
                <a:gdLst/>
                <a:ahLst/>
                <a:cxnLst/>
                <a:rect l="l" t="t" r="r" b="b"/>
                <a:pathLst>
                  <a:path w="8057" h="8603" extrusionOk="0">
                    <a:moveTo>
                      <a:pt x="3574" y="0"/>
                    </a:moveTo>
                    <a:lnTo>
                      <a:pt x="3574" y="1254"/>
                    </a:lnTo>
                    <a:cubicBezTo>
                      <a:pt x="5157" y="1285"/>
                      <a:pt x="6301" y="2414"/>
                      <a:pt x="6552" y="3683"/>
                    </a:cubicBezTo>
                    <a:cubicBezTo>
                      <a:pt x="6819" y="5000"/>
                      <a:pt x="6192" y="6348"/>
                      <a:pt x="5016" y="6975"/>
                    </a:cubicBezTo>
                    <a:cubicBezTo>
                      <a:pt x="4572" y="7214"/>
                      <a:pt x="4095" y="7346"/>
                      <a:pt x="3602" y="7346"/>
                    </a:cubicBezTo>
                    <a:cubicBezTo>
                      <a:pt x="3417" y="7346"/>
                      <a:pt x="3230" y="7327"/>
                      <a:pt x="3041" y="7289"/>
                    </a:cubicBezTo>
                    <a:cubicBezTo>
                      <a:pt x="2226" y="7148"/>
                      <a:pt x="1583" y="6724"/>
                      <a:pt x="1097" y="6066"/>
                    </a:cubicBezTo>
                    <a:cubicBezTo>
                      <a:pt x="1066" y="6082"/>
                      <a:pt x="1035" y="6097"/>
                      <a:pt x="1019" y="6113"/>
                    </a:cubicBezTo>
                    <a:cubicBezTo>
                      <a:pt x="706" y="6285"/>
                      <a:pt x="392" y="6474"/>
                      <a:pt x="79" y="6662"/>
                    </a:cubicBezTo>
                    <a:cubicBezTo>
                      <a:pt x="63" y="6677"/>
                      <a:pt x="32" y="6693"/>
                      <a:pt x="0" y="6693"/>
                    </a:cubicBezTo>
                    <a:lnTo>
                      <a:pt x="0" y="6709"/>
                    </a:lnTo>
                    <a:cubicBezTo>
                      <a:pt x="188" y="6928"/>
                      <a:pt x="361" y="7163"/>
                      <a:pt x="564" y="7367"/>
                    </a:cubicBezTo>
                    <a:cubicBezTo>
                      <a:pt x="1160" y="7963"/>
                      <a:pt x="1865" y="8354"/>
                      <a:pt x="2681" y="8511"/>
                    </a:cubicBezTo>
                    <a:cubicBezTo>
                      <a:pt x="2996" y="8572"/>
                      <a:pt x="3305" y="8603"/>
                      <a:pt x="3606" y="8603"/>
                    </a:cubicBezTo>
                    <a:cubicBezTo>
                      <a:pt x="4619" y="8603"/>
                      <a:pt x="5546" y="8256"/>
                      <a:pt x="6380" y="7555"/>
                    </a:cubicBezTo>
                    <a:cubicBezTo>
                      <a:pt x="7132" y="6928"/>
                      <a:pt x="7602" y="6113"/>
                      <a:pt x="7790" y="5157"/>
                    </a:cubicBezTo>
                    <a:cubicBezTo>
                      <a:pt x="8057" y="3793"/>
                      <a:pt x="7728" y="2555"/>
                      <a:pt x="6834" y="1489"/>
                    </a:cubicBezTo>
                    <a:cubicBezTo>
                      <a:pt x="6192" y="737"/>
                      <a:pt x="5392" y="282"/>
                      <a:pt x="4420" y="78"/>
                    </a:cubicBezTo>
                    <a:cubicBezTo>
                      <a:pt x="4248" y="47"/>
                      <a:pt x="4076" y="31"/>
                      <a:pt x="3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32"/>
              <p:cNvSpPr/>
              <p:nvPr/>
            </p:nvSpPr>
            <p:spPr>
              <a:xfrm>
                <a:off x="3761306" y="1519700"/>
                <a:ext cx="213874" cy="213125"/>
              </a:xfrm>
              <a:custGeom>
                <a:avLst/>
                <a:gdLst/>
                <a:ahLst/>
                <a:cxnLst/>
                <a:rect l="l" t="t" r="r" b="b"/>
                <a:pathLst>
                  <a:path w="4500" h="4484" extrusionOk="0">
                    <a:moveTo>
                      <a:pt x="2258" y="0"/>
                    </a:moveTo>
                    <a:cubicBezTo>
                      <a:pt x="1035" y="0"/>
                      <a:pt x="17" y="988"/>
                      <a:pt x="17" y="2242"/>
                    </a:cubicBezTo>
                    <a:cubicBezTo>
                      <a:pt x="1" y="3480"/>
                      <a:pt x="1020" y="4483"/>
                      <a:pt x="2258" y="4483"/>
                    </a:cubicBezTo>
                    <a:cubicBezTo>
                      <a:pt x="2267" y="4483"/>
                      <a:pt x="2277" y="4483"/>
                      <a:pt x="2286" y="4483"/>
                    </a:cubicBezTo>
                    <a:cubicBezTo>
                      <a:pt x="3496" y="4483"/>
                      <a:pt x="4499" y="3486"/>
                      <a:pt x="4499" y="2257"/>
                    </a:cubicBezTo>
                    <a:cubicBezTo>
                      <a:pt x="4499" y="1019"/>
                      <a:pt x="3528" y="16"/>
                      <a:pt x="2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372" name="Google Shape;372;p32"/>
          <p:cNvCxnSpPr/>
          <p:nvPr/>
        </p:nvCxnSpPr>
        <p:spPr>
          <a:xfrm>
            <a:off x="2527750" y="1402087"/>
            <a:ext cx="2106300" cy="0"/>
          </a:xfrm>
          <a:prstGeom prst="straightConnector1">
            <a:avLst/>
          </a:prstGeom>
          <a:noFill/>
          <a:ln w="19050" cap="flat" cmpd="sng">
            <a:solidFill>
              <a:srgbClr val="9B96F2"/>
            </a:solidFill>
            <a:prstDash val="solid"/>
            <a:round/>
            <a:headEnd type="none" w="med" len="med"/>
            <a:tailEnd type="oval" w="med" len="med"/>
          </a:ln>
        </p:spPr>
      </p:cxnSp>
      <p:grpSp>
        <p:nvGrpSpPr>
          <p:cNvPr id="373" name="Google Shape;373;p32"/>
          <p:cNvGrpSpPr/>
          <p:nvPr/>
        </p:nvGrpSpPr>
        <p:grpSpPr>
          <a:xfrm>
            <a:off x="2587681" y="2725014"/>
            <a:ext cx="480179" cy="429901"/>
            <a:chOff x="2435281" y="2685404"/>
            <a:chExt cx="480179" cy="429901"/>
          </a:xfrm>
        </p:grpSpPr>
        <p:sp>
          <p:nvSpPr>
            <p:cNvPr id="374" name="Google Shape;374;p32"/>
            <p:cNvSpPr/>
            <p:nvPr/>
          </p:nvSpPr>
          <p:spPr>
            <a:xfrm>
              <a:off x="2435281" y="2685404"/>
              <a:ext cx="480179" cy="429901"/>
            </a:xfrm>
            <a:custGeom>
              <a:avLst/>
              <a:gdLst/>
              <a:ahLst/>
              <a:cxnLst/>
              <a:rect l="l" t="t" r="r" b="b"/>
              <a:pathLst>
                <a:path w="37008" h="33133" extrusionOk="0">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5" name="Google Shape;375;p32"/>
            <p:cNvGrpSpPr/>
            <p:nvPr/>
          </p:nvGrpSpPr>
          <p:grpSpPr>
            <a:xfrm>
              <a:off x="2576945" y="2780029"/>
              <a:ext cx="197027" cy="197062"/>
              <a:chOff x="5908819" y="3557156"/>
              <a:chExt cx="378461" cy="378529"/>
            </a:xfrm>
          </p:grpSpPr>
          <p:sp>
            <p:nvSpPr>
              <p:cNvPr id="376" name="Google Shape;376;p32"/>
              <p:cNvSpPr/>
              <p:nvPr/>
            </p:nvSpPr>
            <p:spPr>
              <a:xfrm>
                <a:off x="5978827" y="3846234"/>
                <a:ext cx="208646" cy="89451"/>
              </a:xfrm>
              <a:custGeom>
                <a:avLst/>
                <a:gdLst/>
                <a:ahLst/>
                <a:cxnLst/>
                <a:rect l="l" t="t" r="r" b="b"/>
                <a:pathLst>
                  <a:path w="4390" h="1882" extrusionOk="0">
                    <a:moveTo>
                      <a:pt x="3402" y="0"/>
                    </a:moveTo>
                    <a:cubicBezTo>
                      <a:pt x="2955" y="355"/>
                      <a:pt x="2494" y="532"/>
                      <a:pt x="2019" y="532"/>
                    </a:cubicBezTo>
                    <a:cubicBezTo>
                      <a:pt x="1612" y="532"/>
                      <a:pt x="1195" y="402"/>
                      <a:pt x="769" y="141"/>
                    </a:cubicBezTo>
                    <a:cubicBezTo>
                      <a:pt x="518" y="502"/>
                      <a:pt x="267" y="862"/>
                      <a:pt x="0" y="1238"/>
                    </a:cubicBezTo>
                    <a:cubicBezTo>
                      <a:pt x="16" y="1238"/>
                      <a:pt x="16" y="1254"/>
                      <a:pt x="16" y="1254"/>
                    </a:cubicBezTo>
                    <a:cubicBezTo>
                      <a:pt x="392" y="1505"/>
                      <a:pt x="784" y="1693"/>
                      <a:pt x="1223" y="1787"/>
                    </a:cubicBezTo>
                    <a:cubicBezTo>
                      <a:pt x="1411" y="1834"/>
                      <a:pt x="1615" y="1850"/>
                      <a:pt x="1819" y="1881"/>
                    </a:cubicBezTo>
                    <a:lnTo>
                      <a:pt x="2226" y="1881"/>
                    </a:lnTo>
                    <a:cubicBezTo>
                      <a:pt x="2273" y="1881"/>
                      <a:pt x="2320" y="1865"/>
                      <a:pt x="2383" y="1865"/>
                    </a:cubicBezTo>
                    <a:cubicBezTo>
                      <a:pt x="2900" y="1803"/>
                      <a:pt x="3386" y="1630"/>
                      <a:pt x="3841" y="1348"/>
                    </a:cubicBezTo>
                    <a:cubicBezTo>
                      <a:pt x="4029" y="1238"/>
                      <a:pt x="4201" y="1097"/>
                      <a:pt x="4389" y="941"/>
                    </a:cubicBezTo>
                    <a:cubicBezTo>
                      <a:pt x="4044" y="611"/>
                      <a:pt x="3731" y="314"/>
                      <a:pt x="3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32"/>
              <p:cNvSpPr/>
              <p:nvPr/>
            </p:nvSpPr>
            <p:spPr>
              <a:xfrm>
                <a:off x="5908819" y="3697227"/>
                <a:ext cx="75284" cy="91685"/>
              </a:xfrm>
              <a:custGeom>
                <a:avLst/>
                <a:gdLst/>
                <a:ahLst/>
                <a:cxnLst/>
                <a:rect l="l" t="t" r="r" b="b"/>
                <a:pathLst>
                  <a:path w="1584" h="1929" extrusionOk="0">
                    <a:moveTo>
                      <a:pt x="392" y="0"/>
                    </a:moveTo>
                    <a:cubicBezTo>
                      <a:pt x="376" y="16"/>
                      <a:pt x="361" y="16"/>
                      <a:pt x="361" y="32"/>
                    </a:cubicBezTo>
                    <a:cubicBezTo>
                      <a:pt x="220" y="329"/>
                      <a:pt x="110" y="659"/>
                      <a:pt x="47" y="1003"/>
                    </a:cubicBezTo>
                    <a:cubicBezTo>
                      <a:pt x="31" y="1097"/>
                      <a:pt x="16" y="1207"/>
                      <a:pt x="0" y="1317"/>
                    </a:cubicBezTo>
                    <a:lnTo>
                      <a:pt x="0" y="1771"/>
                    </a:lnTo>
                    <a:cubicBezTo>
                      <a:pt x="16" y="1819"/>
                      <a:pt x="31" y="1881"/>
                      <a:pt x="31" y="1928"/>
                    </a:cubicBezTo>
                    <a:cubicBezTo>
                      <a:pt x="486" y="1866"/>
                      <a:pt x="925" y="1803"/>
                      <a:pt x="1379" y="1724"/>
                    </a:cubicBezTo>
                    <a:cubicBezTo>
                      <a:pt x="1348" y="1333"/>
                      <a:pt x="1411" y="972"/>
                      <a:pt x="1583" y="627"/>
                    </a:cubicBezTo>
                    <a:cubicBezTo>
                      <a:pt x="1176" y="408"/>
                      <a:pt x="784" y="204"/>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32"/>
              <p:cNvSpPr/>
              <p:nvPr/>
            </p:nvSpPr>
            <p:spPr>
              <a:xfrm>
                <a:off x="6073455" y="3557156"/>
                <a:ext cx="142297" cy="77521"/>
              </a:xfrm>
              <a:custGeom>
                <a:avLst/>
                <a:gdLst/>
                <a:ahLst/>
                <a:cxnLst/>
                <a:rect l="l" t="t" r="r" b="b"/>
                <a:pathLst>
                  <a:path w="2994" h="1631" extrusionOk="0">
                    <a:moveTo>
                      <a:pt x="0" y="1"/>
                    </a:moveTo>
                    <a:lnTo>
                      <a:pt x="0" y="690"/>
                    </a:lnTo>
                    <a:cubicBezTo>
                      <a:pt x="956" y="690"/>
                      <a:pt x="1787" y="1019"/>
                      <a:pt x="2508" y="1631"/>
                    </a:cubicBezTo>
                    <a:cubicBezTo>
                      <a:pt x="2680" y="1458"/>
                      <a:pt x="2837" y="1301"/>
                      <a:pt x="2994" y="1145"/>
                    </a:cubicBezTo>
                    <a:cubicBezTo>
                      <a:pt x="2994" y="1145"/>
                      <a:pt x="2978" y="1129"/>
                      <a:pt x="2978" y="1129"/>
                    </a:cubicBezTo>
                    <a:cubicBezTo>
                      <a:pt x="2304" y="533"/>
                      <a:pt x="1521" y="173"/>
                      <a:pt x="643" y="48"/>
                    </a:cubicBezTo>
                    <a:cubicBezTo>
                      <a:pt x="517" y="32"/>
                      <a:pt x="392" y="16"/>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32"/>
              <p:cNvSpPr/>
              <p:nvPr/>
            </p:nvSpPr>
            <p:spPr>
              <a:xfrm>
                <a:off x="6245504" y="3734491"/>
                <a:ext cx="41777" cy="105089"/>
              </a:xfrm>
              <a:custGeom>
                <a:avLst/>
                <a:gdLst/>
                <a:ahLst/>
                <a:cxnLst/>
                <a:rect l="l" t="t" r="r" b="b"/>
                <a:pathLst>
                  <a:path w="879" h="2211" extrusionOk="0">
                    <a:moveTo>
                      <a:pt x="816" y="0"/>
                    </a:moveTo>
                    <a:cubicBezTo>
                      <a:pt x="597" y="47"/>
                      <a:pt x="377" y="78"/>
                      <a:pt x="142" y="125"/>
                    </a:cubicBezTo>
                    <a:cubicBezTo>
                      <a:pt x="252" y="752"/>
                      <a:pt x="205" y="1364"/>
                      <a:pt x="1" y="1959"/>
                    </a:cubicBezTo>
                    <a:cubicBezTo>
                      <a:pt x="220" y="2053"/>
                      <a:pt x="424" y="2132"/>
                      <a:pt x="659" y="2210"/>
                    </a:cubicBezTo>
                    <a:cubicBezTo>
                      <a:pt x="722" y="1959"/>
                      <a:pt x="769" y="1724"/>
                      <a:pt x="816" y="1489"/>
                    </a:cubicBezTo>
                    <a:cubicBezTo>
                      <a:pt x="847" y="1332"/>
                      <a:pt x="863" y="1176"/>
                      <a:pt x="879" y="1019"/>
                    </a:cubicBezTo>
                    <a:lnTo>
                      <a:pt x="879" y="517"/>
                    </a:lnTo>
                    <a:cubicBezTo>
                      <a:pt x="879" y="486"/>
                      <a:pt x="879" y="455"/>
                      <a:pt x="863" y="408"/>
                    </a:cubicBezTo>
                    <a:cubicBezTo>
                      <a:pt x="847" y="282"/>
                      <a:pt x="832" y="141"/>
                      <a:pt x="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32"/>
              <p:cNvSpPr/>
              <p:nvPr/>
            </p:nvSpPr>
            <p:spPr>
              <a:xfrm>
                <a:off x="6147170" y="3769473"/>
                <a:ext cx="95435" cy="114785"/>
              </a:xfrm>
              <a:custGeom>
                <a:avLst/>
                <a:gdLst/>
                <a:ahLst/>
                <a:cxnLst/>
                <a:rect l="l" t="t" r="r" b="b"/>
                <a:pathLst>
                  <a:path w="2008" h="2415" extrusionOk="0">
                    <a:moveTo>
                      <a:pt x="581" y="1"/>
                    </a:moveTo>
                    <a:cubicBezTo>
                      <a:pt x="565" y="565"/>
                      <a:pt x="377" y="1051"/>
                      <a:pt x="1" y="1474"/>
                    </a:cubicBezTo>
                    <a:cubicBezTo>
                      <a:pt x="330" y="1788"/>
                      <a:pt x="644" y="2101"/>
                      <a:pt x="973" y="2415"/>
                    </a:cubicBezTo>
                    <a:cubicBezTo>
                      <a:pt x="1506" y="1960"/>
                      <a:pt x="2007" y="706"/>
                      <a:pt x="1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32"/>
              <p:cNvSpPr/>
              <p:nvPr/>
            </p:nvSpPr>
            <p:spPr>
              <a:xfrm>
                <a:off x="5911766" y="3788105"/>
                <a:ext cx="96909" cy="111791"/>
              </a:xfrm>
              <a:custGeom>
                <a:avLst/>
                <a:gdLst/>
                <a:ahLst/>
                <a:cxnLst/>
                <a:rect l="l" t="t" r="r" b="b"/>
                <a:pathLst>
                  <a:path w="2039" h="2352" extrusionOk="0">
                    <a:moveTo>
                      <a:pt x="1333" y="1"/>
                    </a:moveTo>
                    <a:cubicBezTo>
                      <a:pt x="894" y="63"/>
                      <a:pt x="455" y="126"/>
                      <a:pt x="1" y="204"/>
                    </a:cubicBezTo>
                    <a:cubicBezTo>
                      <a:pt x="158" y="1082"/>
                      <a:pt x="581" y="1787"/>
                      <a:pt x="1270" y="2352"/>
                    </a:cubicBezTo>
                    <a:cubicBezTo>
                      <a:pt x="1537" y="1976"/>
                      <a:pt x="1788" y="1615"/>
                      <a:pt x="2038" y="1239"/>
                    </a:cubicBezTo>
                    <a:cubicBezTo>
                      <a:pt x="1662" y="910"/>
                      <a:pt x="1427" y="486"/>
                      <a:pt x="1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32"/>
              <p:cNvSpPr/>
              <p:nvPr/>
            </p:nvSpPr>
            <p:spPr>
              <a:xfrm>
                <a:off x="6096553" y="3610818"/>
                <a:ext cx="102089" cy="90164"/>
              </a:xfrm>
              <a:custGeom>
                <a:avLst/>
                <a:gdLst/>
                <a:ahLst/>
                <a:cxnLst/>
                <a:rect l="l" t="t" r="r" b="b"/>
                <a:pathLst>
                  <a:path w="2148" h="1897" extrusionOk="0">
                    <a:moveTo>
                      <a:pt x="329" y="0"/>
                    </a:moveTo>
                    <a:cubicBezTo>
                      <a:pt x="219" y="439"/>
                      <a:pt x="110" y="878"/>
                      <a:pt x="0" y="1285"/>
                    </a:cubicBezTo>
                    <a:cubicBezTo>
                      <a:pt x="204" y="1379"/>
                      <a:pt x="392" y="1442"/>
                      <a:pt x="564" y="1536"/>
                    </a:cubicBezTo>
                    <a:cubicBezTo>
                      <a:pt x="737" y="1646"/>
                      <a:pt x="893" y="1771"/>
                      <a:pt x="1066" y="1897"/>
                    </a:cubicBezTo>
                    <a:cubicBezTo>
                      <a:pt x="1411" y="1630"/>
                      <a:pt x="1771" y="1364"/>
                      <a:pt x="2147" y="1097"/>
                    </a:cubicBezTo>
                    <a:cubicBezTo>
                      <a:pt x="1646" y="533"/>
                      <a:pt x="1050" y="172"/>
                      <a:pt x="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32"/>
              <p:cNvSpPr/>
              <p:nvPr/>
            </p:nvSpPr>
            <p:spPr>
              <a:xfrm>
                <a:off x="6152398" y="3669660"/>
                <a:ext cx="85740" cy="90925"/>
              </a:xfrm>
              <a:custGeom>
                <a:avLst/>
                <a:gdLst/>
                <a:ahLst/>
                <a:cxnLst/>
                <a:rect l="l" t="t" r="r" b="b"/>
                <a:pathLst>
                  <a:path w="1804" h="1913" extrusionOk="0">
                    <a:moveTo>
                      <a:pt x="1082" y="0"/>
                    </a:moveTo>
                    <a:cubicBezTo>
                      <a:pt x="706" y="267"/>
                      <a:pt x="361" y="533"/>
                      <a:pt x="1" y="800"/>
                    </a:cubicBezTo>
                    <a:cubicBezTo>
                      <a:pt x="251" y="1129"/>
                      <a:pt x="408" y="1505"/>
                      <a:pt x="455" y="1913"/>
                    </a:cubicBezTo>
                    <a:lnTo>
                      <a:pt x="1803" y="1913"/>
                    </a:lnTo>
                    <a:cubicBezTo>
                      <a:pt x="1756" y="1192"/>
                      <a:pt x="1521" y="565"/>
                      <a:pt x="10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32"/>
              <p:cNvSpPr/>
              <p:nvPr/>
            </p:nvSpPr>
            <p:spPr>
              <a:xfrm>
                <a:off x="5930397" y="3622700"/>
                <a:ext cx="97621" cy="96153"/>
              </a:xfrm>
              <a:custGeom>
                <a:avLst/>
                <a:gdLst/>
                <a:ahLst/>
                <a:cxnLst/>
                <a:rect l="l" t="t" r="r" b="b"/>
                <a:pathLst>
                  <a:path w="2054" h="2023" extrusionOk="0">
                    <a:moveTo>
                      <a:pt x="1505" y="1"/>
                    </a:moveTo>
                    <a:cubicBezTo>
                      <a:pt x="863" y="330"/>
                      <a:pt x="361" y="785"/>
                      <a:pt x="1" y="1412"/>
                    </a:cubicBezTo>
                    <a:cubicBezTo>
                      <a:pt x="424" y="1615"/>
                      <a:pt x="816" y="1819"/>
                      <a:pt x="1223" y="2023"/>
                    </a:cubicBezTo>
                    <a:cubicBezTo>
                      <a:pt x="1427" y="1694"/>
                      <a:pt x="1709" y="1427"/>
                      <a:pt x="2054" y="1255"/>
                    </a:cubicBezTo>
                    <a:cubicBezTo>
                      <a:pt x="1866" y="832"/>
                      <a:pt x="1693" y="424"/>
                      <a:pt x="15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32"/>
              <p:cNvSpPr/>
              <p:nvPr/>
            </p:nvSpPr>
            <p:spPr>
              <a:xfrm>
                <a:off x="6009388" y="3606017"/>
                <a:ext cx="94627" cy="72626"/>
              </a:xfrm>
              <a:custGeom>
                <a:avLst/>
                <a:gdLst/>
                <a:ahLst/>
                <a:cxnLst/>
                <a:rect l="l" t="t" r="r" b="b"/>
                <a:pathLst>
                  <a:path w="1991" h="1528" extrusionOk="0">
                    <a:moveTo>
                      <a:pt x="1358" y="1"/>
                    </a:moveTo>
                    <a:cubicBezTo>
                      <a:pt x="905" y="1"/>
                      <a:pt x="421" y="95"/>
                      <a:pt x="0" y="273"/>
                    </a:cubicBezTo>
                    <a:cubicBezTo>
                      <a:pt x="188" y="697"/>
                      <a:pt x="361" y="1104"/>
                      <a:pt x="549" y="1527"/>
                    </a:cubicBezTo>
                    <a:cubicBezTo>
                      <a:pt x="806" y="1415"/>
                      <a:pt x="1064" y="1359"/>
                      <a:pt x="1327" y="1359"/>
                    </a:cubicBezTo>
                    <a:cubicBezTo>
                      <a:pt x="1432" y="1359"/>
                      <a:pt x="1538" y="1368"/>
                      <a:pt x="1646" y="1386"/>
                    </a:cubicBezTo>
                    <a:cubicBezTo>
                      <a:pt x="1771" y="932"/>
                      <a:pt x="1881" y="493"/>
                      <a:pt x="1991" y="70"/>
                    </a:cubicBezTo>
                    <a:cubicBezTo>
                      <a:pt x="1795" y="23"/>
                      <a:pt x="1580" y="1"/>
                      <a:pt x="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32"/>
              <p:cNvSpPr/>
              <p:nvPr/>
            </p:nvSpPr>
            <p:spPr>
              <a:xfrm>
                <a:off x="6200068" y="3617519"/>
                <a:ext cx="82745" cy="114737"/>
              </a:xfrm>
              <a:custGeom>
                <a:avLst/>
                <a:gdLst/>
                <a:ahLst/>
                <a:cxnLst/>
                <a:rect l="l" t="t" r="r" b="b"/>
                <a:pathLst>
                  <a:path w="1741" h="2414" extrusionOk="0">
                    <a:moveTo>
                      <a:pt x="471" y="0"/>
                    </a:moveTo>
                    <a:cubicBezTo>
                      <a:pt x="314" y="173"/>
                      <a:pt x="158" y="329"/>
                      <a:pt x="1" y="486"/>
                    </a:cubicBezTo>
                    <a:cubicBezTo>
                      <a:pt x="534" y="1019"/>
                      <a:pt x="894" y="1662"/>
                      <a:pt x="1067" y="2414"/>
                    </a:cubicBezTo>
                    <a:cubicBezTo>
                      <a:pt x="1302" y="2367"/>
                      <a:pt x="1506" y="2320"/>
                      <a:pt x="1741" y="2289"/>
                    </a:cubicBezTo>
                    <a:cubicBezTo>
                      <a:pt x="1537" y="1395"/>
                      <a:pt x="1114" y="643"/>
                      <a:pt x="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32"/>
              <p:cNvSpPr/>
              <p:nvPr/>
            </p:nvSpPr>
            <p:spPr>
              <a:xfrm>
                <a:off x="6206769" y="3835777"/>
                <a:ext cx="66348" cy="81276"/>
              </a:xfrm>
              <a:custGeom>
                <a:avLst/>
                <a:gdLst/>
                <a:ahLst/>
                <a:cxnLst/>
                <a:rect l="l" t="t" r="r" b="b"/>
                <a:pathLst>
                  <a:path w="1396" h="1710" extrusionOk="0">
                    <a:moveTo>
                      <a:pt x="769" y="1"/>
                    </a:moveTo>
                    <a:cubicBezTo>
                      <a:pt x="581" y="471"/>
                      <a:pt x="314" y="878"/>
                      <a:pt x="1" y="1223"/>
                    </a:cubicBezTo>
                    <a:cubicBezTo>
                      <a:pt x="158" y="1396"/>
                      <a:pt x="314" y="1552"/>
                      <a:pt x="471" y="1709"/>
                    </a:cubicBezTo>
                    <a:cubicBezTo>
                      <a:pt x="879" y="1286"/>
                      <a:pt x="1176" y="800"/>
                      <a:pt x="1396" y="252"/>
                    </a:cubicBezTo>
                    <a:cubicBezTo>
                      <a:pt x="1176" y="157"/>
                      <a:pt x="973" y="79"/>
                      <a:pt x="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388" name="Google Shape;388;p32"/>
          <p:cNvCxnSpPr/>
          <p:nvPr/>
        </p:nvCxnSpPr>
        <p:spPr>
          <a:xfrm>
            <a:off x="3426250" y="2902250"/>
            <a:ext cx="1207800" cy="0"/>
          </a:xfrm>
          <a:prstGeom prst="straightConnector1">
            <a:avLst/>
          </a:prstGeom>
          <a:noFill/>
          <a:ln w="19050" cap="flat" cmpd="sng">
            <a:solidFill>
              <a:schemeClr val="accent3"/>
            </a:solidFill>
            <a:prstDash val="solid"/>
            <a:round/>
            <a:headEnd type="none" w="med" len="med"/>
            <a:tailEnd type="oval" w="med" len="med"/>
          </a:ln>
        </p:spPr>
      </p:cxnSp>
      <p:sp>
        <p:nvSpPr>
          <p:cNvPr id="389" name="Google Shape;389;p32"/>
          <p:cNvSpPr txBox="1"/>
          <p:nvPr/>
        </p:nvSpPr>
        <p:spPr>
          <a:xfrm>
            <a:off x="4641825" y="2633225"/>
            <a:ext cx="1445400" cy="51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b="1">
                <a:solidFill>
                  <a:schemeClr val="accent3"/>
                </a:solidFill>
                <a:latin typeface="Roboto"/>
                <a:ea typeface="Roboto"/>
                <a:cs typeface="Roboto"/>
                <a:sym typeface="Roboto"/>
              </a:rPr>
              <a:t>Infrastructure</a:t>
            </a:r>
            <a:endParaRPr b="1" dirty="0">
              <a:solidFill>
                <a:schemeClr val="accent3"/>
              </a:solidFill>
              <a:latin typeface="Roboto"/>
              <a:ea typeface="Roboto"/>
              <a:cs typeface="Roboto"/>
              <a:sym typeface="Roboto"/>
            </a:endParaRPr>
          </a:p>
        </p:txBody>
      </p:sp>
      <p:sp>
        <p:nvSpPr>
          <p:cNvPr id="390" name="Google Shape;390;p32"/>
          <p:cNvSpPr/>
          <p:nvPr/>
        </p:nvSpPr>
        <p:spPr>
          <a:xfrm>
            <a:off x="2307718" y="3456833"/>
            <a:ext cx="480179" cy="429901"/>
          </a:xfrm>
          <a:custGeom>
            <a:avLst/>
            <a:gdLst/>
            <a:ahLst/>
            <a:cxnLst/>
            <a:rect l="l" t="t" r="r" b="b"/>
            <a:pathLst>
              <a:path w="37008" h="33133" extrusionOk="0">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1" name="Google Shape;391;p32"/>
          <p:cNvGrpSpPr/>
          <p:nvPr/>
        </p:nvGrpSpPr>
        <p:grpSpPr>
          <a:xfrm>
            <a:off x="2470813" y="3557149"/>
            <a:ext cx="153590" cy="159790"/>
            <a:chOff x="4597906" y="3571259"/>
            <a:chExt cx="350183" cy="364317"/>
          </a:xfrm>
        </p:grpSpPr>
        <p:sp>
          <p:nvSpPr>
            <p:cNvPr id="392" name="Google Shape;392;p32"/>
            <p:cNvSpPr/>
            <p:nvPr/>
          </p:nvSpPr>
          <p:spPr>
            <a:xfrm>
              <a:off x="4849707" y="3571259"/>
              <a:ext cx="98382" cy="364317"/>
            </a:xfrm>
            <a:custGeom>
              <a:avLst/>
              <a:gdLst/>
              <a:ahLst/>
              <a:cxnLst/>
              <a:rect l="l" t="t" r="r" b="b"/>
              <a:pathLst>
                <a:path w="2070" h="7665" extrusionOk="0">
                  <a:moveTo>
                    <a:pt x="236" y="0"/>
                  </a:moveTo>
                  <a:cubicBezTo>
                    <a:pt x="64" y="63"/>
                    <a:pt x="1" y="204"/>
                    <a:pt x="1" y="376"/>
                  </a:cubicBezTo>
                  <a:cubicBezTo>
                    <a:pt x="1" y="2681"/>
                    <a:pt x="1" y="4985"/>
                    <a:pt x="1" y="7289"/>
                  </a:cubicBezTo>
                  <a:cubicBezTo>
                    <a:pt x="1" y="7461"/>
                    <a:pt x="64" y="7602"/>
                    <a:pt x="236" y="7665"/>
                  </a:cubicBezTo>
                  <a:lnTo>
                    <a:pt x="1850" y="7665"/>
                  </a:lnTo>
                  <a:cubicBezTo>
                    <a:pt x="1944" y="7618"/>
                    <a:pt x="2023" y="7540"/>
                    <a:pt x="2070" y="7430"/>
                  </a:cubicBezTo>
                  <a:lnTo>
                    <a:pt x="2070" y="235"/>
                  </a:lnTo>
                  <a:cubicBezTo>
                    <a:pt x="2023" y="126"/>
                    <a:pt x="1944" y="47"/>
                    <a:pt x="1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2"/>
            <p:cNvSpPr/>
            <p:nvPr/>
          </p:nvSpPr>
          <p:spPr>
            <a:xfrm>
              <a:off x="4723807" y="3655434"/>
              <a:ext cx="98382" cy="280142"/>
            </a:xfrm>
            <a:custGeom>
              <a:avLst/>
              <a:gdLst/>
              <a:ahLst/>
              <a:cxnLst/>
              <a:rect l="l" t="t" r="r" b="b"/>
              <a:pathLst>
                <a:path w="2070" h="5894" extrusionOk="0">
                  <a:moveTo>
                    <a:pt x="314" y="0"/>
                  </a:moveTo>
                  <a:cubicBezTo>
                    <a:pt x="126" y="0"/>
                    <a:pt x="1" y="126"/>
                    <a:pt x="1" y="314"/>
                  </a:cubicBezTo>
                  <a:cubicBezTo>
                    <a:pt x="1" y="2069"/>
                    <a:pt x="1" y="3825"/>
                    <a:pt x="1" y="5581"/>
                  </a:cubicBezTo>
                  <a:cubicBezTo>
                    <a:pt x="1" y="5722"/>
                    <a:pt x="79" y="5816"/>
                    <a:pt x="205" y="5863"/>
                  </a:cubicBezTo>
                  <a:cubicBezTo>
                    <a:pt x="220" y="5878"/>
                    <a:pt x="220" y="5878"/>
                    <a:pt x="236" y="5894"/>
                  </a:cubicBezTo>
                  <a:lnTo>
                    <a:pt x="1835" y="5894"/>
                  </a:lnTo>
                  <a:cubicBezTo>
                    <a:pt x="2007" y="5831"/>
                    <a:pt x="2070" y="5690"/>
                    <a:pt x="2070" y="5518"/>
                  </a:cubicBezTo>
                  <a:cubicBezTo>
                    <a:pt x="2070" y="3794"/>
                    <a:pt x="2070" y="2085"/>
                    <a:pt x="2070" y="377"/>
                  </a:cubicBezTo>
                  <a:cubicBezTo>
                    <a:pt x="2070" y="345"/>
                    <a:pt x="2070" y="330"/>
                    <a:pt x="2070" y="298"/>
                  </a:cubicBezTo>
                  <a:cubicBezTo>
                    <a:pt x="2054" y="126"/>
                    <a:pt x="1944" y="0"/>
                    <a:pt x="1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2"/>
            <p:cNvSpPr/>
            <p:nvPr/>
          </p:nvSpPr>
          <p:spPr>
            <a:xfrm>
              <a:off x="4597906" y="3739610"/>
              <a:ext cx="98382" cy="195966"/>
            </a:xfrm>
            <a:custGeom>
              <a:avLst/>
              <a:gdLst/>
              <a:ahLst/>
              <a:cxnLst/>
              <a:rect l="l" t="t" r="r" b="b"/>
              <a:pathLst>
                <a:path w="2070" h="4123" extrusionOk="0">
                  <a:moveTo>
                    <a:pt x="330" y="1"/>
                  </a:moveTo>
                  <a:cubicBezTo>
                    <a:pt x="236" y="1"/>
                    <a:pt x="158" y="16"/>
                    <a:pt x="95" y="95"/>
                  </a:cubicBezTo>
                  <a:cubicBezTo>
                    <a:pt x="17" y="157"/>
                    <a:pt x="1" y="251"/>
                    <a:pt x="1" y="345"/>
                  </a:cubicBezTo>
                  <a:cubicBezTo>
                    <a:pt x="1" y="1474"/>
                    <a:pt x="17" y="2603"/>
                    <a:pt x="1" y="3731"/>
                  </a:cubicBezTo>
                  <a:cubicBezTo>
                    <a:pt x="1" y="3919"/>
                    <a:pt x="64" y="4045"/>
                    <a:pt x="236" y="4123"/>
                  </a:cubicBezTo>
                  <a:lnTo>
                    <a:pt x="1835" y="4123"/>
                  </a:lnTo>
                  <a:cubicBezTo>
                    <a:pt x="2007" y="4060"/>
                    <a:pt x="2070" y="3919"/>
                    <a:pt x="2070" y="3747"/>
                  </a:cubicBezTo>
                  <a:cubicBezTo>
                    <a:pt x="2070" y="2618"/>
                    <a:pt x="2070" y="1490"/>
                    <a:pt x="2070" y="377"/>
                  </a:cubicBezTo>
                  <a:cubicBezTo>
                    <a:pt x="2070" y="345"/>
                    <a:pt x="2070" y="330"/>
                    <a:pt x="2070" y="298"/>
                  </a:cubicBezTo>
                  <a:cubicBezTo>
                    <a:pt x="2054" y="110"/>
                    <a:pt x="1945" y="1"/>
                    <a:pt x="1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5" name="Google Shape;395;p32"/>
          <p:cNvCxnSpPr/>
          <p:nvPr/>
        </p:nvCxnSpPr>
        <p:spPr>
          <a:xfrm>
            <a:off x="3102850" y="3637062"/>
            <a:ext cx="1531200" cy="0"/>
          </a:xfrm>
          <a:prstGeom prst="straightConnector1">
            <a:avLst/>
          </a:prstGeom>
          <a:noFill/>
          <a:ln w="19050" cap="flat" cmpd="sng">
            <a:solidFill>
              <a:schemeClr val="accent4"/>
            </a:solidFill>
            <a:prstDash val="solid"/>
            <a:round/>
            <a:headEnd type="none" w="med" len="med"/>
            <a:tailEnd type="oval" w="med" len="med"/>
          </a:ln>
        </p:spPr>
      </p:cxnSp>
      <p:sp>
        <p:nvSpPr>
          <p:cNvPr id="396" name="Google Shape;396;p32"/>
          <p:cNvSpPr txBox="1"/>
          <p:nvPr/>
        </p:nvSpPr>
        <p:spPr>
          <a:xfrm>
            <a:off x="4783350" y="3377400"/>
            <a:ext cx="1319100" cy="5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Roboto"/>
                <a:ea typeface="Roboto"/>
                <a:cs typeface="Roboto"/>
                <a:sym typeface="Roboto"/>
              </a:rPr>
              <a:t>0 Dependence</a:t>
            </a:r>
            <a:endParaRPr sz="1600" b="1" dirty="0">
              <a:solidFill>
                <a:schemeClr val="accent5"/>
              </a:solidFill>
              <a:latin typeface="Roboto"/>
              <a:ea typeface="Roboto"/>
              <a:cs typeface="Roboto"/>
              <a:sym typeface="Roboto"/>
            </a:endParaRPr>
          </a:p>
        </p:txBody>
      </p:sp>
      <p:sp>
        <p:nvSpPr>
          <p:cNvPr id="397" name="Google Shape;397;p32"/>
          <p:cNvSpPr txBox="1"/>
          <p:nvPr/>
        </p:nvSpPr>
        <p:spPr>
          <a:xfrm>
            <a:off x="5844816" y="3490971"/>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Compatible with most computers and operating system</a:t>
            </a:r>
            <a:r>
              <a:rPr lang="en" sz="1200">
                <a:solidFill>
                  <a:schemeClr val="dk1"/>
                </a:solidFill>
                <a:latin typeface="Roboto"/>
                <a:ea typeface="Roboto"/>
                <a:cs typeface="Roboto"/>
                <a:sym typeface="Roboto"/>
              </a:rPr>
              <a:t>s</a:t>
            </a:r>
            <a:endParaRPr sz="1200" dirty="0">
              <a:latin typeface="Roboto"/>
              <a:ea typeface="Roboto"/>
              <a:cs typeface="Roboto"/>
              <a:sym typeface="Roboto"/>
            </a:endParaRPr>
          </a:p>
        </p:txBody>
      </p:sp>
      <p:grpSp>
        <p:nvGrpSpPr>
          <p:cNvPr id="398" name="Google Shape;398;p32"/>
          <p:cNvGrpSpPr/>
          <p:nvPr/>
        </p:nvGrpSpPr>
        <p:grpSpPr>
          <a:xfrm>
            <a:off x="2322195" y="1978731"/>
            <a:ext cx="480179" cy="429901"/>
            <a:chOff x="2169795" y="1961000"/>
            <a:chExt cx="480179" cy="429901"/>
          </a:xfrm>
        </p:grpSpPr>
        <p:sp>
          <p:nvSpPr>
            <p:cNvPr id="399" name="Google Shape;399;p32"/>
            <p:cNvSpPr/>
            <p:nvPr/>
          </p:nvSpPr>
          <p:spPr>
            <a:xfrm>
              <a:off x="2169795" y="1961000"/>
              <a:ext cx="480179" cy="429901"/>
            </a:xfrm>
            <a:custGeom>
              <a:avLst/>
              <a:gdLst/>
              <a:ahLst/>
              <a:cxnLst/>
              <a:rect l="l" t="t" r="r" b="b"/>
              <a:pathLst>
                <a:path w="37008" h="33133" extrusionOk="0">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0" name="Google Shape;400;p32"/>
            <p:cNvGrpSpPr/>
            <p:nvPr/>
          </p:nvGrpSpPr>
          <p:grpSpPr>
            <a:xfrm>
              <a:off x="2328214" y="2066087"/>
              <a:ext cx="163691" cy="163700"/>
              <a:chOff x="4106192" y="1959639"/>
              <a:chExt cx="406788" cy="406809"/>
            </a:xfrm>
          </p:grpSpPr>
          <p:sp>
            <p:nvSpPr>
              <p:cNvPr id="401" name="Google Shape;401;p32"/>
              <p:cNvSpPr/>
              <p:nvPr/>
            </p:nvSpPr>
            <p:spPr>
              <a:xfrm>
                <a:off x="4106192" y="1959639"/>
                <a:ext cx="406788" cy="406809"/>
              </a:xfrm>
              <a:custGeom>
                <a:avLst/>
                <a:gdLst/>
                <a:ahLst/>
                <a:cxnLst/>
                <a:rect l="l" t="t" r="r" b="b"/>
                <a:pathLst>
                  <a:path w="8559" h="8559" extrusionOk="0">
                    <a:moveTo>
                      <a:pt x="0" y="0"/>
                    </a:moveTo>
                    <a:lnTo>
                      <a:pt x="0" y="8558"/>
                    </a:lnTo>
                    <a:lnTo>
                      <a:pt x="8558" y="8558"/>
                    </a:lnTo>
                    <a:lnTo>
                      <a:pt x="8558" y="8245"/>
                    </a:lnTo>
                    <a:lnTo>
                      <a:pt x="314" y="8245"/>
                    </a:lnTo>
                    <a:lnTo>
                      <a:pt x="314" y="8135"/>
                    </a:lnTo>
                    <a:cubicBezTo>
                      <a:pt x="314" y="5455"/>
                      <a:pt x="314" y="2774"/>
                      <a:pt x="314" y="94"/>
                    </a:cubicBezTo>
                    <a:cubicBezTo>
                      <a:pt x="314" y="63"/>
                      <a:pt x="314" y="31"/>
                      <a:pt x="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32"/>
              <p:cNvSpPr/>
              <p:nvPr/>
            </p:nvSpPr>
            <p:spPr>
              <a:xfrm>
                <a:off x="4167265" y="1992387"/>
                <a:ext cx="314394" cy="304002"/>
              </a:xfrm>
              <a:custGeom>
                <a:avLst/>
                <a:gdLst/>
                <a:ahLst/>
                <a:cxnLst/>
                <a:rect l="l" t="t" r="r" b="b"/>
                <a:pathLst>
                  <a:path w="6615" h="6396" extrusionOk="0">
                    <a:moveTo>
                      <a:pt x="6349" y="1"/>
                    </a:moveTo>
                    <a:cubicBezTo>
                      <a:pt x="5769" y="440"/>
                      <a:pt x="5204" y="879"/>
                      <a:pt x="4624" y="1302"/>
                    </a:cubicBezTo>
                    <a:cubicBezTo>
                      <a:pt x="4875" y="1411"/>
                      <a:pt x="5095" y="1506"/>
                      <a:pt x="5330" y="1600"/>
                    </a:cubicBezTo>
                    <a:cubicBezTo>
                      <a:pt x="5063" y="2227"/>
                      <a:pt x="4812" y="2838"/>
                      <a:pt x="4562" y="3449"/>
                    </a:cubicBezTo>
                    <a:cubicBezTo>
                      <a:pt x="4201" y="3026"/>
                      <a:pt x="3841" y="2634"/>
                      <a:pt x="3496" y="2227"/>
                    </a:cubicBezTo>
                    <a:cubicBezTo>
                      <a:pt x="3120" y="2932"/>
                      <a:pt x="2759" y="3622"/>
                      <a:pt x="2383" y="4327"/>
                    </a:cubicBezTo>
                    <a:cubicBezTo>
                      <a:pt x="2007" y="3966"/>
                      <a:pt x="1631" y="3606"/>
                      <a:pt x="1270" y="3245"/>
                    </a:cubicBezTo>
                    <a:cubicBezTo>
                      <a:pt x="847" y="4217"/>
                      <a:pt x="424" y="5173"/>
                      <a:pt x="0" y="6145"/>
                    </a:cubicBezTo>
                    <a:cubicBezTo>
                      <a:pt x="188" y="6223"/>
                      <a:pt x="377" y="6302"/>
                      <a:pt x="565" y="6396"/>
                    </a:cubicBezTo>
                    <a:cubicBezTo>
                      <a:pt x="862" y="5691"/>
                      <a:pt x="1176" y="5017"/>
                      <a:pt x="1474" y="4311"/>
                    </a:cubicBezTo>
                    <a:cubicBezTo>
                      <a:pt x="1834" y="4672"/>
                      <a:pt x="2179" y="5001"/>
                      <a:pt x="2540" y="5346"/>
                    </a:cubicBezTo>
                    <a:cubicBezTo>
                      <a:pt x="2900" y="4672"/>
                      <a:pt x="3261" y="3998"/>
                      <a:pt x="3621" y="3308"/>
                    </a:cubicBezTo>
                    <a:cubicBezTo>
                      <a:pt x="3997" y="3747"/>
                      <a:pt x="4358" y="4170"/>
                      <a:pt x="4734" y="4609"/>
                    </a:cubicBezTo>
                    <a:cubicBezTo>
                      <a:pt x="5126" y="3684"/>
                      <a:pt x="5518" y="2759"/>
                      <a:pt x="5894" y="1850"/>
                    </a:cubicBezTo>
                    <a:cubicBezTo>
                      <a:pt x="6145" y="1944"/>
                      <a:pt x="6364" y="2038"/>
                      <a:pt x="6615" y="2148"/>
                    </a:cubicBezTo>
                    <a:cubicBezTo>
                      <a:pt x="6521" y="1427"/>
                      <a:pt x="6443" y="722"/>
                      <a:pt x="6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403" name="Google Shape;403;p32"/>
          <p:cNvCxnSpPr/>
          <p:nvPr/>
        </p:nvCxnSpPr>
        <p:spPr>
          <a:xfrm>
            <a:off x="3081550" y="2148713"/>
            <a:ext cx="1552500" cy="0"/>
          </a:xfrm>
          <a:prstGeom prst="straightConnector1">
            <a:avLst/>
          </a:prstGeom>
          <a:noFill/>
          <a:ln w="19050" cap="flat" cmpd="sng">
            <a:solidFill>
              <a:schemeClr val="accent2"/>
            </a:solidFill>
            <a:prstDash val="solid"/>
            <a:round/>
            <a:headEnd type="none" w="med" len="med"/>
            <a:tailEnd type="oval" w="med" len="med"/>
          </a:ln>
        </p:spPr>
      </p:cxnSp>
      <p:sp>
        <p:nvSpPr>
          <p:cNvPr id="404" name="Google Shape;404;p32"/>
          <p:cNvSpPr txBox="1"/>
          <p:nvPr/>
        </p:nvSpPr>
        <p:spPr>
          <a:xfrm>
            <a:off x="4894575" y="1889075"/>
            <a:ext cx="944700" cy="5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Roboto"/>
                <a:ea typeface="Roboto"/>
                <a:cs typeface="Roboto"/>
                <a:sym typeface="Roboto"/>
              </a:rPr>
              <a:t>Mobility</a:t>
            </a:r>
            <a:endParaRPr sz="1600" b="1" dirty="0">
              <a:solidFill>
                <a:schemeClr val="accent2"/>
              </a:solidFill>
              <a:latin typeface="Roboto"/>
              <a:ea typeface="Roboto"/>
              <a:cs typeface="Roboto"/>
              <a:sym typeface="Roboto"/>
            </a:endParaRPr>
          </a:p>
        </p:txBody>
      </p:sp>
      <p:sp>
        <p:nvSpPr>
          <p:cNvPr id="405" name="Google Shape;405;p32"/>
          <p:cNvSpPr txBox="1"/>
          <p:nvPr/>
        </p:nvSpPr>
        <p:spPr>
          <a:xfrm>
            <a:off x="5844829" y="2003427"/>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500"/>
              </a:spcBef>
              <a:spcAft>
                <a:spcPts val="0"/>
              </a:spcAft>
              <a:buNone/>
            </a:pPr>
            <a:r>
              <a:rPr lang="en" sz="1200">
                <a:latin typeface="Roboto"/>
                <a:ea typeface="Roboto"/>
                <a:cs typeface="Roboto"/>
                <a:sym typeface="Roboto"/>
              </a:rPr>
              <a:t>Can be used from any computer or device with an Internet connection</a:t>
            </a:r>
            <a:endParaRPr sz="1200" dirty="0">
              <a:latin typeface="Roboto"/>
              <a:ea typeface="Roboto"/>
              <a:cs typeface="Roboto"/>
              <a:sym typeface="Roboto"/>
            </a:endParaRPr>
          </a:p>
        </p:txBody>
      </p:sp>
      <p:cxnSp>
        <p:nvCxnSpPr>
          <p:cNvPr id="406" name="Google Shape;406;p32"/>
          <p:cNvCxnSpPr/>
          <p:nvPr/>
        </p:nvCxnSpPr>
        <p:spPr>
          <a:xfrm>
            <a:off x="2518150" y="4371140"/>
            <a:ext cx="2115900" cy="0"/>
          </a:xfrm>
          <a:prstGeom prst="straightConnector1">
            <a:avLst/>
          </a:prstGeom>
          <a:noFill/>
          <a:ln w="19050" cap="flat" cmpd="sng">
            <a:solidFill>
              <a:schemeClr val="accent6"/>
            </a:solidFill>
            <a:prstDash val="solid"/>
            <a:round/>
            <a:headEnd type="none" w="med" len="med"/>
            <a:tailEnd type="oval" w="med" len="med"/>
          </a:ln>
        </p:spPr>
      </p:cxnSp>
      <p:grpSp>
        <p:nvGrpSpPr>
          <p:cNvPr id="407" name="Google Shape;407;p32"/>
          <p:cNvGrpSpPr/>
          <p:nvPr/>
        </p:nvGrpSpPr>
        <p:grpSpPr>
          <a:xfrm>
            <a:off x="1732400" y="4215598"/>
            <a:ext cx="490144" cy="455500"/>
            <a:chOff x="1580000" y="4130758"/>
            <a:chExt cx="490144" cy="455500"/>
          </a:xfrm>
        </p:grpSpPr>
        <p:sp>
          <p:nvSpPr>
            <p:cNvPr id="408" name="Google Shape;408;p32"/>
            <p:cNvSpPr/>
            <p:nvPr/>
          </p:nvSpPr>
          <p:spPr>
            <a:xfrm>
              <a:off x="1580000" y="4130758"/>
              <a:ext cx="490144" cy="455500"/>
            </a:xfrm>
            <a:custGeom>
              <a:avLst/>
              <a:gdLst/>
              <a:ahLst/>
              <a:cxnLst/>
              <a:rect l="l" t="t" r="r" b="b"/>
              <a:pathLst>
                <a:path w="37776" h="35106" extrusionOk="0">
                  <a:moveTo>
                    <a:pt x="14439" y="0"/>
                  </a:moveTo>
                  <a:cubicBezTo>
                    <a:pt x="13920" y="0"/>
                    <a:pt x="13376" y="42"/>
                    <a:pt x="12806" y="136"/>
                  </a:cubicBezTo>
                  <a:cubicBezTo>
                    <a:pt x="12258" y="214"/>
                    <a:pt x="11678" y="355"/>
                    <a:pt x="11066" y="543"/>
                  </a:cubicBezTo>
                  <a:cubicBezTo>
                    <a:pt x="6364" y="2079"/>
                    <a:pt x="5533" y="5935"/>
                    <a:pt x="5471" y="8192"/>
                  </a:cubicBezTo>
                  <a:cubicBezTo>
                    <a:pt x="5439" y="9211"/>
                    <a:pt x="5580" y="9901"/>
                    <a:pt x="5580" y="9901"/>
                  </a:cubicBezTo>
                  <a:cubicBezTo>
                    <a:pt x="5580" y="9901"/>
                    <a:pt x="4812" y="10199"/>
                    <a:pt x="3872" y="10904"/>
                  </a:cubicBezTo>
                  <a:cubicBezTo>
                    <a:pt x="1270" y="12848"/>
                    <a:pt x="0" y="16139"/>
                    <a:pt x="486" y="19353"/>
                  </a:cubicBezTo>
                  <a:cubicBezTo>
                    <a:pt x="1113" y="23459"/>
                    <a:pt x="4671" y="26516"/>
                    <a:pt x="8292" y="26531"/>
                  </a:cubicBezTo>
                  <a:lnTo>
                    <a:pt x="10565" y="26531"/>
                  </a:lnTo>
                  <a:cubicBezTo>
                    <a:pt x="10189" y="30716"/>
                    <a:pt x="7696" y="35105"/>
                    <a:pt x="7696" y="35105"/>
                  </a:cubicBezTo>
                  <a:cubicBezTo>
                    <a:pt x="7696" y="35105"/>
                    <a:pt x="8355" y="35074"/>
                    <a:pt x="9342" y="34886"/>
                  </a:cubicBezTo>
                  <a:cubicBezTo>
                    <a:pt x="10894" y="34588"/>
                    <a:pt x="13229" y="33883"/>
                    <a:pt x="15016" y="32174"/>
                  </a:cubicBezTo>
                  <a:cubicBezTo>
                    <a:pt x="16019" y="31234"/>
                    <a:pt x="16740" y="30168"/>
                    <a:pt x="17242" y="29212"/>
                  </a:cubicBezTo>
                  <a:cubicBezTo>
                    <a:pt x="18057" y="27738"/>
                    <a:pt x="18339" y="26531"/>
                    <a:pt x="18339" y="26531"/>
                  </a:cubicBezTo>
                  <a:lnTo>
                    <a:pt x="30612" y="26531"/>
                  </a:lnTo>
                  <a:cubicBezTo>
                    <a:pt x="31051" y="26531"/>
                    <a:pt x="32211" y="26453"/>
                    <a:pt x="33465" y="25873"/>
                  </a:cubicBezTo>
                  <a:cubicBezTo>
                    <a:pt x="34938" y="25199"/>
                    <a:pt x="36568" y="23820"/>
                    <a:pt x="37305" y="21092"/>
                  </a:cubicBezTo>
                  <a:cubicBezTo>
                    <a:pt x="37525" y="20262"/>
                    <a:pt x="37666" y="19290"/>
                    <a:pt x="37697" y="18193"/>
                  </a:cubicBezTo>
                  <a:cubicBezTo>
                    <a:pt x="37775" y="14948"/>
                    <a:pt x="36631" y="12863"/>
                    <a:pt x="35267" y="11531"/>
                  </a:cubicBezTo>
                  <a:cubicBezTo>
                    <a:pt x="34029" y="10308"/>
                    <a:pt x="32603" y="9713"/>
                    <a:pt x="31772" y="9462"/>
                  </a:cubicBezTo>
                  <a:cubicBezTo>
                    <a:pt x="31333" y="9321"/>
                    <a:pt x="31051" y="9274"/>
                    <a:pt x="31051" y="9274"/>
                  </a:cubicBezTo>
                  <a:cubicBezTo>
                    <a:pt x="31051" y="9274"/>
                    <a:pt x="31114" y="7001"/>
                    <a:pt x="28339" y="4791"/>
                  </a:cubicBezTo>
                  <a:cubicBezTo>
                    <a:pt x="26584" y="3396"/>
                    <a:pt x="24969" y="3036"/>
                    <a:pt x="23778" y="3036"/>
                  </a:cubicBezTo>
                  <a:cubicBezTo>
                    <a:pt x="22493" y="3036"/>
                    <a:pt x="21694" y="3459"/>
                    <a:pt x="21694" y="3459"/>
                  </a:cubicBezTo>
                  <a:cubicBezTo>
                    <a:pt x="21694" y="3459"/>
                    <a:pt x="19138" y="0"/>
                    <a:pt x="14439" y="0"/>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9" name="Google Shape;409;p32"/>
            <p:cNvGrpSpPr/>
            <p:nvPr/>
          </p:nvGrpSpPr>
          <p:grpSpPr>
            <a:xfrm>
              <a:off x="1716295" y="4226587"/>
              <a:ext cx="197006" cy="196004"/>
              <a:chOff x="3435663" y="3579351"/>
              <a:chExt cx="379222" cy="377293"/>
            </a:xfrm>
          </p:grpSpPr>
          <p:sp>
            <p:nvSpPr>
              <p:cNvPr id="410" name="Google Shape;410;p32"/>
              <p:cNvSpPr/>
              <p:nvPr/>
            </p:nvSpPr>
            <p:spPr>
              <a:xfrm>
                <a:off x="3435663" y="3579351"/>
                <a:ext cx="178086" cy="304002"/>
              </a:xfrm>
              <a:custGeom>
                <a:avLst/>
                <a:gdLst/>
                <a:ahLst/>
                <a:cxnLst/>
                <a:rect l="l" t="t" r="r" b="b"/>
                <a:pathLst>
                  <a:path w="3747" h="6396" extrusionOk="0">
                    <a:moveTo>
                      <a:pt x="3511" y="1"/>
                    </a:moveTo>
                    <a:cubicBezTo>
                      <a:pt x="3355" y="16"/>
                      <a:pt x="3213" y="32"/>
                      <a:pt x="3072" y="63"/>
                    </a:cubicBezTo>
                    <a:cubicBezTo>
                      <a:pt x="2101" y="252"/>
                      <a:pt x="1301" y="737"/>
                      <a:pt x="721" y="1537"/>
                    </a:cubicBezTo>
                    <a:cubicBezTo>
                      <a:pt x="298" y="2117"/>
                      <a:pt x="63" y="2759"/>
                      <a:pt x="16" y="3465"/>
                    </a:cubicBezTo>
                    <a:cubicBezTo>
                      <a:pt x="16" y="3480"/>
                      <a:pt x="0" y="3496"/>
                      <a:pt x="0" y="3512"/>
                    </a:cubicBezTo>
                    <a:lnTo>
                      <a:pt x="0" y="3982"/>
                    </a:lnTo>
                    <a:cubicBezTo>
                      <a:pt x="0" y="3998"/>
                      <a:pt x="16" y="4013"/>
                      <a:pt x="16" y="4045"/>
                    </a:cubicBezTo>
                    <a:cubicBezTo>
                      <a:pt x="63" y="4750"/>
                      <a:pt x="298" y="5393"/>
                      <a:pt x="721" y="5973"/>
                    </a:cubicBezTo>
                    <a:cubicBezTo>
                      <a:pt x="847" y="6114"/>
                      <a:pt x="972" y="6255"/>
                      <a:pt x="1082" y="6396"/>
                    </a:cubicBezTo>
                    <a:cubicBezTo>
                      <a:pt x="1113" y="6380"/>
                      <a:pt x="1129" y="6365"/>
                      <a:pt x="1129" y="6365"/>
                    </a:cubicBezTo>
                    <a:cubicBezTo>
                      <a:pt x="1991" y="5502"/>
                      <a:pt x="2837" y="4656"/>
                      <a:pt x="3699" y="3794"/>
                    </a:cubicBezTo>
                    <a:cubicBezTo>
                      <a:pt x="3715" y="3763"/>
                      <a:pt x="3731" y="3716"/>
                      <a:pt x="3731" y="3684"/>
                    </a:cubicBezTo>
                    <a:cubicBezTo>
                      <a:pt x="3746" y="2462"/>
                      <a:pt x="3746" y="1223"/>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2"/>
              <p:cNvSpPr/>
              <p:nvPr/>
            </p:nvSpPr>
            <p:spPr>
              <a:xfrm>
                <a:off x="3636799" y="3579351"/>
                <a:ext cx="178086" cy="178095"/>
              </a:xfrm>
              <a:custGeom>
                <a:avLst/>
                <a:gdLst/>
                <a:ahLst/>
                <a:cxnLst/>
                <a:rect l="l" t="t" r="r" b="b"/>
                <a:pathLst>
                  <a:path w="3747" h="3747" extrusionOk="0">
                    <a:moveTo>
                      <a:pt x="0" y="1"/>
                    </a:moveTo>
                    <a:lnTo>
                      <a:pt x="0" y="3747"/>
                    </a:lnTo>
                    <a:lnTo>
                      <a:pt x="3746" y="3747"/>
                    </a:lnTo>
                    <a:cubicBezTo>
                      <a:pt x="3746" y="3716"/>
                      <a:pt x="3746" y="3684"/>
                      <a:pt x="3746" y="3653"/>
                    </a:cubicBezTo>
                    <a:cubicBezTo>
                      <a:pt x="3731" y="3010"/>
                      <a:pt x="3558" y="2383"/>
                      <a:pt x="3214" y="1835"/>
                    </a:cubicBezTo>
                    <a:cubicBezTo>
                      <a:pt x="2634" y="863"/>
                      <a:pt x="1787" y="283"/>
                      <a:pt x="674" y="63"/>
                    </a:cubicBezTo>
                    <a:cubicBezTo>
                      <a:pt x="533" y="32"/>
                      <a:pt x="376" y="16"/>
                      <a:pt x="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2"/>
              <p:cNvSpPr/>
              <p:nvPr/>
            </p:nvSpPr>
            <p:spPr>
              <a:xfrm>
                <a:off x="3502676" y="3779024"/>
                <a:ext cx="304033" cy="177620"/>
              </a:xfrm>
              <a:custGeom>
                <a:avLst/>
                <a:gdLst/>
                <a:ahLst/>
                <a:cxnLst/>
                <a:rect l="l" t="t" r="r" b="b"/>
                <a:pathLst>
                  <a:path w="6397" h="3737" extrusionOk="0">
                    <a:moveTo>
                      <a:pt x="2713" y="0"/>
                    </a:moveTo>
                    <a:cubicBezTo>
                      <a:pt x="2681" y="0"/>
                      <a:pt x="2634" y="16"/>
                      <a:pt x="2603" y="47"/>
                    </a:cubicBezTo>
                    <a:cubicBezTo>
                      <a:pt x="1756" y="894"/>
                      <a:pt x="894" y="1740"/>
                      <a:pt x="48" y="2602"/>
                    </a:cubicBezTo>
                    <a:cubicBezTo>
                      <a:pt x="32" y="2618"/>
                      <a:pt x="17" y="2634"/>
                      <a:pt x="1" y="2634"/>
                    </a:cubicBezTo>
                    <a:cubicBezTo>
                      <a:pt x="656" y="3310"/>
                      <a:pt x="1620" y="3737"/>
                      <a:pt x="2646" y="3737"/>
                    </a:cubicBezTo>
                    <a:cubicBezTo>
                      <a:pt x="3117" y="3737"/>
                      <a:pt x="3602" y="3646"/>
                      <a:pt x="4076" y="3449"/>
                    </a:cubicBezTo>
                    <a:cubicBezTo>
                      <a:pt x="5628" y="2806"/>
                      <a:pt x="6396" y="1317"/>
                      <a:pt x="6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413" name="Google Shape;413;p32"/>
          <p:cNvSpPr txBox="1"/>
          <p:nvPr/>
        </p:nvSpPr>
        <p:spPr>
          <a:xfrm>
            <a:off x="4894575" y="4111491"/>
            <a:ext cx="944700" cy="5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6"/>
                </a:solidFill>
                <a:latin typeface="Roboto"/>
                <a:ea typeface="Roboto"/>
                <a:cs typeface="Roboto"/>
                <a:sym typeface="Roboto"/>
              </a:rPr>
              <a:t>AI/ML</a:t>
            </a:r>
            <a:endParaRPr sz="1600" b="1" dirty="0">
              <a:solidFill>
                <a:schemeClr val="accent6"/>
              </a:solidFill>
              <a:latin typeface="Roboto"/>
              <a:ea typeface="Roboto"/>
              <a:cs typeface="Roboto"/>
              <a:sym typeface="Roboto"/>
            </a:endParaRPr>
          </a:p>
        </p:txBody>
      </p:sp>
      <p:sp>
        <p:nvSpPr>
          <p:cNvPr id="414" name="Google Shape;414;p32"/>
          <p:cNvSpPr txBox="1"/>
          <p:nvPr/>
        </p:nvSpPr>
        <p:spPr>
          <a:xfrm>
            <a:off x="5844816" y="4234754"/>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organizations to achieve faster time to market and incorporate AI and ML use cases into their strategies.</a:t>
            </a:r>
            <a:endParaRPr sz="1200" dirty="0">
              <a:latin typeface="Roboto"/>
              <a:ea typeface="Roboto"/>
              <a:cs typeface="Roboto"/>
              <a:sym typeface="Roboto"/>
            </a:endParaRPr>
          </a:p>
        </p:txBody>
      </p:sp>
      <p:sp>
        <p:nvSpPr>
          <p:cNvPr id="415" name="Google Shape;415;p32"/>
          <p:cNvSpPr txBox="1"/>
          <p:nvPr/>
        </p:nvSpPr>
        <p:spPr>
          <a:xfrm>
            <a:off x="4783350" y="1186600"/>
            <a:ext cx="1076700" cy="51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9B96F2"/>
                </a:solidFill>
                <a:latin typeface="Roboto"/>
                <a:ea typeface="Roboto"/>
                <a:cs typeface="Roboto"/>
                <a:sym typeface="Roboto"/>
              </a:rPr>
              <a:t>Financial</a:t>
            </a:r>
            <a:endParaRPr sz="1600" b="1" dirty="0">
              <a:solidFill>
                <a:srgbClr val="9B96F2"/>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3"/>
          <p:cNvSpPr txBox="1"/>
          <p:nvPr/>
        </p:nvSpPr>
        <p:spPr>
          <a:xfrm>
            <a:off x="3726800" y="3416350"/>
            <a:ext cx="1713600" cy="5727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accent3"/>
                </a:solidFill>
                <a:latin typeface="Roboto"/>
                <a:ea typeface="Roboto"/>
                <a:cs typeface="Roboto"/>
                <a:sym typeface="Roboto"/>
              </a:rPr>
              <a:t> high Cost for Big Data</a:t>
            </a:r>
            <a:endParaRPr sz="1600" b="1" dirty="0">
              <a:solidFill>
                <a:schemeClr val="accent3"/>
              </a:solidFill>
              <a:latin typeface="Roboto"/>
              <a:ea typeface="Roboto"/>
              <a:cs typeface="Roboto"/>
              <a:sym typeface="Roboto"/>
            </a:endParaRPr>
          </a:p>
        </p:txBody>
      </p:sp>
      <p:sp>
        <p:nvSpPr>
          <p:cNvPr id="421" name="Google Shape;421;p33"/>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Disadvantages</a:t>
            </a:r>
            <a:endParaRPr dirty="0"/>
          </a:p>
        </p:txBody>
      </p:sp>
      <p:sp>
        <p:nvSpPr>
          <p:cNvPr id="422" name="Google Shape;422;p33"/>
          <p:cNvSpPr/>
          <p:nvPr/>
        </p:nvSpPr>
        <p:spPr>
          <a:xfrm>
            <a:off x="6819850" y="3195322"/>
            <a:ext cx="1651200" cy="746700"/>
          </a:xfrm>
          <a:prstGeom prst="roundRect">
            <a:avLst>
              <a:gd name="adj" fmla="val 5000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3"/>
          <p:cNvSpPr/>
          <p:nvPr/>
        </p:nvSpPr>
        <p:spPr>
          <a:xfrm>
            <a:off x="3709113" y="3362850"/>
            <a:ext cx="1840500" cy="572700"/>
          </a:xfrm>
          <a:prstGeom prst="roundRect">
            <a:avLst>
              <a:gd name="adj" fmla="val 50000"/>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4" name="Google Shape;424;p33"/>
          <p:cNvGrpSpPr/>
          <p:nvPr/>
        </p:nvGrpSpPr>
        <p:grpSpPr>
          <a:xfrm>
            <a:off x="6794465" y="1610635"/>
            <a:ext cx="1586472" cy="1299533"/>
            <a:chOff x="6146509" y="1693501"/>
            <a:chExt cx="2120385" cy="1736880"/>
          </a:xfrm>
        </p:grpSpPr>
        <p:sp>
          <p:nvSpPr>
            <p:cNvPr id="425" name="Google Shape;425;p33"/>
            <p:cNvSpPr/>
            <p:nvPr/>
          </p:nvSpPr>
          <p:spPr>
            <a:xfrm>
              <a:off x="7718091" y="1780474"/>
              <a:ext cx="449641" cy="186205"/>
            </a:xfrm>
            <a:custGeom>
              <a:avLst/>
              <a:gdLst/>
              <a:ahLst/>
              <a:cxnLst/>
              <a:rect l="l" t="t" r="r" b="b"/>
              <a:pathLst>
                <a:path w="22735" h="9415" extrusionOk="0">
                  <a:moveTo>
                    <a:pt x="13061" y="0"/>
                  </a:moveTo>
                  <a:cubicBezTo>
                    <a:pt x="10736" y="0"/>
                    <a:pt x="8112" y="757"/>
                    <a:pt x="5342" y="2361"/>
                  </a:cubicBezTo>
                  <a:cubicBezTo>
                    <a:pt x="3470" y="3434"/>
                    <a:pt x="1690" y="4826"/>
                    <a:pt x="1" y="6424"/>
                  </a:cubicBezTo>
                  <a:lnTo>
                    <a:pt x="5159" y="9414"/>
                  </a:lnTo>
                  <a:cubicBezTo>
                    <a:pt x="6849" y="7816"/>
                    <a:pt x="8652" y="6424"/>
                    <a:pt x="10501" y="5351"/>
                  </a:cubicBezTo>
                  <a:cubicBezTo>
                    <a:pt x="13276" y="3752"/>
                    <a:pt x="15890" y="2995"/>
                    <a:pt x="18207" y="2995"/>
                  </a:cubicBezTo>
                  <a:cubicBezTo>
                    <a:pt x="19891" y="2995"/>
                    <a:pt x="21418" y="3396"/>
                    <a:pt x="22735" y="4164"/>
                  </a:cubicBezTo>
                  <a:lnTo>
                    <a:pt x="17576" y="1151"/>
                  </a:lnTo>
                  <a:cubicBezTo>
                    <a:pt x="16265" y="395"/>
                    <a:pt x="14741" y="0"/>
                    <a:pt x="13061" y="0"/>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3"/>
            <p:cNvSpPr/>
            <p:nvPr/>
          </p:nvSpPr>
          <p:spPr>
            <a:xfrm>
              <a:off x="6146509" y="1693501"/>
              <a:ext cx="1543001" cy="1705651"/>
            </a:xfrm>
            <a:custGeom>
              <a:avLst/>
              <a:gdLst/>
              <a:ahLst/>
              <a:cxnLst/>
              <a:rect l="l" t="t" r="r" b="b"/>
              <a:pathLst>
                <a:path w="78018" h="86242" extrusionOk="0">
                  <a:moveTo>
                    <a:pt x="65964" y="1"/>
                  </a:moveTo>
                  <a:cubicBezTo>
                    <a:pt x="62428" y="1"/>
                    <a:pt x="58435" y="1155"/>
                    <a:pt x="54211" y="3591"/>
                  </a:cubicBezTo>
                  <a:cubicBezTo>
                    <a:pt x="46564" y="8019"/>
                    <a:pt x="39694" y="15780"/>
                    <a:pt x="34923" y="24545"/>
                  </a:cubicBezTo>
                  <a:cubicBezTo>
                    <a:pt x="34605" y="24523"/>
                    <a:pt x="34283" y="24512"/>
                    <a:pt x="33955" y="24512"/>
                  </a:cubicBezTo>
                  <a:cubicBezTo>
                    <a:pt x="30782" y="24512"/>
                    <a:pt x="27183" y="25524"/>
                    <a:pt x="23397" y="27717"/>
                  </a:cubicBezTo>
                  <a:cubicBezTo>
                    <a:pt x="10455" y="35204"/>
                    <a:pt x="1" y="53327"/>
                    <a:pt x="24" y="68209"/>
                  </a:cubicBezTo>
                  <a:cubicBezTo>
                    <a:pt x="46" y="75582"/>
                    <a:pt x="2671" y="80786"/>
                    <a:pt x="6871" y="83228"/>
                  </a:cubicBezTo>
                  <a:lnTo>
                    <a:pt x="11993" y="86220"/>
                  </a:lnTo>
                  <a:lnTo>
                    <a:pt x="11993" y="86220"/>
                  </a:lnTo>
                  <a:cubicBezTo>
                    <a:pt x="7815" y="83769"/>
                    <a:pt x="5228" y="78573"/>
                    <a:pt x="5205" y="71199"/>
                  </a:cubicBezTo>
                  <a:cubicBezTo>
                    <a:pt x="5159" y="56317"/>
                    <a:pt x="15613" y="38194"/>
                    <a:pt x="28555" y="30730"/>
                  </a:cubicBezTo>
                  <a:cubicBezTo>
                    <a:pt x="32338" y="28551"/>
                    <a:pt x="35898" y="27520"/>
                    <a:pt x="39053" y="27520"/>
                  </a:cubicBezTo>
                  <a:cubicBezTo>
                    <a:pt x="39401" y="27520"/>
                    <a:pt x="39744" y="27533"/>
                    <a:pt x="40082" y="27557"/>
                  </a:cubicBezTo>
                  <a:cubicBezTo>
                    <a:pt x="44852" y="18770"/>
                    <a:pt x="51723" y="11009"/>
                    <a:pt x="59392" y="6604"/>
                  </a:cubicBezTo>
                  <a:cubicBezTo>
                    <a:pt x="63603" y="4167"/>
                    <a:pt x="67591" y="3014"/>
                    <a:pt x="71129" y="3014"/>
                  </a:cubicBezTo>
                  <a:cubicBezTo>
                    <a:pt x="73690" y="3014"/>
                    <a:pt x="76015" y="3618"/>
                    <a:pt x="78018" y="4778"/>
                  </a:cubicBezTo>
                  <a:lnTo>
                    <a:pt x="72836" y="1765"/>
                  </a:lnTo>
                  <a:cubicBezTo>
                    <a:pt x="70843" y="605"/>
                    <a:pt x="68523" y="1"/>
                    <a:pt x="65964" y="1"/>
                  </a:cubicBezTo>
                  <a:close/>
                  <a:moveTo>
                    <a:pt x="11993" y="86220"/>
                  </a:moveTo>
                  <a:cubicBezTo>
                    <a:pt x="12006" y="86227"/>
                    <a:pt x="12018" y="86234"/>
                    <a:pt x="12030" y="86241"/>
                  </a:cubicBezTo>
                  <a:lnTo>
                    <a:pt x="11993" y="86220"/>
                  </a:ln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3"/>
            <p:cNvSpPr/>
            <p:nvPr/>
          </p:nvSpPr>
          <p:spPr>
            <a:xfrm>
              <a:off x="6248541" y="1752953"/>
              <a:ext cx="2018353" cy="1677429"/>
            </a:xfrm>
            <a:custGeom>
              <a:avLst/>
              <a:gdLst/>
              <a:ahLst/>
              <a:cxnLst/>
              <a:rect l="l" t="t" r="r" b="b"/>
              <a:pathLst>
                <a:path w="102053" h="84815" extrusionOk="0">
                  <a:moveTo>
                    <a:pt x="65975" y="1"/>
                  </a:moveTo>
                  <a:cubicBezTo>
                    <a:pt x="62441" y="1"/>
                    <a:pt x="58453" y="1156"/>
                    <a:pt x="54233" y="3598"/>
                  </a:cubicBezTo>
                  <a:cubicBezTo>
                    <a:pt x="46564" y="8003"/>
                    <a:pt x="39693" y="15764"/>
                    <a:pt x="34923" y="24551"/>
                  </a:cubicBezTo>
                  <a:cubicBezTo>
                    <a:pt x="34585" y="24527"/>
                    <a:pt x="34242" y="24514"/>
                    <a:pt x="33894" y="24514"/>
                  </a:cubicBezTo>
                  <a:cubicBezTo>
                    <a:pt x="30739" y="24514"/>
                    <a:pt x="27179" y="25545"/>
                    <a:pt x="23396" y="27724"/>
                  </a:cubicBezTo>
                  <a:cubicBezTo>
                    <a:pt x="10454" y="35188"/>
                    <a:pt x="0" y="53311"/>
                    <a:pt x="46" y="68193"/>
                  </a:cubicBezTo>
                  <a:cubicBezTo>
                    <a:pt x="62" y="78729"/>
                    <a:pt x="5352" y="84814"/>
                    <a:pt x="13032" y="84814"/>
                  </a:cubicBezTo>
                  <a:cubicBezTo>
                    <a:pt x="16200" y="84814"/>
                    <a:pt x="19776" y="83778"/>
                    <a:pt x="23556" y="81592"/>
                  </a:cubicBezTo>
                  <a:lnTo>
                    <a:pt x="84888" y="46190"/>
                  </a:lnTo>
                  <a:cubicBezTo>
                    <a:pt x="94383" y="40712"/>
                    <a:pt x="102052" y="27405"/>
                    <a:pt x="102029" y="16494"/>
                  </a:cubicBezTo>
                  <a:cubicBezTo>
                    <a:pt x="101997" y="8773"/>
                    <a:pt x="98124" y="4310"/>
                    <a:pt x="92497" y="4310"/>
                  </a:cubicBezTo>
                  <a:cubicBezTo>
                    <a:pt x="90173" y="4310"/>
                    <a:pt x="87549" y="5071"/>
                    <a:pt x="84773" y="6679"/>
                  </a:cubicBezTo>
                  <a:cubicBezTo>
                    <a:pt x="82902" y="7752"/>
                    <a:pt x="81099" y="9122"/>
                    <a:pt x="79432" y="10742"/>
                  </a:cubicBezTo>
                  <a:cubicBezTo>
                    <a:pt x="77354" y="3843"/>
                    <a:pt x="72419" y="1"/>
                    <a:pt x="65975"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8" name="Google Shape;428;p33"/>
          <p:cNvGrpSpPr/>
          <p:nvPr/>
        </p:nvGrpSpPr>
        <p:grpSpPr>
          <a:xfrm>
            <a:off x="3835960" y="1610620"/>
            <a:ext cx="1586813" cy="1299312"/>
            <a:chOff x="3475875" y="1721038"/>
            <a:chExt cx="2120840" cy="1736583"/>
          </a:xfrm>
        </p:grpSpPr>
        <p:sp>
          <p:nvSpPr>
            <p:cNvPr id="429" name="Google Shape;429;p33"/>
            <p:cNvSpPr/>
            <p:nvPr/>
          </p:nvSpPr>
          <p:spPr>
            <a:xfrm>
              <a:off x="5046841" y="1806299"/>
              <a:ext cx="449641" cy="186205"/>
            </a:xfrm>
            <a:custGeom>
              <a:avLst/>
              <a:gdLst/>
              <a:ahLst/>
              <a:cxnLst/>
              <a:rect l="l" t="t" r="r" b="b"/>
              <a:pathLst>
                <a:path w="22735" h="9415" extrusionOk="0">
                  <a:moveTo>
                    <a:pt x="13061" y="0"/>
                  </a:moveTo>
                  <a:cubicBezTo>
                    <a:pt x="10736" y="0"/>
                    <a:pt x="8112" y="757"/>
                    <a:pt x="5342" y="2361"/>
                  </a:cubicBezTo>
                  <a:cubicBezTo>
                    <a:pt x="3470" y="3434"/>
                    <a:pt x="1690" y="4826"/>
                    <a:pt x="1" y="6424"/>
                  </a:cubicBezTo>
                  <a:lnTo>
                    <a:pt x="5159" y="9414"/>
                  </a:lnTo>
                  <a:cubicBezTo>
                    <a:pt x="6849" y="7816"/>
                    <a:pt x="8652" y="6424"/>
                    <a:pt x="10501" y="5351"/>
                  </a:cubicBezTo>
                  <a:cubicBezTo>
                    <a:pt x="13276" y="3752"/>
                    <a:pt x="15890" y="2995"/>
                    <a:pt x="18207" y="2995"/>
                  </a:cubicBezTo>
                  <a:cubicBezTo>
                    <a:pt x="19891" y="2995"/>
                    <a:pt x="21418" y="3396"/>
                    <a:pt x="22735" y="4164"/>
                  </a:cubicBezTo>
                  <a:lnTo>
                    <a:pt x="17576" y="1151"/>
                  </a:lnTo>
                  <a:cubicBezTo>
                    <a:pt x="16265" y="395"/>
                    <a:pt x="14741" y="0"/>
                    <a:pt x="13061" y="0"/>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3"/>
            <p:cNvSpPr/>
            <p:nvPr/>
          </p:nvSpPr>
          <p:spPr>
            <a:xfrm>
              <a:off x="3475875" y="1721038"/>
              <a:ext cx="1543001" cy="1705196"/>
            </a:xfrm>
            <a:custGeom>
              <a:avLst/>
              <a:gdLst/>
              <a:ahLst/>
              <a:cxnLst/>
              <a:rect l="l" t="t" r="r" b="b"/>
              <a:pathLst>
                <a:path w="78018" h="86219" extrusionOk="0">
                  <a:moveTo>
                    <a:pt x="77979" y="4755"/>
                  </a:moveTo>
                  <a:lnTo>
                    <a:pt x="78018" y="4778"/>
                  </a:lnTo>
                  <a:cubicBezTo>
                    <a:pt x="78005" y="4770"/>
                    <a:pt x="77992" y="4762"/>
                    <a:pt x="77979" y="4755"/>
                  </a:cubicBezTo>
                  <a:close/>
                  <a:moveTo>
                    <a:pt x="65987" y="1"/>
                  </a:moveTo>
                  <a:cubicBezTo>
                    <a:pt x="62451" y="1"/>
                    <a:pt x="58458" y="1154"/>
                    <a:pt x="54234" y="3591"/>
                  </a:cubicBezTo>
                  <a:cubicBezTo>
                    <a:pt x="46587" y="8019"/>
                    <a:pt x="39717" y="15757"/>
                    <a:pt x="34946" y="24544"/>
                  </a:cubicBezTo>
                  <a:cubicBezTo>
                    <a:pt x="34606" y="24519"/>
                    <a:pt x="34261" y="24507"/>
                    <a:pt x="33911" y="24507"/>
                  </a:cubicBezTo>
                  <a:cubicBezTo>
                    <a:pt x="30740" y="24507"/>
                    <a:pt x="27182" y="25538"/>
                    <a:pt x="23420" y="27717"/>
                  </a:cubicBezTo>
                  <a:cubicBezTo>
                    <a:pt x="10478" y="35181"/>
                    <a:pt x="1" y="53304"/>
                    <a:pt x="47" y="68186"/>
                  </a:cubicBezTo>
                  <a:cubicBezTo>
                    <a:pt x="69" y="75582"/>
                    <a:pt x="2671" y="80786"/>
                    <a:pt x="6894" y="83228"/>
                  </a:cubicBezTo>
                  <a:lnTo>
                    <a:pt x="12053" y="86218"/>
                  </a:lnTo>
                  <a:cubicBezTo>
                    <a:pt x="7853" y="83776"/>
                    <a:pt x="5228" y="78572"/>
                    <a:pt x="5205" y="71199"/>
                  </a:cubicBezTo>
                  <a:cubicBezTo>
                    <a:pt x="5159" y="56317"/>
                    <a:pt x="15636" y="38194"/>
                    <a:pt x="28578" y="30730"/>
                  </a:cubicBezTo>
                  <a:cubicBezTo>
                    <a:pt x="32371" y="28533"/>
                    <a:pt x="35976" y="27503"/>
                    <a:pt x="39153" y="27503"/>
                  </a:cubicBezTo>
                  <a:cubicBezTo>
                    <a:pt x="39475" y="27503"/>
                    <a:pt x="39792" y="27513"/>
                    <a:pt x="40105" y="27534"/>
                  </a:cubicBezTo>
                  <a:cubicBezTo>
                    <a:pt x="44875" y="18770"/>
                    <a:pt x="51746" y="11009"/>
                    <a:pt x="59392" y="6604"/>
                  </a:cubicBezTo>
                  <a:cubicBezTo>
                    <a:pt x="63613" y="4156"/>
                    <a:pt x="67603" y="2997"/>
                    <a:pt x="71136" y="2997"/>
                  </a:cubicBezTo>
                  <a:cubicBezTo>
                    <a:pt x="73682" y="2997"/>
                    <a:pt x="75991" y="3599"/>
                    <a:pt x="77979" y="4755"/>
                  </a:cubicBezTo>
                  <a:lnTo>
                    <a:pt x="77979" y="4755"/>
                  </a:lnTo>
                  <a:lnTo>
                    <a:pt x="72859" y="1765"/>
                  </a:lnTo>
                  <a:cubicBezTo>
                    <a:pt x="70866" y="605"/>
                    <a:pt x="68546" y="1"/>
                    <a:pt x="65987" y="1"/>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3"/>
            <p:cNvSpPr/>
            <p:nvPr/>
          </p:nvSpPr>
          <p:spPr>
            <a:xfrm>
              <a:off x="3577907" y="1780469"/>
              <a:ext cx="2018808" cy="1677152"/>
            </a:xfrm>
            <a:custGeom>
              <a:avLst/>
              <a:gdLst/>
              <a:ahLst/>
              <a:cxnLst/>
              <a:rect l="l" t="t" r="r" b="b"/>
              <a:pathLst>
                <a:path w="102076" h="84801" extrusionOk="0">
                  <a:moveTo>
                    <a:pt x="65986" y="0"/>
                  </a:moveTo>
                  <a:cubicBezTo>
                    <a:pt x="62448" y="0"/>
                    <a:pt x="58455" y="1156"/>
                    <a:pt x="54233" y="3599"/>
                  </a:cubicBezTo>
                  <a:cubicBezTo>
                    <a:pt x="46587" y="8004"/>
                    <a:pt x="39716" y="15765"/>
                    <a:pt x="34946" y="24529"/>
                  </a:cubicBezTo>
                  <a:cubicBezTo>
                    <a:pt x="34633" y="24508"/>
                    <a:pt x="34316" y="24498"/>
                    <a:pt x="33994" y="24498"/>
                  </a:cubicBezTo>
                  <a:cubicBezTo>
                    <a:pt x="30817" y="24498"/>
                    <a:pt x="27212" y="25528"/>
                    <a:pt x="23419" y="27725"/>
                  </a:cubicBezTo>
                  <a:cubicBezTo>
                    <a:pt x="10477" y="35189"/>
                    <a:pt x="0" y="53312"/>
                    <a:pt x="46" y="68194"/>
                  </a:cubicBezTo>
                  <a:cubicBezTo>
                    <a:pt x="78" y="78719"/>
                    <a:pt x="5367" y="84801"/>
                    <a:pt x="13057" y="84801"/>
                  </a:cubicBezTo>
                  <a:cubicBezTo>
                    <a:pt x="16224" y="84801"/>
                    <a:pt x="19797" y="83770"/>
                    <a:pt x="23579" y="81593"/>
                  </a:cubicBezTo>
                  <a:lnTo>
                    <a:pt x="84888" y="46191"/>
                  </a:lnTo>
                  <a:cubicBezTo>
                    <a:pt x="94383" y="40713"/>
                    <a:pt x="102075" y="27405"/>
                    <a:pt x="102030" y="16495"/>
                  </a:cubicBezTo>
                  <a:cubicBezTo>
                    <a:pt x="102013" y="8767"/>
                    <a:pt x="98126" y="4302"/>
                    <a:pt x="92486" y="4302"/>
                  </a:cubicBezTo>
                  <a:cubicBezTo>
                    <a:pt x="90163" y="4302"/>
                    <a:pt x="87543" y="5059"/>
                    <a:pt x="84774" y="6657"/>
                  </a:cubicBezTo>
                  <a:cubicBezTo>
                    <a:pt x="82925" y="7730"/>
                    <a:pt x="81122" y="9122"/>
                    <a:pt x="79432" y="10720"/>
                  </a:cubicBezTo>
                  <a:cubicBezTo>
                    <a:pt x="77369" y="3838"/>
                    <a:pt x="72432" y="0"/>
                    <a:pt x="65986"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2" name="Google Shape;432;p33"/>
          <p:cNvSpPr/>
          <p:nvPr/>
        </p:nvSpPr>
        <p:spPr>
          <a:xfrm>
            <a:off x="974976" y="3411806"/>
            <a:ext cx="1305900" cy="572700"/>
          </a:xfrm>
          <a:prstGeom prst="roundRect">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33"/>
          <p:cNvSpPr txBox="1"/>
          <p:nvPr/>
        </p:nvSpPr>
        <p:spPr>
          <a:xfrm>
            <a:off x="1103827" y="3446279"/>
            <a:ext cx="1085700" cy="5073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accent6"/>
                </a:solidFill>
                <a:latin typeface="Roboto"/>
                <a:ea typeface="Roboto"/>
                <a:cs typeface="Roboto"/>
                <a:sym typeface="Roboto"/>
              </a:rPr>
              <a:t>Security Issues</a:t>
            </a:r>
            <a:endParaRPr sz="1600" b="1" dirty="0">
              <a:solidFill>
                <a:schemeClr val="accent6"/>
              </a:solidFill>
              <a:latin typeface="Roboto"/>
              <a:ea typeface="Roboto"/>
              <a:cs typeface="Roboto"/>
              <a:sym typeface="Roboto"/>
            </a:endParaRPr>
          </a:p>
        </p:txBody>
      </p:sp>
      <p:sp>
        <p:nvSpPr>
          <p:cNvPr id="434" name="Google Shape;434;p33"/>
          <p:cNvSpPr txBox="1"/>
          <p:nvPr/>
        </p:nvSpPr>
        <p:spPr>
          <a:xfrm>
            <a:off x="6794474" y="3393000"/>
            <a:ext cx="17136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accent2"/>
                </a:solidFill>
                <a:latin typeface="Roboto"/>
                <a:ea typeface="Roboto"/>
                <a:cs typeface="Roboto"/>
                <a:sym typeface="Roboto"/>
              </a:rPr>
              <a:t>Dependency on Internet Speed</a:t>
            </a:r>
            <a:endParaRPr sz="1600" b="1" dirty="0">
              <a:solidFill>
                <a:schemeClr val="accent2"/>
              </a:solidFill>
              <a:latin typeface="Roboto"/>
              <a:ea typeface="Roboto"/>
              <a:cs typeface="Roboto"/>
              <a:sym typeface="Roboto"/>
            </a:endParaRPr>
          </a:p>
        </p:txBody>
      </p:sp>
      <p:sp>
        <p:nvSpPr>
          <p:cNvPr id="435" name="Google Shape;435;p33"/>
          <p:cNvSpPr txBox="1"/>
          <p:nvPr/>
        </p:nvSpPr>
        <p:spPr>
          <a:xfrm>
            <a:off x="6667449" y="3913450"/>
            <a:ext cx="1840500" cy="711000"/>
          </a:xfrm>
          <a:prstGeom prst="rect">
            <a:avLst/>
          </a:prstGeom>
          <a:no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1200" dirty="0">
              <a:latin typeface="Roboto"/>
              <a:ea typeface="Roboto"/>
              <a:cs typeface="Roboto"/>
              <a:sym typeface="Roboto"/>
            </a:endParaRPr>
          </a:p>
        </p:txBody>
      </p:sp>
      <p:grpSp>
        <p:nvGrpSpPr>
          <p:cNvPr id="436" name="Google Shape;436;p33"/>
          <p:cNvGrpSpPr/>
          <p:nvPr/>
        </p:nvGrpSpPr>
        <p:grpSpPr>
          <a:xfrm>
            <a:off x="791622" y="1610632"/>
            <a:ext cx="1586798" cy="1299312"/>
            <a:chOff x="877121" y="1616669"/>
            <a:chExt cx="2120820" cy="1736583"/>
          </a:xfrm>
        </p:grpSpPr>
        <p:sp>
          <p:nvSpPr>
            <p:cNvPr id="437" name="Google Shape;437;p33"/>
            <p:cNvSpPr/>
            <p:nvPr/>
          </p:nvSpPr>
          <p:spPr>
            <a:xfrm>
              <a:off x="2449591" y="1701924"/>
              <a:ext cx="449641" cy="186205"/>
            </a:xfrm>
            <a:custGeom>
              <a:avLst/>
              <a:gdLst/>
              <a:ahLst/>
              <a:cxnLst/>
              <a:rect l="l" t="t" r="r" b="b"/>
              <a:pathLst>
                <a:path w="22735" h="9415" extrusionOk="0">
                  <a:moveTo>
                    <a:pt x="13061" y="0"/>
                  </a:moveTo>
                  <a:cubicBezTo>
                    <a:pt x="10736" y="0"/>
                    <a:pt x="8112" y="757"/>
                    <a:pt x="5342" y="2361"/>
                  </a:cubicBezTo>
                  <a:cubicBezTo>
                    <a:pt x="3470" y="3434"/>
                    <a:pt x="1690" y="4826"/>
                    <a:pt x="1" y="6424"/>
                  </a:cubicBezTo>
                  <a:lnTo>
                    <a:pt x="5159" y="9414"/>
                  </a:lnTo>
                  <a:cubicBezTo>
                    <a:pt x="6849" y="7816"/>
                    <a:pt x="8652" y="6424"/>
                    <a:pt x="10501" y="5351"/>
                  </a:cubicBezTo>
                  <a:cubicBezTo>
                    <a:pt x="13276" y="3752"/>
                    <a:pt x="15890" y="2995"/>
                    <a:pt x="18207" y="2995"/>
                  </a:cubicBezTo>
                  <a:cubicBezTo>
                    <a:pt x="19891" y="2995"/>
                    <a:pt x="21418" y="3396"/>
                    <a:pt x="22735" y="4164"/>
                  </a:cubicBezTo>
                  <a:lnTo>
                    <a:pt x="17576" y="1151"/>
                  </a:lnTo>
                  <a:cubicBezTo>
                    <a:pt x="16265" y="395"/>
                    <a:pt x="14741" y="0"/>
                    <a:pt x="13061"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3"/>
            <p:cNvSpPr/>
            <p:nvPr/>
          </p:nvSpPr>
          <p:spPr>
            <a:xfrm>
              <a:off x="877121" y="1616669"/>
              <a:ext cx="1543001" cy="1705196"/>
            </a:xfrm>
            <a:custGeom>
              <a:avLst/>
              <a:gdLst/>
              <a:ahLst/>
              <a:cxnLst/>
              <a:rect l="l" t="t" r="r" b="b"/>
              <a:pathLst>
                <a:path w="78018" h="86219" extrusionOk="0">
                  <a:moveTo>
                    <a:pt x="77978" y="4755"/>
                  </a:moveTo>
                  <a:lnTo>
                    <a:pt x="78017" y="4778"/>
                  </a:lnTo>
                  <a:cubicBezTo>
                    <a:pt x="78004" y="4770"/>
                    <a:pt x="77991" y="4762"/>
                    <a:pt x="77978" y="4755"/>
                  </a:cubicBezTo>
                  <a:close/>
                  <a:moveTo>
                    <a:pt x="65987" y="1"/>
                  </a:moveTo>
                  <a:cubicBezTo>
                    <a:pt x="62451" y="1"/>
                    <a:pt x="58457" y="1154"/>
                    <a:pt x="54233" y="3591"/>
                  </a:cubicBezTo>
                  <a:cubicBezTo>
                    <a:pt x="46587" y="8019"/>
                    <a:pt x="39716" y="15757"/>
                    <a:pt x="34946" y="24544"/>
                  </a:cubicBezTo>
                  <a:cubicBezTo>
                    <a:pt x="34606" y="24519"/>
                    <a:pt x="34260" y="24507"/>
                    <a:pt x="33910" y="24507"/>
                  </a:cubicBezTo>
                  <a:cubicBezTo>
                    <a:pt x="30739" y="24507"/>
                    <a:pt x="27181" y="25538"/>
                    <a:pt x="23419" y="27717"/>
                  </a:cubicBezTo>
                  <a:cubicBezTo>
                    <a:pt x="10477" y="35181"/>
                    <a:pt x="0" y="53304"/>
                    <a:pt x="46" y="68186"/>
                  </a:cubicBezTo>
                  <a:cubicBezTo>
                    <a:pt x="69" y="75582"/>
                    <a:pt x="2671" y="80786"/>
                    <a:pt x="6893" y="83228"/>
                  </a:cubicBezTo>
                  <a:lnTo>
                    <a:pt x="12052" y="86218"/>
                  </a:lnTo>
                  <a:cubicBezTo>
                    <a:pt x="7852" y="83776"/>
                    <a:pt x="5227" y="78572"/>
                    <a:pt x="5204" y="71199"/>
                  </a:cubicBezTo>
                  <a:cubicBezTo>
                    <a:pt x="5159" y="56317"/>
                    <a:pt x="15636" y="38194"/>
                    <a:pt x="28578" y="30730"/>
                  </a:cubicBezTo>
                  <a:cubicBezTo>
                    <a:pt x="32370" y="28533"/>
                    <a:pt x="35975" y="27503"/>
                    <a:pt x="39152" y="27503"/>
                  </a:cubicBezTo>
                  <a:cubicBezTo>
                    <a:pt x="39474" y="27503"/>
                    <a:pt x="39792" y="27513"/>
                    <a:pt x="40104" y="27534"/>
                  </a:cubicBezTo>
                  <a:cubicBezTo>
                    <a:pt x="44875" y="18769"/>
                    <a:pt x="51745" y="11009"/>
                    <a:pt x="59392" y="6604"/>
                  </a:cubicBezTo>
                  <a:cubicBezTo>
                    <a:pt x="63612" y="4156"/>
                    <a:pt x="67602" y="2997"/>
                    <a:pt x="71135" y="2997"/>
                  </a:cubicBezTo>
                  <a:cubicBezTo>
                    <a:pt x="73682" y="2997"/>
                    <a:pt x="75991" y="3599"/>
                    <a:pt x="77978" y="4755"/>
                  </a:cubicBezTo>
                  <a:lnTo>
                    <a:pt x="77978" y="4755"/>
                  </a:lnTo>
                  <a:lnTo>
                    <a:pt x="72859" y="1765"/>
                  </a:lnTo>
                  <a:cubicBezTo>
                    <a:pt x="70865" y="605"/>
                    <a:pt x="68546" y="1"/>
                    <a:pt x="65987"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3"/>
            <p:cNvSpPr/>
            <p:nvPr/>
          </p:nvSpPr>
          <p:spPr>
            <a:xfrm>
              <a:off x="979134" y="1676101"/>
              <a:ext cx="2018808" cy="1677152"/>
            </a:xfrm>
            <a:custGeom>
              <a:avLst/>
              <a:gdLst/>
              <a:ahLst/>
              <a:cxnLst/>
              <a:rect l="l" t="t" r="r" b="b"/>
              <a:pathLst>
                <a:path w="102076" h="84801" extrusionOk="0">
                  <a:moveTo>
                    <a:pt x="65986" y="0"/>
                  </a:moveTo>
                  <a:cubicBezTo>
                    <a:pt x="62448" y="0"/>
                    <a:pt x="58456" y="1156"/>
                    <a:pt x="54234" y="3599"/>
                  </a:cubicBezTo>
                  <a:cubicBezTo>
                    <a:pt x="46587" y="8004"/>
                    <a:pt x="39717" y="15764"/>
                    <a:pt x="34946" y="24529"/>
                  </a:cubicBezTo>
                  <a:cubicBezTo>
                    <a:pt x="34634" y="24508"/>
                    <a:pt x="34316" y="24498"/>
                    <a:pt x="33994" y="24498"/>
                  </a:cubicBezTo>
                  <a:cubicBezTo>
                    <a:pt x="30817" y="24498"/>
                    <a:pt x="27212" y="25528"/>
                    <a:pt x="23420" y="27725"/>
                  </a:cubicBezTo>
                  <a:cubicBezTo>
                    <a:pt x="10478" y="35189"/>
                    <a:pt x="1" y="53312"/>
                    <a:pt x="46" y="68194"/>
                  </a:cubicBezTo>
                  <a:cubicBezTo>
                    <a:pt x="79" y="78719"/>
                    <a:pt x="5367" y="84801"/>
                    <a:pt x="13057" y="84801"/>
                  </a:cubicBezTo>
                  <a:cubicBezTo>
                    <a:pt x="16224" y="84801"/>
                    <a:pt x="19798" y="83770"/>
                    <a:pt x="23579" y="81592"/>
                  </a:cubicBezTo>
                  <a:lnTo>
                    <a:pt x="84888" y="46191"/>
                  </a:lnTo>
                  <a:cubicBezTo>
                    <a:pt x="94383" y="40712"/>
                    <a:pt x="102076" y="27405"/>
                    <a:pt x="102030" y="16495"/>
                  </a:cubicBezTo>
                  <a:cubicBezTo>
                    <a:pt x="102014" y="8767"/>
                    <a:pt x="98127" y="4302"/>
                    <a:pt x="92486" y="4302"/>
                  </a:cubicBezTo>
                  <a:cubicBezTo>
                    <a:pt x="90164" y="4302"/>
                    <a:pt x="87543" y="5059"/>
                    <a:pt x="84774" y="6657"/>
                  </a:cubicBezTo>
                  <a:cubicBezTo>
                    <a:pt x="82925" y="7730"/>
                    <a:pt x="81122" y="9122"/>
                    <a:pt x="79433" y="10720"/>
                  </a:cubicBezTo>
                  <a:cubicBezTo>
                    <a:pt x="77370" y="3838"/>
                    <a:pt x="72433" y="0"/>
                    <a:pt x="65986"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440" name="Google Shape;440;p33"/>
          <p:cNvCxnSpPr/>
          <p:nvPr/>
        </p:nvCxnSpPr>
        <p:spPr>
          <a:xfrm>
            <a:off x="1589800" y="2376288"/>
            <a:ext cx="0" cy="850800"/>
          </a:xfrm>
          <a:prstGeom prst="straightConnector1">
            <a:avLst/>
          </a:prstGeom>
          <a:noFill/>
          <a:ln w="28575" cap="flat" cmpd="sng">
            <a:solidFill>
              <a:schemeClr val="accent6"/>
            </a:solidFill>
            <a:prstDash val="solid"/>
            <a:round/>
            <a:headEnd type="none" w="med" len="med"/>
            <a:tailEnd type="oval" w="med" len="med"/>
          </a:ln>
        </p:spPr>
      </p:cxnSp>
      <p:cxnSp>
        <p:nvCxnSpPr>
          <p:cNvPr id="441" name="Google Shape;441;p33"/>
          <p:cNvCxnSpPr/>
          <p:nvPr/>
        </p:nvCxnSpPr>
        <p:spPr>
          <a:xfrm>
            <a:off x="4629363" y="2388000"/>
            <a:ext cx="0" cy="850800"/>
          </a:xfrm>
          <a:prstGeom prst="straightConnector1">
            <a:avLst/>
          </a:prstGeom>
          <a:noFill/>
          <a:ln w="28575" cap="flat" cmpd="sng">
            <a:solidFill>
              <a:schemeClr val="accent3"/>
            </a:solidFill>
            <a:prstDash val="solid"/>
            <a:round/>
            <a:headEnd type="none" w="med" len="med"/>
            <a:tailEnd type="oval" w="med" len="med"/>
          </a:ln>
        </p:spPr>
      </p:cxnSp>
      <p:cxnSp>
        <p:nvCxnSpPr>
          <p:cNvPr id="442" name="Google Shape;442;p33"/>
          <p:cNvCxnSpPr/>
          <p:nvPr/>
        </p:nvCxnSpPr>
        <p:spPr>
          <a:xfrm>
            <a:off x="7587700" y="2376400"/>
            <a:ext cx="0" cy="850800"/>
          </a:xfrm>
          <a:prstGeom prst="straightConnector1">
            <a:avLst/>
          </a:prstGeom>
          <a:noFill/>
          <a:ln w="28575" cap="flat" cmpd="sng">
            <a:solidFill>
              <a:schemeClr val="accent2"/>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4"/>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Challenges of Cloud Forensics</a:t>
            </a:r>
            <a:endParaRPr dirty="0"/>
          </a:p>
          <a:p>
            <a:pPr marL="0" lvl="0" indent="0" algn="ctr" rtl="0">
              <a:spcBef>
                <a:spcPts val="0"/>
              </a:spcBef>
              <a:spcAft>
                <a:spcPts val="0"/>
              </a:spcAft>
              <a:buNone/>
            </a:pPr>
            <a:endParaRPr dirty="0"/>
          </a:p>
        </p:txBody>
      </p:sp>
      <p:sp>
        <p:nvSpPr>
          <p:cNvPr id="448" name="Google Shape;448;p34"/>
          <p:cNvSpPr txBox="1"/>
          <p:nvPr/>
        </p:nvSpPr>
        <p:spPr>
          <a:xfrm>
            <a:off x="457225" y="3426350"/>
            <a:ext cx="1788000" cy="674700"/>
          </a:xfrm>
          <a:prstGeom prst="rect">
            <a:avLst/>
          </a:prstGeom>
          <a:noFill/>
          <a:ln>
            <a:noFill/>
          </a:ln>
        </p:spPr>
        <p:txBody>
          <a:bodyPr spcFirstLastPara="1" wrap="square" lIns="45725" tIns="45725" rIns="45725" bIns="45725" anchor="ctr" anchorCtr="0">
            <a:noAutofit/>
          </a:bodyPr>
          <a:lstStyle/>
          <a:p>
            <a:pPr marL="12700" lvl="0" indent="0" algn="ctr" rtl="0">
              <a:lnSpc>
                <a:spcPct val="100000"/>
              </a:lnSpc>
              <a:spcBef>
                <a:spcPts val="0"/>
              </a:spcBef>
              <a:spcAft>
                <a:spcPts val="0"/>
              </a:spcAft>
              <a:buNone/>
            </a:pPr>
            <a:r>
              <a:rPr lang="en" sz="1200">
                <a:solidFill>
                  <a:srgbClr val="333333"/>
                </a:solidFill>
                <a:highlight>
                  <a:srgbClr val="FFFFFF"/>
                </a:highlight>
              </a:rPr>
              <a:t>Cloud services are often hosted in different states or countries</a:t>
            </a:r>
            <a:endParaRPr sz="1200" dirty="0">
              <a:latin typeface="Roboto"/>
              <a:ea typeface="Roboto"/>
              <a:cs typeface="Roboto"/>
              <a:sym typeface="Roboto"/>
            </a:endParaRPr>
          </a:p>
        </p:txBody>
      </p:sp>
      <p:sp>
        <p:nvSpPr>
          <p:cNvPr id="449" name="Google Shape;449;p34"/>
          <p:cNvSpPr txBox="1"/>
          <p:nvPr/>
        </p:nvSpPr>
        <p:spPr>
          <a:xfrm>
            <a:off x="2651526" y="3429300"/>
            <a:ext cx="1788000" cy="674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rgbClr val="333333"/>
                </a:solidFill>
                <a:highlight>
                  <a:srgbClr val="FFFFFF"/>
                </a:highlight>
              </a:rPr>
              <a:t>Cloud providers may differ in terms of the information they provide to investigators. </a:t>
            </a:r>
            <a:endParaRPr sz="1200" dirty="0">
              <a:latin typeface="Roboto"/>
              <a:ea typeface="Roboto"/>
              <a:cs typeface="Roboto"/>
              <a:sym typeface="Roboto"/>
            </a:endParaRPr>
          </a:p>
        </p:txBody>
      </p:sp>
      <p:sp>
        <p:nvSpPr>
          <p:cNvPr id="450" name="Google Shape;450;p34"/>
          <p:cNvSpPr txBox="1"/>
          <p:nvPr/>
        </p:nvSpPr>
        <p:spPr>
          <a:xfrm>
            <a:off x="6898800" y="3429300"/>
            <a:ext cx="1788000" cy="674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rgbClr val="333333"/>
                </a:solidFill>
                <a:highlight>
                  <a:srgbClr val="FFFFFF"/>
                </a:highlight>
              </a:rPr>
              <a:t>This decentralization and fragmentation make it more challenging to identify the problem and perform forensics</a:t>
            </a:r>
            <a:endParaRPr sz="1200" dirty="0">
              <a:latin typeface="Roboto"/>
              <a:ea typeface="Roboto"/>
              <a:cs typeface="Roboto"/>
              <a:sym typeface="Roboto"/>
            </a:endParaRPr>
          </a:p>
        </p:txBody>
      </p:sp>
      <p:sp>
        <p:nvSpPr>
          <p:cNvPr id="451" name="Google Shape;451;p34"/>
          <p:cNvSpPr txBox="1"/>
          <p:nvPr/>
        </p:nvSpPr>
        <p:spPr>
          <a:xfrm>
            <a:off x="4845825" y="3429300"/>
            <a:ext cx="1788000" cy="674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1200">
                <a:solidFill>
                  <a:srgbClr val="333333"/>
                </a:solidFill>
                <a:highlight>
                  <a:srgbClr val="FFFFFF"/>
                </a:highlight>
              </a:rPr>
              <a:t>In some cases, physically inspecting a cloud server can help with forensics.</a:t>
            </a:r>
            <a:endParaRPr sz="1200" dirty="0">
              <a:latin typeface="Roboto"/>
              <a:ea typeface="Roboto"/>
              <a:cs typeface="Roboto"/>
              <a:sym typeface="Roboto"/>
            </a:endParaRPr>
          </a:p>
        </p:txBody>
      </p:sp>
      <p:grpSp>
        <p:nvGrpSpPr>
          <p:cNvPr id="452" name="Google Shape;452;p34"/>
          <p:cNvGrpSpPr/>
          <p:nvPr/>
        </p:nvGrpSpPr>
        <p:grpSpPr>
          <a:xfrm>
            <a:off x="513025" y="1609438"/>
            <a:ext cx="1676400" cy="982025"/>
            <a:chOff x="457200" y="1612388"/>
            <a:chExt cx="1676400" cy="982025"/>
          </a:xfrm>
        </p:grpSpPr>
        <p:sp>
          <p:nvSpPr>
            <p:cNvPr id="453" name="Google Shape;453;p34"/>
            <p:cNvSpPr/>
            <p:nvPr/>
          </p:nvSpPr>
          <p:spPr>
            <a:xfrm>
              <a:off x="457200" y="1612388"/>
              <a:ext cx="1676400" cy="982025"/>
            </a:xfrm>
            <a:custGeom>
              <a:avLst/>
              <a:gdLst/>
              <a:ahLst/>
              <a:cxnLst/>
              <a:rect l="l" t="t" r="r" b="b"/>
              <a:pathLst>
                <a:path w="67056" h="39281" extrusionOk="0">
                  <a:moveTo>
                    <a:pt x="22039" y="0"/>
                  </a:moveTo>
                  <a:cubicBezTo>
                    <a:pt x="15236" y="0"/>
                    <a:pt x="9734" y="5502"/>
                    <a:pt x="9734" y="12305"/>
                  </a:cubicBezTo>
                  <a:cubicBezTo>
                    <a:pt x="9734" y="12399"/>
                    <a:pt x="9734" y="12493"/>
                    <a:pt x="9734" y="12587"/>
                  </a:cubicBezTo>
                  <a:cubicBezTo>
                    <a:pt x="9092" y="12399"/>
                    <a:pt x="8402" y="12305"/>
                    <a:pt x="7697" y="12305"/>
                  </a:cubicBezTo>
                  <a:cubicBezTo>
                    <a:pt x="3449" y="12305"/>
                    <a:pt x="1" y="15753"/>
                    <a:pt x="1" y="20001"/>
                  </a:cubicBezTo>
                  <a:cubicBezTo>
                    <a:pt x="1" y="24248"/>
                    <a:pt x="3449" y="27697"/>
                    <a:pt x="7697" y="27697"/>
                  </a:cubicBezTo>
                  <a:cubicBezTo>
                    <a:pt x="8418" y="27697"/>
                    <a:pt x="9092" y="27603"/>
                    <a:pt x="9750" y="27415"/>
                  </a:cubicBezTo>
                  <a:cubicBezTo>
                    <a:pt x="10048" y="32634"/>
                    <a:pt x="14374" y="36772"/>
                    <a:pt x="19672" y="36772"/>
                  </a:cubicBezTo>
                  <a:cubicBezTo>
                    <a:pt x="22023" y="36772"/>
                    <a:pt x="24186" y="35957"/>
                    <a:pt x="25895" y="34578"/>
                  </a:cubicBezTo>
                  <a:cubicBezTo>
                    <a:pt x="27650" y="37399"/>
                    <a:pt x="30769" y="39280"/>
                    <a:pt x="34343" y="39280"/>
                  </a:cubicBezTo>
                  <a:cubicBezTo>
                    <a:pt x="37368" y="39280"/>
                    <a:pt x="40080" y="37916"/>
                    <a:pt x="41898" y="35785"/>
                  </a:cubicBezTo>
                  <a:cubicBezTo>
                    <a:pt x="43466" y="36506"/>
                    <a:pt x="45205" y="36913"/>
                    <a:pt x="47039" y="36913"/>
                  </a:cubicBezTo>
                  <a:cubicBezTo>
                    <a:pt x="51099" y="36913"/>
                    <a:pt x="54704" y="34938"/>
                    <a:pt x="56946" y="31913"/>
                  </a:cubicBezTo>
                  <a:cubicBezTo>
                    <a:pt x="57698" y="32164"/>
                    <a:pt x="58513" y="32305"/>
                    <a:pt x="59359" y="32305"/>
                  </a:cubicBezTo>
                  <a:cubicBezTo>
                    <a:pt x="63607" y="32305"/>
                    <a:pt x="67055" y="28857"/>
                    <a:pt x="67055" y="24609"/>
                  </a:cubicBezTo>
                  <a:cubicBezTo>
                    <a:pt x="67055" y="20346"/>
                    <a:pt x="63607" y="16897"/>
                    <a:pt x="59359" y="16897"/>
                  </a:cubicBezTo>
                  <a:cubicBezTo>
                    <a:pt x="58513" y="16897"/>
                    <a:pt x="57698" y="17038"/>
                    <a:pt x="56946" y="17289"/>
                  </a:cubicBezTo>
                  <a:cubicBezTo>
                    <a:pt x="54704" y="14264"/>
                    <a:pt x="51099" y="12305"/>
                    <a:pt x="47039" y="12305"/>
                  </a:cubicBezTo>
                  <a:cubicBezTo>
                    <a:pt x="46851" y="12305"/>
                    <a:pt x="46679" y="12305"/>
                    <a:pt x="46491" y="12320"/>
                  </a:cubicBezTo>
                  <a:cubicBezTo>
                    <a:pt x="45127" y="8449"/>
                    <a:pt x="41444" y="5674"/>
                    <a:pt x="37102" y="5674"/>
                  </a:cubicBezTo>
                  <a:cubicBezTo>
                    <a:pt x="35613" y="5674"/>
                    <a:pt x="34202" y="6004"/>
                    <a:pt x="32932" y="6583"/>
                  </a:cubicBezTo>
                  <a:cubicBezTo>
                    <a:pt x="30879" y="2665"/>
                    <a:pt x="26772" y="0"/>
                    <a:pt x="22039" y="0"/>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34"/>
            <p:cNvSpPr/>
            <p:nvPr/>
          </p:nvSpPr>
          <p:spPr>
            <a:xfrm>
              <a:off x="645300" y="1978563"/>
              <a:ext cx="233575" cy="159725"/>
            </a:xfrm>
            <a:custGeom>
              <a:avLst/>
              <a:gdLst/>
              <a:ahLst/>
              <a:cxnLst/>
              <a:rect l="l" t="t" r="r" b="b"/>
              <a:pathLst>
                <a:path w="9343" h="6389" extrusionOk="0">
                  <a:moveTo>
                    <a:pt x="5811" y="0"/>
                  </a:moveTo>
                  <a:cubicBezTo>
                    <a:pt x="4852" y="0"/>
                    <a:pt x="3893" y="235"/>
                    <a:pt x="3057" y="714"/>
                  </a:cubicBezTo>
                  <a:cubicBezTo>
                    <a:pt x="1129" y="1827"/>
                    <a:pt x="0" y="4178"/>
                    <a:pt x="361" y="6388"/>
                  </a:cubicBezTo>
                  <a:cubicBezTo>
                    <a:pt x="1051" y="4664"/>
                    <a:pt x="2383" y="3441"/>
                    <a:pt x="3950" y="2470"/>
                  </a:cubicBezTo>
                  <a:cubicBezTo>
                    <a:pt x="5331" y="1609"/>
                    <a:pt x="6997" y="1189"/>
                    <a:pt x="8627" y="1189"/>
                  </a:cubicBezTo>
                  <a:cubicBezTo>
                    <a:pt x="8867" y="1189"/>
                    <a:pt x="9105" y="1198"/>
                    <a:pt x="9342" y="1216"/>
                  </a:cubicBezTo>
                  <a:cubicBezTo>
                    <a:pt x="8351" y="412"/>
                    <a:pt x="7080" y="0"/>
                    <a:pt x="5811"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34"/>
            <p:cNvSpPr/>
            <p:nvPr/>
          </p:nvSpPr>
          <p:spPr>
            <a:xfrm>
              <a:off x="485425" y="1612388"/>
              <a:ext cx="1043150" cy="416175"/>
            </a:xfrm>
            <a:custGeom>
              <a:avLst/>
              <a:gdLst/>
              <a:ahLst/>
              <a:cxnLst/>
              <a:rect l="l" t="t" r="r" b="b"/>
              <a:pathLst>
                <a:path w="41726" h="16647" extrusionOk="0">
                  <a:moveTo>
                    <a:pt x="20910" y="0"/>
                  </a:moveTo>
                  <a:cubicBezTo>
                    <a:pt x="14107" y="0"/>
                    <a:pt x="8605" y="5502"/>
                    <a:pt x="8605" y="12305"/>
                  </a:cubicBezTo>
                  <a:cubicBezTo>
                    <a:pt x="8605" y="12399"/>
                    <a:pt x="8605" y="12493"/>
                    <a:pt x="8605" y="12587"/>
                  </a:cubicBezTo>
                  <a:cubicBezTo>
                    <a:pt x="7963" y="12399"/>
                    <a:pt x="7273" y="12305"/>
                    <a:pt x="6568" y="12305"/>
                  </a:cubicBezTo>
                  <a:cubicBezTo>
                    <a:pt x="3793" y="12305"/>
                    <a:pt x="1348" y="13778"/>
                    <a:pt x="0" y="16004"/>
                  </a:cubicBezTo>
                  <a:cubicBezTo>
                    <a:pt x="925" y="15439"/>
                    <a:pt x="1960" y="15048"/>
                    <a:pt x="3025" y="14844"/>
                  </a:cubicBezTo>
                  <a:cubicBezTo>
                    <a:pt x="3564" y="14745"/>
                    <a:pt x="4112" y="14697"/>
                    <a:pt x="4659" y="14697"/>
                  </a:cubicBezTo>
                  <a:cubicBezTo>
                    <a:pt x="6722" y="14697"/>
                    <a:pt x="8785" y="15383"/>
                    <a:pt x="10408" y="16646"/>
                  </a:cubicBezTo>
                  <a:cubicBezTo>
                    <a:pt x="10204" y="12979"/>
                    <a:pt x="11348" y="9060"/>
                    <a:pt x="13668" y="6207"/>
                  </a:cubicBezTo>
                  <a:cubicBezTo>
                    <a:pt x="15738" y="3662"/>
                    <a:pt x="18942" y="1978"/>
                    <a:pt x="22203" y="1978"/>
                  </a:cubicBezTo>
                  <a:cubicBezTo>
                    <a:pt x="22597" y="1978"/>
                    <a:pt x="22992" y="2003"/>
                    <a:pt x="23386" y="2054"/>
                  </a:cubicBezTo>
                  <a:cubicBezTo>
                    <a:pt x="27038" y="2524"/>
                    <a:pt x="30361" y="5439"/>
                    <a:pt x="30910" y="9076"/>
                  </a:cubicBezTo>
                  <a:cubicBezTo>
                    <a:pt x="32800" y="7503"/>
                    <a:pt x="35207" y="6674"/>
                    <a:pt x="37656" y="6674"/>
                  </a:cubicBezTo>
                  <a:cubicBezTo>
                    <a:pt x="37868" y="6674"/>
                    <a:pt x="38080" y="6681"/>
                    <a:pt x="38293" y="6693"/>
                  </a:cubicBezTo>
                  <a:cubicBezTo>
                    <a:pt x="39468" y="6772"/>
                    <a:pt x="40628" y="7038"/>
                    <a:pt x="41725" y="7493"/>
                  </a:cubicBezTo>
                  <a:cubicBezTo>
                    <a:pt x="40095" y="6348"/>
                    <a:pt x="38120" y="5674"/>
                    <a:pt x="35973" y="5674"/>
                  </a:cubicBezTo>
                  <a:cubicBezTo>
                    <a:pt x="34484" y="5674"/>
                    <a:pt x="33073" y="6004"/>
                    <a:pt x="31803" y="6583"/>
                  </a:cubicBezTo>
                  <a:cubicBezTo>
                    <a:pt x="29750" y="2665"/>
                    <a:pt x="25643" y="0"/>
                    <a:pt x="20910"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34"/>
            <p:cNvSpPr/>
            <p:nvPr/>
          </p:nvSpPr>
          <p:spPr>
            <a:xfrm>
              <a:off x="705250" y="2332238"/>
              <a:ext cx="1161500" cy="262175"/>
            </a:xfrm>
            <a:custGeom>
              <a:avLst/>
              <a:gdLst/>
              <a:ahLst/>
              <a:cxnLst/>
              <a:rect l="l" t="t" r="r" b="b"/>
              <a:pathLst>
                <a:path w="46460" h="10487" extrusionOk="0">
                  <a:moveTo>
                    <a:pt x="1" y="0"/>
                  </a:moveTo>
                  <a:cubicBezTo>
                    <a:pt x="910" y="4546"/>
                    <a:pt x="4922" y="7978"/>
                    <a:pt x="9750" y="7978"/>
                  </a:cubicBezTo>
                  <a:cubicBezTo>
                    <a:pt x="12101" y="7978"/>
                    <a:pt x="14264" y="7163"/>
                    <a:pt x="15973" y="5784"/>
                  </a:cubicBezTo>
                  <a:cubicBezTo>
                    <a:pt x="17728" y="8605"/>
                    <a:pt x="20847" y="10486"/>
                    <a:pt x="24421" y="10486"/>
                  </a:cubicBezTo>
                  <a:cubicBezTo>
                    <a:pt x="27446" y="10486"/>
                    <a:pt x="30158" y="9122"/>
                    <a:pt x="31976" y="6991"/>
                  </a:cubicBezTo>
                  <a:cubicBezTo>
                    <a:pt x="33544" y="7712"/>
                    <a:pt x="35283" y="8119"/>
                    <a:pt x="37117" y="8119"/>
                  </a:cubicBezTo>
                  <a:cubicBezTo>
                    <a:pt x="40864" y="8119"/>
                    <a:pt x="44202" y="6458"/>
                    <a:pt x="46459" y="3825"/>
                  </a:cubicBezTo>
                  <a:cubicBezTo>
                    <a:pt x="46459" y="3825"/>
                    <a:pt x="46459" y="3809"/>
                    <a:pt x="46459" y="3809"/>
                  </a:cubicBezTo>
                  <a:cubicBezTo>
                    <a:pt x="44527" y="5710"/>
                    <a:pt x="41847" y="6819"/>
                    <a:pt x="39143" y="6819"/>
                  </a:cubicBezTo>
                  <a:cubicBezTo>
                    <a:pt x="39105" y="6819"/>
                    <a:pt x="39067" y="6819"/>
                    <a:pt x="39030" y="6818"/>
                  </a:cubicBezTo>
                  <a:cubicBezTo>
                    <a:pt x="36287" y="6803"/>
                    <a:pt x="33544" y="5533"/>
                    <a:pt x="31631" y="3574"/>
                  </a:cubicBezTo>
                  <a:cubicBezTo>
                    <a:pt x="29998" y="5483"/>
                    <a:pt x="27489" y="6587"/>
                    <a:pt x="24984" y="6587"/>
                  </a:cubicBezTo>
                  <a:cubicBezTo>
                    <a:pt x="24363" y="6587"/>
                    <a:pt x="23743" y="6519"/>
                    <a:pt x="23136" y="6379"/>
                  </a:cubicBezTo>
                  <a:cubicBezTo>
                    <a:pt x="20079" y="5674"/>
                    <a:pt x="17258" y="3339"/>
                    <a:pt x="16474" y="313"/>
                  </a:cubicBezTo>
                  <a:cubicBezTo>
                    <a:pt x="14645" y="2927"/>
                    <a:pt x="11484" y="4545"/>
                    <a:pt x="8287" y="4545"/>
                  </a:cubicBezTo>
                  <a:cubicBezTo>
                    <a:pt x="8033" y="4545"/>
                    <a:pt x="7778" y="4535"/>
                    <a:pt x="7524" y="4514"/>
                  </a:cubicBezTo>
                  <a:cubicBezTo>
                    <a:pt x="4499" y="4263"/>
                    <a:pt x="1662" y="2524"/>
                    <a:pt x="1"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4"/>
            <p:cNvSpPr/>
            <p:nvPr/>
          </p:nvSpPr>
          <p:spPr>
            <a:xfrm>
              <a:off x="990125" y="2282063"/>
              <a:ext cx="258275" cy="99950"/>
            </a:xfrm>
            <a:custGeom>
              <a:avLst/>
              <a:gdLst/>
              <a:ahLst/>
              <a:cxnLst/>
              <a:rect l="l" t="t" r="r" b="b"/>
              <a:pathLst>
                <a:path w="10331" h="3998" extrusionOk="0">
                  <a:moveTo>
                    <a:pt x="10330" y="1"/>
                  </a:moveTo>
                  <a:lnTo>
                    <a:pt x="10330" y="1"/>
                  </a:lnTo>
                  <a:cubicBezTo>
                    <a:pt x="8966" y="1270"/>
                    <a:pt x="7242" y="1803"/>
                    <a:pt x="5393" y="2007"/>
                  </a:cubicBezTo>
                  <a:cubicBezTo>
                    <a:pt x="5093" y="2043"/>
                    <a:pt x="4790" y="2060"/>
                    <a:pt x="4485" y="2060"/>
                  </a:cubicBezTo>
                  <a:cubicBezTo>
                    <a:pt x="2931" y="2060"/>
                    <a:pt x="1351" y="1605"/>
                    <a:pt x="1" y="831"/>
                  </a:cubicBezTo>
                  <a:lnTo>
                    <a:pt x="1" y="831"/>
                  </a:lnTo>
                  <a:cubicBezTo>
                    <a:pt x="900" y="2733"/>
                    <a:pt x="2964" y="3997"/>
                    <a:pt x="5059" y="3997"/>
                  </a:cubicBezTo>
                  <a:cubicBezTo>
                    <a:pt x="5191" y="3997"/>
                    <a:pt x="5323" y="3992"/>
                    <a:pt x="5455" y="3982"/>
                  </a:cubicBezTo>
                  <a:cubicBezTo>
                    <a:pt x="7681" y="3810"/>
                    <a:pt x="9703" y="2148"/>
                    <a:pt x="10330"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34"/>
            <p:cNvSpPr/>
            <p:nvPr/>
          </p:nvSpPr>
          <p:spPr>
            <a:xfrm>
              <a:off x="1412175" y="2381988"/>
              <a:ext cx="180275" cy="69600"/>
            </a:xfrm>
            <a:custGeom>
              <a:avLst/>
              <a:gdLst/>
              <a:ahLst/>
              <a:cxnLst/>
              <a:rect l="l" t="t" r="r" b="b"/>
              <a:pathLst>
                <a:path w="7211" h="2784" extrusionOk="0">
                  <a:moveTo>
                    <a:pt x="7210" y="1"/>
                  </a:moveTo>
                  <a:lnTo>
                    <a:pt x="7210" y="1"/>
                  </a:lnTo>
                  <a:cubicBezTo>
                    <a:pt x="6254" y="878"/>
                    <a:pt x="5047" y="1255"/>
                    <a:pt x="3762" y="1396"/>
                  </a:cubicBezTo>
                  <a:cubicBezTo>
                    <a:pt x="3563" y="1417"/>
                    <a:pt x="3364" y="1428"/>
                    <a:pt x="3163" y="1428"/>
                  </a:cubicBezTo>
                  <a:cubicBezTo>
                    <a:pt x="2066" y="1428"/>
                    <a:pt x="954" y="1111"/>
                    <a:pt x="0" y="581"/>
                  </a:cubicBezTo>
                  <a:lnTo>
                    <a:pt x="0" y="581"/>
                  </a:lnTo>
                  <a:cubicBezTo>
                    <a:pt x="637" y="1899"/>
                    <a:pt x="2087" y="2784"/>
                    <a:pt x="3541" y="2784"/>
                  </a:cubicBezTo>
                  <a:cubicBezTo>
                    <a:pt x="3625" y="2784"/>
                    <a:pt x="3709" y="2781"/>
                    <a:pt x="3793" y="2775"/>
                  </a:cubicBezTo>
                  <a:cubicBezTo>
                    <a:pt x="5345" y="2650"/>
                    <a:pt x="6771" y="1490"/>
                    <a:pt x="7210"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4"/>
            <p:cNvSpPr txBox="1"/>
            <p:nvPr/>
          </p:nvSpPr>
          <p:spPr>
            <a:xfrm>
              <a:off x="457200" y="1933463"/>
              <a:ext cx="1655400" cy="33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2400" b="1">
                  <a:solidFill>
                    <a:srgbClr val="FFFFFF"/>
                  </a:solidFill>
                  <a:latin typeface="Roboto"/>
                  <a:ea typeface="Roboto"/>
                  <a:cs typeface="Roboto"/>
                  <a:sym typeface="Roboto"/>
                </a:rPr>
                <a:t>1</a:t>
              </a:r>
              <a:endParaRPr sz="2400" b="1" dirty="0">
                <a:solidFill>
                  <a:srgbClr val="FFFFFF"/>
                </a:solidFill>
                <a:latin typeface="Roboto"/>
                <a:ea typeface="Roboto"/>
                <a:cs typeface="Roboto"/>
                <a:sym typeface="Roboto"/>
              </a:endParaRPr>
            </a:p>
          </p:txBody>
        </p:sp>
      </p:grpSp>
      <p:grpSp>
        <p:nvGrpSpPr>
          <p:cNvPr id="460" name="Google Shape;460;p34"/>
          <p:cNvGrpSpPr/>
          <p:nvPr/>
        </p:nvGrpSpPr>
        <p:grpSpPr>
          <a:xfrm>
            <a:off x="2681250" y="1646427"/>
            <a:ext cx="1708537" cy="783832"/>
            <a:chOff x="2681250" y="1646427"/>
            <a:chExt cx="1708537" cy="783832"/>
          </a:xfrm>
        </p:grpSpPr>
        <p:sp>
          <p:nvSpPr>
            <p:cNvPr id="461" name="Google Shape;461;p34"/>
            <p:cNvSpPr/>
            <p:nvPr/>
          </p:nvSpPr>
          <p:spPr>
            <a:xfrm>
              <a:off x="2690128" y="1646427"/>
              <a:ext cx="1699659" cy="783832"/>
            </a:xfrm>
            <a:custGeom>
              <a:avLst/>
              <a:gdLst/>
              <a:ahLst/>
              <a:cxnLst/>
              <a:rect l="l" t="t" r="r" b="b"/>
              <a:pathLst>
                <a:path w="71852" h="33136" extrusionOk="0">
                  <a:moveTo>
                    <a:pt x="31898" y="0"/>
                  </a:moveTo>
                  <a:cubicBezTo>
                    <a:pt x="27478" y="0"/>
                    <a:pt x="23465" y="1740"/>
                    <a:pt x="20487" y="4561"/>
                  </a:cubicBezTo>
                  <a:cubicBezTo>
                    <a:pt x="19562" y="4154"/>
                    <a:pt x="18527" y="3934"/>
                    <a:pt x="17446" y="3934"/>
                  </a:cubicBezTo>
                  <a:cubicBezTo>
                    <a:pt x="13684" y="3934"/>
                    <a:pt x="10565" y="6630"/>
                    <a:pt x="9922" y="10204"/>
                  </a:cubicBezTo>
                  <a:cubicBezTo>
                    <a:pt x="4311" y="10988"/>
                    <a:pt x="0" y="15800"/>
                    <a:pt x="0" y="21615"/>
                  </a:cubicBezTo>
                  <a:cubicBezTo>
                    <a:pt x="0" y="27979"/>
                    <a:pt x="5173" y="33136"/>
                    <a:pt x="11537" y="33136"/>
                  </a:cubicBezTo>
                  <a:lnTo>
                    <a:pt x="67682" y="33136"/>
                  </a:lnTo>
                  <a:cubicBezTo>
                    <a:pt x="69986" y="33136"/>
                    <a:pt x="71852" y="31271"/>
                    <a:pt x="71852" y="28966"/>
                  </a:cubicBezTo>
                  <a:cubicBezTo>
                    <a:pt x="71852" y="26647"/>
                    <a:pt x="69986" y="24781"/>
                    <a:pt x="67682" y="24781"/>
                  </a:cubicBezTo>
                  <a:lnTo>
                    <a:pt x="67541" y="24781"/>
                  </a:lnTo>
                  <a:cubicBezTo>
                    <a:pt x="66930" y="21788"/>
                    <a:pt x="64375" y="19483"/>
                    <a:pt x="61240" y="19248"/>
                  </a:cubicBezTo>
                  <a:cubicBezTo>
                    <a:pt x="60158" y="14013"/>
                    <a:pt x="55519" y="10095"/>
                    <a:pt x="49970" y="10095"/>
                  </a:cubicBezTo>
                  <a:cubicBezTo>
                    <a:pt x="49045" y="10095"/>
                    <a:pt x="48136" y="10204"/>
                    <a:pt x="47274" y="10408"/>
                  </a:cubicBezTo>
                  <a:cubicBezTo>
                    <a:pt x="44829" y="4311"/>
                    <a:pt x="38873" y="0"/>
                    <a:pt x="31898"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34"/>
            <p:cNvSpPr/>
            <p:nvPr/>
          </p:nvSpPr>
          <p:spPr>
            <a:xfrm>
              <a:off x="3146172" y="1792236"/>
              <a:ext cx="182073" cy="92255"/>
            </a:xfrm>
            <a:custGeom>
              <a:avLst/>
              <a:gdLst/>
              <a:ahLst/>
              <a:cxnLst/>
              <a:rect l="l" t="t" r="r" b="b"/>
              <a:pathLst>
                <a:path w="7697" h="3900" extrusionOk="0">
                  <a:moveTo>
                    <a:pt x="4207" y="0"/>
                  </a:moveTo>
                  <a:cubicBezTo>
                    <a:pt x="3830" y="0"/>
                    <a:pt x="3453" y="50"/>
                    <a:pt x="3089" y="153"/>
                  </a:cubicBezTo>
                  <a:cubicBezTo>
                    <a:pt x="1443" y="639"/>
                    <a:pt x="158" y="2191"/>
                    <a:pt x="1" y="3899"/>
                  </a:cubicBezTo>
                  <a:cubicBezTo>
                    <a:pt x="847" y="2739"/>
                    <a:pt x="2070" y="2081"/>
                    <a:pt x="3434" y="1642"/>
                  </a:cubicBezTo>
                  <a:cubicBezTo>
                    <a:pt x="4067" y="1438"/>
                    <a:pt x="4737" y="1343"/>
                    <a:pt x="5411" y="1343"/>
                  </a:cubicBezTo>
                  <a:cubicBezTo>
                    <a:pt x="6187" y="1343"/>
                    <a:pt x="6967" y="1470"/>
                    <a:pt x="7697" y="1705"/>
                  </a:cubicBezTo>
                  <a:cubicBezTo>
                    <a:pt x="6889" y="628"/>
                    <a:pt x="5547" y="0"/>
                    <a:pt x="4207"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34"/>
            <p:cNvSpPr/>
            <p:nvPr/>
          </p:nvSpPr>
          <p:spPr>
            <a:xfrm>
              <a:off x="2958186" y="1646427"/>
              <a:ext cx="785346" cy="190234"/>
            </a:xfrm>
            <a:custGeom>
              <a:avLst/>
              <a:gdLst/>
              <a:ahLst/>
              <a:cxnLst/>
              <a:rect l="l" t="t" r="r" b="b"/>
              <a:pathLst>
                <a:path w="33200" h="8042" extrusionOk="0">
                  <a:moveTo>
                    <a:pt x="20566" y="0"/>
                  </a:moveTo>
                  <a:cubicBezTo>
                    <a:pt x="16146" y="0"/>
                    <a:pt x="12133" y="1740"/>
                    <a:pt x="9155" y="4561"/>
                  </a:cubicBezTo>
                  <a:cubicBezTo>
                    <a:pt x="8230" y="4154"/>
                    <a:pt x="7195" y="3934"/>
                    <a:pt x="6114" y="3934"/>
                  </a:cubicBezTo>
                  <a:cubicBezTo>
                    <a:pt x="3606" y="3934"/>
                    <a:pt x="1396" y="5126"/>
                    <a:pt x="1" y="6975"/>
                  </a:cubicBezTo>
                  <a:cubicBezTo>
                    <a:pt x="941" y="6317"/>
                    <a:pt x="2039" y="5862"/>
                    <a:pt x="3199" y="5690"/>
                  </a:cubicBezTo>
                  <a:cubicBezTo>
                    <a:pt x="3520" y="5645"/>
                    <a:pt x="3844" y="5623"/>
                    <a:pt x="4167" y="5623"/>
                  </a:cubicBezTo>
                  <a:cubicBezTo>
                    <a:pt x="6229" y="5623"/>
                    <a:pt x="8290" y="6510"/>
                    <a:pt x="9672" y="8041"/>
                  </a:cubicBezTo>
                  <a:cubicBezTo>
                    <a:pt x="12262" y="4085"/>
                    <a:pt x="16568" y="2003"/>
                    <a:pt x="21234" y="2003"/>
                  </a:cubicBezTo>
                  <a:cubicBezTo>
                    <a:pt x="21651" y="2003"/>
                    <a:pt x="22071" y="2020"/>
                    <a:pt x="22494" y="2054"/>
                  </a:cubicBezTo>
                  <a:cubicBezTo>
                    <a:pt x="26318" y="2351"/>
                    <a:pt x="29939" y="3825"/>
                    <a:pt x="33199" y="5862"/>
                  </a:cubicBezTo>
                  <a:cubicBezTo>
                    <a:pt x="30174" y="2289"/>
                    <a:pt x="25628" y="0"/>
                    <a:pt x="20566"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34"/>
            <p:cNvSpPr/>
            <p:nvPr/>
          </p:nvSpPr>
          <p:spPr>
            <a:xfrm>
              <a:off x="3641532" y="1885200"/>
              <a:ext cx="639253" cy="323340"/>
            </a:xfrm>
            <a:custGeom>
              <a:avLst/>
              <a:gdLst/>
              <a:ahLst/>
              <a:cxnLst/>
              <a:rect l="l" t="t" r="r" b="b"/>
              <a:pathLst>
                <a:path w="27024" h="13669" extrusionOk="0">
                  <a:moveTo>
                    <a:pt x="9750" y="1"/>
                  </a:moveTo>
                  <a:cubicBezTo>
                    <a:pt x="8825" y="1"/>
                    <a:pt x="7916" y="110"/>
                    <a:pt x="7054" y="314"/>
                  </a:cubicBezTo>
                  <a:cubicBezTo>
                    <a:pt x="7039" y="267"/>
                    <a:pt x="7007" y="204"/>
                    <a:pt x="6991" y="157"/>
                  </a:cubicBezTo>
                  <a:cubicBezTo>
                    <a:pt x="4327" y="1427"/>
                    <a:pt x="1929" y="3229"/>
                    <a:pt x="1" y="5487"/>
                  </a:cubicBezTo>
                  <a:cubicBezTo>
                    <a:pt x="2085" y="4295"/>
                    <a:pt x="4327" y="3323"/>
                    <a:pt x="6662" y="2791"/>
                  </a:cubicBezTo>
                  <a:cubicBezTo>
                    <a:pt x="7572" y="2588"/>
                    <a:pt x="8515" y="2474"/>
                    <a:pt x="9454" y="2474"/>
                  </a:cubicBezTo>
                  <a:cubicBezTo>
                    <a:pt x="10913" y="2474"/>
                    <a:pt x="12363" y="2748"/>
                    <a:pt x="13669" y="3386"/>
                  </a:cubicBezTo>
                  <a:cubicBezTo>
                    <a:pt x="15816" y="4436"/>
                    <a:pt x="17493" y="6584"/>
                    <a:pt x="17619" y="8966"/>
                  </a:cubicBezTo>
                  <a:cubicBezTo>
                    <a:pt x="17199" y="8883"/>
                    <a:pt x="16767" y="8844"/>
                    <a:pt x="16331" y="8844"/>
                  </a:cubicBezTo>
                  <a:cubicBezTo>
                    <a:pt x="14459" y="8844"/>
                    <a:pt x="12518" y="9579"/>
                    <a:pt x="11145" y="10800"/>
                  </a:cubicBezTo>
                  <a:cubicBezTo>
                    <a:pt x="12175" y="10186"/>
                    <a:pt x="13255" y="9965"/>
                    <a:pt x="14380" y="9965"/>
                  </a:cubicBezTo>
                  <a:cubicBezTo>
                    <a:pt x="15123" y="9965"/>
                    <a:pt x="15884" y="10061"/>
                    <a:pt x="16663" y="10204"/>
                  </a:cubicBezTo>
                  <a:cubicBezTo>
                    <a:pt x="18606" y="10549"/>
                    <a:pt x="20424" y="11615"/>
                    <a:pt x="21678" y="13151"/>
                  </a:cubicBezTo>
                  <a:cubicBezTo>
                    <a:pt x="21428" y="12274"/>
                    <a:pt x="20942" y="11223"/>
                    <a:pt x="20424" y="10471"/>
                  </a:cubicBezTo>
                  <a:lnTo>
                    <a:pt x="20424" y="10471"/>
                  </a:lnTo>
                  <a:cubicBezTo>
                    <a:pt x="23042" y="10581"/>
                    <a:pt x="25393" y="11694"/>
                    <a:pt x="27023" y="13669"/>
                  </a:cubicBezTo>
                  <a:cubicBezTo>
                    <a:pt x="26098" y="11176"/>
                    <a:pt x="23779" y="9358"/>
                    <a:pt x="21020" y="9154"/>
                  </a:cubicBezTo>
                  <a:cubicBezTo>
                    <a:pt x="19938" y="3919"/>
                    <a:pt x="15299" y="1"/>
                    <a:pt x="9750"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34"/>
            <p:cNvSpPr txBox="1"/>
            <p:nvPr/>
          </p:nvSpPr>
          <p:spPr>
            <a:xfrm>
              <a:off x="2681250" y="1933463"/>
              <a:ext cx="1655400" cy="33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2400" b="1">
                  <a:solidFill>
                    <a:srgbClr val="FFFFFF"/>
                  </a:solidFill>
                  <a:latin typeface="Roboto"/>
                  <a:ea typeface="Roboto"/>
                  <a:cs typeface="Roboto"/>
                  <a:sym typeface="Roboto"/>
                </a:rPr>
                <a:t>2</a:t>
              </a:r>
              <a:endParaRPr sz="2400" b="1" dirty="0">
                <a:solidFill>
                  <a:srgbClr val="FFFFFF"/>
                </a:solidFill>
                <a:latin typeface="Roboto"/>
                <a:ea typeface="Roboto"/>
                <a:cs typeface="Roboto"/>
                <a:sym typeface="Roboto"/>
              </a:endParaRPr>
            </a:p>
          </p:txBody>
        </p:sp>
      </p:grpSp>
      <p:grpSp>
        <p:nvGrpSpPr>
          <p:cNvPr id="466" name="Google Shape;466;p34"/>
          <p:cNvGrpSpPr/>
          <p:nvPr/>
        </p:nvGrpSpPr>
        <p:grpSpPr>
          <a:xfrm>
            <a:off x="4870800" y="1646416"/>
            <a:ext cx="1655400" cy="783862"/>
            <a:chOff x="4870800" y="1646416"/>
            <a:chExt cx="1655400" cy="783862"/>
          </a:xfrm>
        </p:grpSpPr>
        <p:grpSp>
          <p:nvGrpSpPr>
            <p:cNvPr id="467" name="Google Shape;467;p34"/>
            <p:cNvGrpSpPr/>
            <p:nvPr/>
          </p:nvGrpSpPr>
          <p:grpSpPr>
            <a:xfrm>
              <a:off x="4946481" y="1646416"/>
              <a:ext cx="1537298" cy="783862"/>
              <a:chOff x="4794081" y="2179816"/>
              <a:chExt cx="1537298" cy="783862"/>
            </a:xfrm>
          </p:grpSpPr>
          <p:sp>
            <p:nvSpPr>
              <p:cNvPr id="468" name="Google Shape;468;p34"/>
              <p:cNvSpPr/>
              <p:nvPr/>
            </p:nvSpPr>
            <p:spPr>
              <a:xfrm>
                <a:off x="4794081" y="2179816"/>
                <a:ext cx="1537298" cy="783862"/>
              </a:xfrm>
              <a:custGeom>
                <a:avLst/>
                <a:gdLst/>
                <a:ahLst/>
                <a:cxnLst/>
                <a:rect l="l" t="t" r="r" b="b"/>
                <a:pathLst>
                  <a:path w="70583" h="35990" extrusionOk="0">
                    <a:moveTo>
                      <a:pt x="34422" y="1"/>
                    </a:moveTo>
                    <a:cubicBezTo>
                      <a:pt x="26051" y="1"/>
                      <a:pt x="19249" y="6741"/>
                      <a:pt x="19123" y="15095"/>
                    </a:cubicBezTo>
                    <a:cubicBezTo>
                      <a:pt x="18073" y="14750"/>
                      <a:pt x="16945" y="14547"/>
                      <a:pt x="15785" y="14547"/>
                    </a:cubicBezTo>
                    <a:cubicBezTo>
                      <a:pt x="9860" y="14547"/>
                      <a:pt x="5064" y="19359"/>
                      <a:pt x="5064" y="25268"/>
                    </a:cubicBezTo>
                    <a:cubicBezTo>
                      <a:pt x="5064" y="25472"/>
                      <a:pt x="5064" y="25660"/>
                      <a:pt x="5079" y="25848"/>
                    </a:cubicBezTo>
                    <a:lnTo>
                      <a:pt x="5064" y="25848"/>
                    </a:lnTo>
                    <a:cubicBezTo>
                      <a:pt x="2258" y="25848"/>
                      <a:pt x="1" y="28121"/>
                      <a:pt x="1" y="30926"/>
                    </a:cubicBezTo>
                    <a:cubicBezTo>
                      <a:pt x="1" y="33716"/>
                      <a:pt x="2258" y="35989"/>
                      <a:pt x="5064" y="35989"/>
                    </a:cubicBezTo>
                    <a:lnTo>
                      <a:pt x="62823" y="35989"/>
                    </a:lnTo>
                    <a:cubicBezTo>
                      <a:pt x="67102" y="35989"/>
                      <a:pt x="70582" y="32509"/>
                      <a:pt x="70582" y="28230"/>
                    </a:cubicBezTo>
                    <a:cubicBezTo>
                      <a:pt x="70582" y="23936"/>
                      <a:pt x="67102" y="20456"/>
                      <a:pt x="62823" y="20456"/>
                    </a:cubicBezTo>
                    <a:cubicBezTo>
                      <a:pt x="62494" y="20456"/>
                      <a:pt x="62181" y="20472"/>
                      <a:pt x="61867" y="20519"/>
                    </a:cubicBezTo>
                    <a:cubicBezTo>
                      <a:pt x="60112" y="16976"/>
                      <a:pt x="56475" y="14547"/>
                      <a:pt x="52275" y="14547"/>
                    </a:cubicBezTo>
                    <a:cubicBezTo>
                      <a:pt x="51381" y="14547"/>
                      <a:pt x="50535" y="14656"/>
                      <a:pt x="49720" y="14860"/>
                    </a:cubicBezTo>
                    <a:cubicBezTo>
                      <a:pt x="49485" y="6615"/>
                      <a:pt x="42729" y="1"/>
                      <a:pt x="34422"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34"/>
              <p:cNvSpPr/>
              <p:nvPr/>
            </p:nvSpPr>
            <p:spPr>
              <a:xfrm>
                <a:off x="5177452" y="2553365"/>
                <a:ext cx="175852" cy="120117"/>
              </a:xfrm>
              <a:custGeom>
                <a:avLst/>
                <a:gdLst/>
                <a:ahLst/>
                <a:cxnLst/>
                <a:rect l="l" t="t" r="r" b="b"/>
                <a:pathLst>
                  <a:path w="8074" h="5515" extrusionOk="0">
                    <a:moveTo>
                      <a:pt x="5015" y="0"/>
                    </a:moveTo>
                    <a:cubicBezTo>
                      <a:pt x="4191" y="0"/>
                      <a:pt x="3367" y="200"/>
                      <a:pt x="2650" y="609"/>
                    </a:cubicBezTo>
                    <a:cubicBezTo>
                      <a:pt x="988" y="1581"/>
                      <a:pt x="1" y="3618"/>
                      <a:pt x="314" y="5515"/>
                    </a:cubicBezTo>
                    <a:cubicBezTo>
                      <a:pt x="910" y="4026"/>
                      <a:pt x="2054" y="2976"/>
                      <a:pt x="3418" y="2129"/>
                    </a:cubicBezTo>
                    <a:cubicBezTo>
                      <a:pt x="4618" y="1384"/>
                      <a:pt x="6073" y="1028"/>
                      <a:pt x="7495" y="1028"/>
                    </a:cubicBezTo>
                    <a:cubicBezTo>
                      <a:pt x="7688" y="1028"/>
                      <a:pt x="7881" y="1035"/>
                      <a:pt x="8073" y="1048"/>
                    </a:cubicBezTo>
                    <a:cubicBezTo>
                      <a:pt x="7221" y="357"/>
                      <a:pt x="6118" y="0"/>
                      <a:pt x="5015"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4"/>
              <p:cNvSpPr/>
              <p:nvPr/>
            </p:nvSpPr>
            <p:spPr>
              <a:xfrm>
                <a:off x="4943274" y="2179816"/>
                <a:ext cx="824809" cy="421639"/>
              </a:xfrm>
              <a:custGeom>
                <a:avLst/>
                <a:gdLst/>
                <a:ahLst/>
                <a:cxnLst/>
                <a:rect l="l" t="t" r="r" b="b"/>
                <a:pathLst>
                  <a:path w="37870" h="19359" extrusionOk="0">
                    <a:moveTo>
                      <a:pt x="27572" y="1"/>
                    </a:moveTo>
                    <a:cubicBezTo>
                      <a:pt x="19201" y="1"/>
                      <a:pt x="12399" y="6741"/>
                      <a:pt x="12273" y="15095"/>
                    </a:cubicBezTo>
                    <a:cubicBezTo>
                      <a:pt x="11223" y="14750"/>
                      <a:pt x="10095" y="14547"/>
                      <a:pt x="8935" y="14547"/>
                    </a:cubicBezTo>
                    <a:cubicBezTo>
                      <a:pt x="5204" y="14547"/>
                      <a:pt x="1913" y="16459"/>
                      <a:pt x="0" y="19359"/>
                    </a:cubicBezTo>
                    <a:cubicBezTo>
                      <a:pt x="1223" y="18167"/>
                      <a:pt x="2743" y="17290"/>
                      <a:pt x="4389" y="16851"/>
                    </a:cubicBezTo>
                    <a:cubicBezTo>
                      <a:pt x="5225" y="16625"/>
                      <a:pt x="6089" y="16515"/>
                      <a:pt x="6953" y="16515"/>
                    </a:cubicBezTo>
                    <a:cubicBezTo>
                      <a:pt x="9505" y="16515"/>
                      <a:pt x="12061" y="17473"/>
                      <a:pt x="13935" y="19218"/>
                    </a:cubicBezTo>
                    <a:cubicBezTo>
                      <a:pt x="13574" y="14123"/>
                      <a:pt x="15518" y="8857"/>
                      <a:pt x="19170" y="5283"/>
                    </a:cubicBezTo>
                    <a:cubicBezTo>
                      <a:pt x="21874" y="2614"/>
                      <a:pt x="25669" y="1029"/>
                      <a:pt x="29442" y="1029"/>
                    </a:cubicBezTo>
                    <a:cubicBezTo>
                      <a:pt x="30744" y="1029"/>
                      <a:pt x="32042" y="1217"/>
                      <a:pt x="33293" y="1615"/>
                    </a:cubicBezTo>
                    <a:cubicBezTo>
                      <a:pt x="34954" y="2148"/>
                      <a:pt x="36459" y="2995"/>
                      <a:pt x="37870" y="3998"/>
                    </a:cubicBezTo>
                    <a:cubicBezTo>
                      <a:pt x="35158" y="1521"/>
                      <a:pt x="31537" y="1"/>
                      <a:pt x="27572"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4"/>
              <p:cNvSpPr/>
              <p:nvPr/>
            </p:nvSpPr>
            <p:spPr>
              <a:xfrm>
                <a:off x="5735282" y="2496628"/>
                <a:ext cx="596097" cy="391931"/>
              </a:xfrm>
              <a:custGeom>
                <a:avLst/>
                <a:gdLst/>
                <a:ahLst/>
                <a:cxnLst/>
                <a:rect l="l" t="t" r="r" b="b"/>
                <a:pathLst>
                  <a:path w="27369" h="17995" extrusionOk="0">
                    <a:moveTo>
                      <a:pt x="9061" y="1"/>
                    </a:moveTo>
                    <a:cubicBezTo>
                      <a:pt x="8214" y="1"/>
                      <a:pt x="7383" y="110"/>
                      <a:pt x="6600" y="298"/>
                    </a:cubicBezTo>
                    <a:cubicBezTo>
                      <a:pt x="3872" y="1474"/>
                      <a:pt x="1506" y="3496"/>
                      <a:pt x="1" y="6051"/>
                    </a:cubicBezTo>
                    <a:cubicBezTo>
                      <a:pt x="1909" y="3589"/>
                      <a:pt x="4940" y="2165"/>
                      <a:pt x="8038" y="2165"/>
                    </a:cubicBezTo>
                    <a:cubicBezTo>
                      <a:pt x="8452" y="2165"/>
                      <a:pt x="8867" y="2190"/>
                      <a:pt x="9280" y="2242"/>
                    </a:cubicBezTo>
                    <a:cubicBezTo>
                      <a:pt x="12791" y="2681"/>
                      <a:pt x="15973" y="5095"/>
                      <a:pt x="17368" y="8339"/>
                    </a:cubicBezTo>
                    <a:cubicBezTo>
                      <a:pt x="17954" y="8144"/>
                      <a:pt x="18561" y="8052"/>
                      <a:pt x="19169" y="8052"/>
                    </a:cubicBezTo>
                    <a:cubicBezTo>
                      <a:pt x="20757" y="8052"/>
                      <a:pt x="22351" y="8680"/>
                      <a:pt x="23575" y="9734"/>
                    </a:cubicBezTo>
                    <a:cubicBezTo>
                      <a:pt x="25252" y="11192"/>
                      <a:pt x="26208" y="13402"/>
                      <a:pt x="26287" y="15628"/>
                    </a:cubicBezTo>
                    <a:cubicBezTo>
                      <a:pt x="26302" y="16427"/>
                      <a:pt x="26224" y="17227"/>
                      <a:pt x="26067" y="17995"/>
                    </a:cubicBezTo>
                    <a:cubicBezTo>
                      <a:pt x="26882" y="16772"/>
                      <a:pt x="27368" y="15283"/>
                      <a:pt x="27368" y="13684"/>
                    </a:cubicBezTo>
                    <a:cubicBezTo>
                      <a:pt x="27368" y="9390"/>
                      <a:pt x="23888" y="5910"/>
                      <a:pt x="19609" y="5910"/>
                    </a:cubicBezTo>
                    <a:cubicBezTo>
                      <a:pt x="19280" y="5910"/>
                      <a:pt x="18967" y="5926"/>
                      <a:pt x="18653" y="5973"/>
                    </a:cubicBezTo>
                    <a:cubicBezTo>
                      <a:pt x="16898" y="2430"/>
                      <a:pt x="13261" y="1"/>
                      <a:pt x="9061"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2" name="Google Shape;472;p34"/>
            <p:cNvSpPr txBox="1"/>
            <p:nvPr/>
          </p:nvSpPr>
          <p:spPr>
            <a:xfrm>
              <a:off x="4870800" y="1933463"/>
              <a:ext cx="1655400" cy="33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2400" b="1">
                  <a:solidFill>
                    <a:srgbClr val="FFFFFF"/>
                  </a:solidFill>
                  <a:latin typeface="Roboto"/>
                  <a:ea typeface="Roboto"/>
                  <a:cs typeface="Roboto"/>
                  <a:sym typeface="Roboto"/>
                </a:rPr>
                <a:t>3</a:t>
              </a:r>
              <a:endParaRPr sz="2400" b="1" dirty="0">
                <a:solidFill>
                  <a:srgbClr val="FFFFFF"/>
                </a:solidFill>
                <a:latin typeface="Roboto"/>
                <a:ea typeface="Roboto"/>
                <a:cs typeface="Roboto"/>
                <a:sym typeface="Roboto"/>
              </a:endParaRPr>
            </a:p>
          </p:txBody>
        </p:sp>
      </p:grpSp>
      <p:sp>
        <p:nvSpPr>
          <p:cNvPr id="473" name="Google Shape;473;p34"/>
          <p:cNvSpPr/>
          <p:nvPr/>
        </p:nvSpPr>
        <p:spPr>
          <a:xfrm>
            <a:off x="512900" y="2905106"/>
            <a:ext cx="1655400" cy="360000"/>
          </a:xfrm>
          <a:prstGeom prst="roundRect">
            <a:avLst>
              <a:gd name="adj" fmla="val 50000"/>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34"/>
          <p:cNvSpPr txBox="1"/>
          <p:nvPr/>
        </p:nvSpPr>
        <p:spPr>
          <a:xfrm>
            <a:off x="819050" y="2905106"/>
            <a:ext cx="1043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Jurisdiction complications: </a:t>
            </a:r>
            <a:endParaRPr sz="1100" b="1" dirty="0">
              <a:solidFill>
                <a:schemeClr val="lt1"/>
              </a:solidFill>
              <a:latin typeface="Roboto"/>
              <a:ea typeface="Roboto"/>
              <a:cs typeface="Roboto"/>
              <a:sym typeface="Roboto"/>
            </a:endParaRPr>
          </a:p>
        </p:txBody>
      </p:sp>
      <p:sp>
        <p:nvSpPr>
          <p:cNvPr id="475" name="Google Shape;475;p34"/>
          <p:cNvSpPr/>
          <p:nvPr/>
        </p:nvSpPr>
        <p:spPr>
          <a:xfrm>
            <a:off x="2658625" y="2908049"/>
            <a:ext cx="1676400" cy="407700"/>
          </a:xfrm>
          <a:prstGeom prst="roundRect">
            <a:avLst>
              <a:gd name="adj" fmla="val 50000"/>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dirty="0">
              <a:solidFill>
                <a:schemeClr val="lt1"/>
              </a:solidFill>
              <a:latin typeface="Roboto"/>
              <a:ea typeface="Roboto"/>
              <a:cs typeface="Roboto"/>
              <a:sym typeface="Roboto"/>
            </a:endParaRPr>
          </a:p>
        </p:txBody>
      </p:sp>
      <p:sp>
        <p:nvSpPr>
          <p:cNvPr id="476" name="Google Shape;476;p34"/>
          <p:cNvSpPr txBox="1"/>
          <p:nvPr/>
        </p:nvSpPr>
        <p:spPr>
          <a:xfrm>
            <a:off x="2681251" y="2908050"/>
            <a:ext cx="16326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300" b="1">
                <a:solidFill>
                  <a:schemeClr val="lt1"/>
                </a:solidFill>
                <a:latin typeface="Roboto"/>
                <a:ea typeface="Roboto"/>
                <a:cs typeface="Roboto"/>
                <a:sym typeface="Roboto"/>
              </a:rPr>
              <a:t>unavailable or deleted data</a:t>
            </a:r>
            <a:endParaRPr sz="1600" b="1" dirty="0">
              <a:solidFill>
                <a:schemeClr val="lt1"/>
              </a:solidFill>
              <a:latin typeface="Roboto"/>
              <a:ea typeface="Roboto"/>
              <a:cs typeface="Roboto"/>
              <a:sym typeface="Roboto"/>
            </a:endParaRPr>
          </a:p>
        </p:txBody>
      </p:sp>
      <p:sp>
        <p:nvSpPr>
          <p:cNvPr id="477" name="Google Shape;477;p34"/>
          <p:cNvSpPr/>
          <p:nvPr/>
        </p:nvSpPr>
        <p:spPr>
          <a:xfrm>
            <a:off x="4860158" y="2908056"/>
            <a:ext cx="1655400" cy="360000"/>
          </a:xfrm>
          <a:prstGeom prst="roundRect">
            <a:avLst>
              <a:gd name="adj" fmla="val 5000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4"/>
          <p:cNvSpPr txBox="1"/>
          <p:nvPr/>
        </p:nvSpPr>
        <p:spPr>
          <a:xfrm>
            <a:off x="5013925" y="2908050"/>
            <a:ext cx="1349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300" b="1">
                <a:solidFill>
                  <a:schemeClr val="lt1"/>
                </a:solidFill>
                <a:latin typeface="Roboto"/>
                <a:ea typeface="Roboto"/>
                <a:cs typeface="Roboto"/>
                <a:sym typeface="Roboto"/>
              </a:rPr>
              <a:t>Physical access</a:t>
            </a:r>
            <a:endParaRPr sz="1300" b="1" dirty="0">
              <a:solidFill>
                <a:schemeClr val="lt1"/>
              </a:solidFill>
              <a:latin typeface="Roboto"/>
              <a:ea typeface="Roboto"/>
              <a:cs typeface="Roboto"/>
              <a:sym typeface="Roboto"/>
            </a:endParaRPr>
          </a:p>
        </p:txBody>
      </p:sp>
      <p:sp>
        <p:nvSpPr>
          <p:cNvPr id="479" name="Google Shape;479;p34"/>
          <p:cNvSpPr/>
          <p:nvPr/>
        </p:nvSpPr>
        <p:spPr>
          <a:xfrm>
            <a:off x="7061700" y="2908056"/>
            <a:ext cx="1655400" cy="360000"/>
          </a:xfrm>
          <a:prstGeom prst="roundRect">
            <a:avLst>
              <a:gd name="adj" fmla="val 5000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34"/>
          <p:cNvSpPr txBox="1"/>
          <p:nvPr/>
        </p:nvSpPr>
        <p:spPr>
          <a:xfrm>
            <a:off x="7053800" y="2908050"/>
            <a:ext cx="16554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Decentralization</a:t>
            </a:r>
            <a:endParaRPr sz="1600" b="1" dirty="0">
              <a:solidFill>
                <a:schemeClr val="lt1"/>
              </a:solidFill>
              <a:latin typeface="Roboto"/>
              <a:ea typeface="Roboto"/>
              <a:cs typeface="Roboto"/>
              <a:sym typeface="Roboto"/>
            </a:endParaRPr>
          </a:p>
        </p:txBody>
      </p:sp>
      <p:grpSp>
        <p:nvGrpSpPr>
          <p:cNvPr id="481" name="Google Shape;481;p34"/>
          <p:cNvGrpSpPr/>
          <p:nvPr/>
        </p:nvGrpSpPr>
        <p:grpSpPr>
          <a:xfrm>
            <a:off x="7053650" y="1609450"/>
            <a:ext cx="1655400" cy="987900"/>
            <a:chOff x="7053650" y="1609450"/>
            <a:chExt cx="1655400" cy="987900"/>
          </a:xfrm>
        </p:grpSpPr>
        <p:grpSp>
          <p:nvGrpSpPr>
            <p:cNvPr id="482" name="Google Shape;482;p34"/>
            <p:cNvGrpSpPr/>
            <p:nvPr/>
          </p:nvGrpSpPr>
          <p:grpSpPr>
            <a:xfrm>
              <a:off x="7087800" y="1609450"/>
              <a:ext cx="1522800" cy="987900"/>
              <a:chOff x="7087800" y="1609450"/>
              <a:chExt cx="1522800" cy="987900"/>
            </a:xfrm>
          </p:grpSpPr>
          <p:sp>
            <p:nvSpPr>
              <p:cNvPr id="483" name="Google Shape;483;p34"/>
              <p:cNvSpPr/>
              <p:nvPr/>
            </p:nvSpPr>
            <p:spPr>
              <a:xfrm>
                <a:off x="7087800" y="1609450"/>
                <a:ext cx="1522800" cy="987900"/>
              </a:xfrm>
              <a:custGeom>
                <a:avLst/>
                <a:gdLst/>
                <a:ahLst/>
                <a:cxnLst/>
                <a:rect l="l" t="t" r="r" b="b"/>
                <a:pathLst>
                  <a:path w="60912" h="39516" extrusionOk="0">
                    <a:moveTo>
                      <a:pt x="36679" y="1"/>
                    </a:moveTo>
                    <a:cubicBezTo>
                      <a:pt x="29469" y="1"/>
                      <a:pt x="23309" y="4452"/>
                      <a:pt x="20785" y="10753"/>
                    </a:cubicBezTo>
                    <a:cubicBezTo>
                      <a:pt x="20378" y="10706"/>
                      <a:pt x="19970" y="10690"/>
                      <a:pt x="19562" y="10690"/>
                    </a:cubicBezTo>
                    <a:cubicBezTo>
                      <a:pt x="15848" y="10690"/>
                      <a:pt x="12525" y="12415"/>
                      <a:pt x="10377" y="15111"/>
                    </a:cubicBezTo>
                    <a:cubicBezTo>
                      <a:pt x="9562" y="14828"/>
                      <a:pt x="8700" y="14672"/>
                      <a:pt x="7791" y="14672"/>
                    </a:cubicBezTo>
                    <a:cubicBezTo>
                      <a:pt x="3481" y="14672"/>
                      <a:pt x="1" y="18151"/>
                      <a:pt x="1" y="22462"/>
                    </a:cubicBezTo>
                    <a:cubicBezTo>
                      <a:pt x="1" y="26757"/>
                      <a:pt x="3481" y="30252"/>
                      <a:pt x="7791" y="30252"/>
                    </a:cubicBezTo>
                    <a:cubicBezTo>
                      <a:pt x="8700" y="30252"/>
                      <a:pt x="9562" y="30095"/>
                      <a:pt x="10377" y="29813"/>
                    </a:cubicBezTo>
                    <a:cubicBezTo>
                      <a:pt x="12493" y="32462"/>
                      <a:pt x="15722" y="34171"/>
                      <a:pt x="19359" y="34218"/>
                    </a:cubicBezTo>
                    <a:cubicBezTo>
                      <a:pt x="21553" y="37415"/>
                      <a:pt x="25221" y="39515"/>
                      <a:pt x="29390" y="39515"/>
                    </a:cubicBezTo>
                    <a:cubicBezTo>
                      <a:pt x="32400" y="39515"/>
                      <a:pt x="35158" y="38403"/>
                      <a:pt x="37290" y="36584"/>
                    </a:cubicBezTo>
                    <a:cubicBezTo>
                      <a:pt x="38826" y="37274"/>
                      <a:pt x="40519" y="37666"/>
                      <a:pt x="42306" y="37666"/>
                    </a:cubicBezTo>
                    <a:cubicBezTo>
                      <a:pt x="45629" y="37666"/>
                      <a:pt x="48623" y="36349"/>
                      <a:pt x="50817" y="34186"/>
                    </a:cubicBezTo>
                    <a:cubicBezTo>
                      <a:pt x="51068" y="34218"/>
                      <a:pt x="51334" y="34233"/>
                      <a:pt x="51616" y="34233"/>
                    </a:cubicBezTo>
                    <a:cubicBezTo>
                      <a:pt x="56742" y="34233"/>
                      <a:pt x="60911" y="30064"/>
                      <a:pt x="60911" y="24938"/>
                    </a:cubicBezTo>
                    <a:cubicBezTo>
                      <a:pt x="60911" y="20534"/>
                      <a:pt x="57855" y="16850"/>
                      <a:pt x="53748" y="15879"/>
                    </a:cubicBezTo>
                    <a:cubicBezTo>
                      <a:pt x="53121" y="7007"/>
                      <a:pt x="45723" y="1"/>
                      <a:pt x="36679"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34"/>
              <p:cNvSpPr/>
              <p:nvPr/>
            </p:nvSpPr>
            <p:spPr>
              <a:xfrm>
                <a:off x="8149775" y="1981275"/>
                <a:ext cx="244525" cy="114150"/>
              </a:xfrm>
              <a:custGeom>
                <a:avLst/>
                <a:gdLst/>
                <a:ahLst/>
                <a:cxnLst/>
                <a:rect l="l" t="t" r="r" b="b"/>
                <a:pathLst>
                  <a:path w="9781" h="4566" extrusionOk="0">
                    <a:moveTo>
                      <a:pt x="5219" y="0"/>
                    </a:moveTo>
                    <a:cubicBezTo>
                      <a:pt x="4857" y="0"/>
                      <a:pt x="4494" y="37"/>
                      <a:pt x="4138" y="114"/>
                    </a:cubicBezTo>
                    <a:cubicBezTo>
                      <a:pt x="2038" y="584"/>
                      <a:pt x="314" y="2434"/>
                      <a:pt x="0" y="4565"/>
                    </a:cubicBezTo>
                    <a:cubicBezTo>
                      <a:pt x="1223" y="3264"/>
                      <a:pt x="2884" y="2277"/>
                      <a:pt x="4655" y="1948"/>
                    </a:cubicBezTo>
                    <a:cubicBezTo>
                      <a:pt x="5337" y="1820"/>
                      <a:pt x="6019" y="1744"/>
                      <a:pt x="6692" y="1744"/>
                    </a:cubicBezTo>
                    <a:cubicBezTo>
                      <a:pt x="7753" y="1744"/>
                      <a:pt x="8793" y="1932"/>
                      <a:pt x="9781" y="2402"/>
                    </a:cubicBezTo>
                    <a:cubicBezTo>
                      <a:pt x="8790" y="903"/>
                      <a:pt x="7008" y="0"/>
                      <a:pt x="5219"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34"/>
              <p:cNvSpPr/>
              <p:nvPr/>
            </p:nvSpPr>
            <p:spPr>
              <a:xfrm>
                <a:off x="7861725" y="2341825"/>
                <a:ext cx="249650" cy="96375"/>
              </a:xfrm>
              <a:custGeom>
                <a:avLst/>
                <a:gdLst/>
                <a:ahLst/>
                <a:cxnLst/>
                <a:rect l="l" t="t" r="r" b="b"/>
                <a:pathLst>
                  <a:path w="9986" h="3855" extrusionOk="0">
                    <a:moveTo>
                      <a:pt x="1" y="1"/>
                    </a:moveTo>
                    <a:cubicBezTo>
                      <a:pt x="596" y="2070"/>
                      <a:pt x="2571" y="3669"/>
                      <a:pt x="4719" y="3841"/>
                    </a:cubicBezTo>
                    <a:cubicBezTo>
                      <a:pt x="4840" y="3850"/>
                      <a:pt x="4961" y="3854"/>
                      <a:pt x="5082" y="3854"/>
                    </a:cubicBezTo>
                    <a:cubicBezTo>
                      <a:pt x="7109" y="3854"/>
                      <a:pt x="9113" y="2633"/>
                      <a:pt x="9985" y="785"/>
                    </a:cubicBezTo>
                    <a:lnTo>
                      <a:pt x="9985" y="785"/>
                    </a:lnTo>
                    <a:cubicBezTo>
                      <a:pt x="8667" y="1536"/>
                      <a:pt x="7138" y="1977"/>
                      <a:pt x="5622" y="1977"/>
                    </a:cubicBezTo>
                    <a:cubicBezTo>
                      <a:pt x="5336" y="1977"/>
                      <a:pt x="5050" y="1961"/>
                      <a:pt x="4766" y="1929"/>
                    </a:cubicBezTo>
                    <a:cubicBezTo>
                      <a:pt x="2979" y="1725"/>
                      <a:pt x="1317" y="1208"/>
                      <a:pt x="1"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34"/>
              <p:cNvSpPr/>
              <p:nvPr/>
            </p:nvSpPr>
            <p:spPr>
              <a:xfrm>
                <a:off x="7499250" y="2327325"/>
                <a:ext cx="174025" cy="67275"/>
              </a:xfrm>
              <a:custGeom>
                <a:avLst/>
                <a:gdLst/>
                <a:ahLst/>
                <a:cxnLst/>
                <a:rect l="l" t="t" r="r" b="b"/>
                <a:pathLst>
                  <a:path w="6961" h="2691" extrusionOk="0">
                    <a:moveTo>
                      <a:pt x="1" y="1"/>
                    </a:moveTo>
                    <a:lnTo>
                      <a:pt x="1" y="1"/>
                    </a:lnTo>
                    <a:cubicBezTo>
                      <a:pt x="424" y="1443"/>
                      <a:pt x="1788" y="2556"/>
                      <a:pt x="3293" y="2681"/>
                    </a:cubicBezTo>
                    <a:cubicBezTo>
                      <a:pt x="3376" y="2687"/>
                      <a:pt x="3461" y="2690"/>
                      <a:pt x="3545" y="2690"/>
                    </a:cubicBezTo>
                    <a:cubicBezTo>
                      <a:pt x="4952" y="2690"/>
                      <a:pt x="6354" y="1836"/>
                      <a:pt x="6960" y="549"/>
                    </a:cubicBezTo>
                    <a:lnTo>
                      <a:pt x="6960" y="549"/>
                    </a:lnTo>
                    <a:cubicBezTo>
                      <a:pt x="6051" y="1077"/>
                      <a:pt x="4975" y="1382"/>
                      <a:pt x="3920" y="1382"/>
                    </a:cubicBezTo>
                    <a:cubicBezTo>
                      <a:pt x="3720" y="1382"/>
                      <a:pt x="3521" y="1371"/>
                      <a:pt x="3324" y="1349"/>
                    </a:cubicBezTo>
                    <a:cubicBezTo>
                      <a:pt x="2086" y="1208"/>
                      <a:pt x="926" y="847"/>
                      <a:pt x="1"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34"/>
              <p:cNvSpPr/>
              <p:nvPr/>
            </p:nvSpPr>
            <p:spPr>
              <a:xfrm>
                <a:off x="7796300" y="1609450"/>
                <a:ext cx="779800" cy="502000"/>
              </a:xfrm>
              <a:custGeom>
                <a:avLst/>
                <a:gdLst/>
                <a:ahLst/>
                <a:cxnLst/>
                <a:rect l="l" t="t" r="r" b="b"/>
                <a:pathLst>
                  <a:path w="31192" h="20080" extrusionOk="0">
                    <a:moveTo>
                      <a:pt x="8339" y="1"/>
                    </a:moveTo>
                    <a:cubicBezTo>
                      <a:pt x="5314" y="1"/>
                      <a:pt x="2461" y="784"/>
                      <a:pt x="0" y="2164"/>
                    </a:cubicBezTo>
                    <a:cubicBezTo>
                      <a:pt x="1986" y="1529"/>
                      <a:pt x="4073" y="1197"/>
                      <a:pt x="6154" y="1197"/>
                    </a:cubicBezTo>
                    <a:cubicBezTo>
                      <a:pt x="8852" y="1197"/>
                      <a:pt x="11539" y="1755"/>
                      <a:pt x="13982" y="2932"/>
                    </a:cubicBezTo>
                    <a:cubicBezTo>
                      <a:pt x="19546" y="5596"/>
                      <a:pt x="23402" y="11537"/>
                      <a:pt x="23292" y="17713"/>
                    </a:cubicBezTo>
                    <a:cubicBezTo>
                      <a:pt x="23875" y="17579"/>
                      <a:pt x="24471" y="17514"/>
                      <a:pt x="25067" y="17514"/>
                    </a:cubicBezTo>
                    <a:cubicBezTo>
                      <a:pt x="27339" y="17514"/>
                      <a:pt x="29615" y="18453"/>
                      <a:pt x="31192" y="20079"/>
                    </a:cubicBezTo>
                    <a:cubicBezTo>
                      <a:pt x="29922" y="17995"/>
                      <a:pt x="27853" y="16459"/>
                      <a:pt x="25408" y="15879"/>
                    </a:cubicBezTo>
                    <a:cubicBezTo>
                      <a:pt x="24781" y="7007"/>
                      <a:pt x="17383" y="1"/>
                      <a:pt x="8339"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34"/>
              <p:cNvSpPr/>
              <p:nvPr/>
            </p:nvSpPr>
            <p:spPr>
              <a:xfrm>
                <a:off x="7121500" y="1876700"/>
                <a:ext cx="633275" cy="184600"/>
              </a:xfrm>
              <a:custGeom>
                <a:avLst/>
                <a:gdLst/>
                <a:ahLst/>
                <a:cxnLst/>
                <a:rect l="l" t="t" r="r" b="b"/>
                <a:pathLst>
                  <a:path w="25331" h="7384" extrusionOk="0">
                    <a:moveTo>
                      <a:pt x="18214" y="0"/>
                    </a:moveTo>
                    <a:cubicBezTo>
                      <a:pt x="14500" y="0"/>
                      <a:pt x="11177" y="1725"/>
                      <a:pt x="9029" y="4421"/>
                    </a:cubicBezTo>
                    <a:cubicBezTo>
                      <a:pt x="8214" y="4138"/>
                      <a:pt x="7352" y="3982"/>
                      <a:pt x="6443" y="3982"/>
                    </a:cubicBezTo>
                    <a:cubicBezTo>
                      <a:pt x="3763" y="3982"/>
                      <a:pt x="1412" y="5330"/>
                      <a:pt x="1" y="7383"/>
                    </a:cubicBezTo>
                    <a:cubicBezTo>
                      <a:pt x="1696" y="5872"/>
                      <a:pt x="3939" y="4984"/>
                      <a:pt x="6201" y="4984"/>
                    </a:cubicBezTo>
                    <a:cubicBezTo>
                      <a:pt x="6449" y="4984"/>
                      <a:pt x="6697" y="4995"/>
                      <a:pt x="6945" y="5016"/>
                    </a:cubicBezTo>
                    <a:cubicBezTo>
                      <a:pt x="8120" y="5126"/>
                      <a:pt x="9264" y="5330"/>
                      <a:pt x="9829" y="6364"/>
                    </a:cubicBezTo>
                    <a:cubicBezTo>
                      <a:pt x="12164" y="4703"/>
                      <a:pt x="14797" y="3261"/>
                      <a:pt x="17666" y="2947"/>
                    </a:cubicBezTo>
                    <a:cubicBezTo>
                      <a:pt x="18157" y="2891"/>
                      <a:pt x="18656" y="2860"/>
                      <a:pt x="19154" y="2860"/>
                    </a:cubicBezTo>
                    <a:cubicBezTo>
                      <a:pt x="21550" y="2860"/>
                      <a:pt x="23929" y="3569"/>
                      <a:pt x="25331" y="5502"/>
                    </a:cubicBezTo>
                    <a:cubicBezTo>
                      <a:pt x="23967" y="3010"/>
                      <a:pt x="21694" y="1098"/>
                      <a:pt x="19077" y="32"/>
                    </a:cubicBezTo>
                    <a:cubicBezTo>
                      <a:pt x="18794" y="16"/>
                      <a:pt x="18497" y="0"/>
                      <a:pt x="18214"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34"/>
              <p:cNvSpPr/>
              <p:nvPr/>
            </p:nvSpPr>
            <p:spPr>
              <a:xfrm>
                <a:off x="7361325" y="2361025"/>
                <a:ext cx="1032975" cy="236325"/>
              </a:xfrm>
              <a:custGeom>
                <a:avLst/>
                <a:gdLst/>
                <a:ahLst/>
                <a:cxnLst/>
                <a:rect l="l" t="t" r="r" b="b"/>
                <a:pathLst>
                  <a:path w="41319" h="9453" extrusionOk="0">
                    <a:moveTo>
                      <a:pt x="41318" y="1"/>
                    </a:moveTo>
                    <a:cubicBezTo>
                      <a:pt x="40001" y="2979"/>
                      <a:pt x="36741" y="4907"/>
                      <a:pt x="33512" y="5361"/>
                    </a:cubicBezTo>
                    <a:cubicBezTo>
                      <a:pt x="33078" y="5425"/>
                      <a:pt x="32640" y="5456"/>
                      <a:pt x="32202" y="5456"/>
                    </a:cubicBezTo>
                    <a:cubicBezTo>
                      <a:pt x="29387" y="5456"/>
                      <a:pt x="26584" y="4178"/>
                      <a:pt x="24766" y="2007"/>
                    </a:cubicBezTo>
                    <a:cubicBezTo>
                      <a:pt x="23238" y="4492"/>
                      <a:pt x="20564" y="5871"/>
                      <a:pt x="17694" y="5871"/>
                    </a:cubicBezTo>
                    <a:cubicBezTo>
                      <a:pt x="17415" y="5871"/>
                      <a:pt x="17133" y="5858"/>
                      <a:pt x="16850" y="5832"/>
                    </a:cubicBezTo>
                    <a:cubicBezTo>
                      <a:pt x="13669" y="5534"/>
                      <a:pt x="10737" y="3308"/>
                      <a:pt x="9578" y="330"/>
                    </a:cubicBezTo>
                    <a:cubicBezTo>
                      <a:pt x="7936" y="853"/>
                      <a:pt x="6248" y="1133"/>
                      <a:pt x="4569" y="1133"/>
                    </a:cubicBezTo>
                    <a:cubicBezTo>
                      <a:pt x="3024" y="1133"/>
                      <a:pt x="1487" y="896"/>
                      <a:pt x="1" y="393"/>
                    </a:cubicBezTo>
                    <a:lnTo>
                      <a:pt x="1" y="393"/>
                    </a:lnTo>
                    <a:cubicBezTo>
                      <a:pt x="2101" y="2666"/>
                      <a:pt x="5095" y="4108"/>
                      <a:pt x="8418" y="4155"/>
                    </a:cubicBezTo>
                    <a:cubicBezTo>
                      <a:pt x="10612" y="7352"/>
                      <a:pt x="14280" y="9452"/>
                      <a:pt x="18449" y="9452"/>
                    </a:cubicBezTo>
                    <a:cubicBezTo>
                      <a:pt x="21459" y="9452"/>
                      <a:pt x="24217" y="8340"/>
                      <a:pt x="26349" y="6521"/>
                    </a:cubicBezTo>
                    <a:cubicBezTo>
                      <a:pt x="27885" y="7211"/>
                      <a:pt x="29578" y="7603"/>
                      <a:pt x="31365" y="7603"/>
                    </a:cubicBezTo>
                    <a:cubicBezTo>
                      <a:pt x="34688" y="7603"/>
                      <a:pt x="37682" y="6286"/>
                      <a:pt x="39876" y="4123"/>
                    </a:cubicBezTo>
                    <a:cubicBezTo>
                      <a:pt x="39876" y="4123"/>
                      <a:pt x="39892" y="4123"/>
                      <a:pt x="39907" y="4139"/>
                    </a:cubicBezTo>
                    <a:cubicBezTo>
                      <a:pt x="40534" y="2822"/>
                      <a:pt x="41020" y="1427"/>
                      <a:pt x="41318"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0" name="Google Shape;490;p34"/>
            <p:cNvSpPr txBox="1"/>
            <p:nvPr/>
          </p:nvSpPr>
          <p:spPr>
            <a:xfrm>
              <a:off x="7053650" y="1933463"/>
              <a:ext cx="1655400" cy="33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2400" b="1">
                  <a:solidFill>
                    <a:srgbClr val="FFFFFF"/>
                  </a:solidFill>
                  <a:latin typeface="Roboto"/>
                  <a:ea typeface="Roboto"/>
                  <a:cs typeface="Roboto"/>
                  <a:sym typeface="Roboto"/>
                </a:rPr>
                <a:t>4</a:t>
              </a:r>
              <a:endParaRPr sz="2400" b="1" dirty="0">
                <a:solidFill>
                  <a:srgbClr val="FFFFFF"/>
                </a:solidFill>
                <a:latin typeface="Roboto"/>
                <a:ea typeface="Roboto"/>
                <a:cs typeface="Roboto"/>
                <a:sym typeface="Roboto"/>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EB3872-1319-4599-8052-DA0672ED8FA0}"/>
              </a:ext>
            </a:extLst>
          </p:cNvPr>
          <p:cNvSpPr>
            <a:spLocks noGrp="1"/>
          </p:cNvSpPr>
          <p:nvPr>
            <p:ph type="title"/>
          </p:nvPr>
        </p:nvSpPr>
        <p:spPr>
          <a:xfrm>
            <a:off x="609600" y="2425979"/>
            <a:ext cx="8229600" cy="841800"/>
          </a:xfrm>
        </p:spPr>
        <p:txBody>
          <a:bodyPr/>
          <a:lstStyle/>
          <a:p>
            <a:pPr lvl="1" algn="l"/>
            <a:r>
              <a:rPr lang="en-IN" sz="1200" b="1" dirty="0" smtClean="0"/>
              <a:t>Digital Forensics Investigation on cloud storage services by</a:t>
            </a:r>
            <a:r>
              <a:rPr lang="en-US" sz="1200" b="1" dirty="0" smtClean="0"/>
              <a:t/>
            </a:r>
            <a:br>
              <a:rPr lang="en-US" sz="1200" b="1" dirty="0" smtClean="0"/>
            </a:br>
            <a:r>
              <a:rPr lang="en-IN" sz="1100" dirty="0" smtClean="0"/>
              <a:t> (HyunjiChung, JungheumPark, SangjinLee, CheulhoonKang) [1]</a:t>
            </a:r>
            <a:r>
              <a:rPr lang="en-US" sz="1100" dirty="0" smtClean="0"/>
              <a:t/>
            </a:r>
            <a:br>
              <a:rPr lang="en-US" sz="1100" dirty="0" smtClean="0"/>
            </a:br>
            <a:r>
              <a:rPr lang="en-IN" sz="1100" dirty="0" smtClean="0"/>
              <a:t>The demand for cloud computing is increasing because of the popularity of digital devices and the wide use of the Internet. Among cloud computing services, most consumers use cloud storage services that provide mass storage. This is because these services give them various additional functions as well as storage. It is easy to access cloud storage services using smartphones. With increasing utilization, it is possible for malicious users to abuse cloud storage services. Therefore, a study on digital forensic investigation of cloud storage services is necessary.</a:t>
            </a:r>
            <a:br>
              <a:rPr lang="en-IN" sz="1100" dirty="0" smtClean="0"/>
            </a:br>
            <a:r>
              <a:rPr lang="en-IN" sz="1100" dirty="0" smtClean="0"/>
              <a:t/>
            </a:r>
            <a:br>
              <a:rPr lang="en-IN" sz="1100" dirty="0" smtClean="0"/>
            </a:br>
            <a:r>
              <a:rPr lang="en-IN" sz="1100" b="1" dirty="0"/>
              <a:t>Cloud Storage Forensics by								 </a:t>
            </a:r>
            <a:r>
              <a:rPr lang="en-US" sz="1100" b="1" dirty="0"/>
              <a:t/>
            </a:r>
            <a:br>
              <a:rPr lang="en-US" sz="1100" b="1" dirty="0"/>
            </a:br>
            <a:r>
              <a:rPr lang="en-IN" sz="1100" dirty="0"/>
              <a:t>(Darren Quick, Ben Martini, Raymond Choo) [2]</a:t>
            </a:r>
            <a:r>
              <a:rPr lang="en-US" sz="1100" dirty="0"/>
              <a:t/>
            </a:r>
            <a:br>
              <a:rPr lang="en-US" sz="1100" dirty="0"/>
            </a:br>
            <a:r>
              <a:rPr lang="en-IN" sz="1100" dirty="0"/>
              <a:t>Cloud Storage Forensics presents the first evidence-based cloud forensic framework. By determining the data remnants on client devices, you gain a better understanding of the types of terrestrial artifacts that are likely to remain at the Identification stage of an investigation. Once it is determined that a cloud storage service account has potential evidence of relevance to an investigation, you can communicate this to legal liaison points within service providers to enable them to respond and secure evidence in a timely manner.</a:t>
            </a:r>
            <a:r>
              <a:rPr lang="en-US" sz="1100" dirty="0"/>
              <a:t/>
            </a:r>
            <a:br>
              <a:rPr lang="en-US" sz="1100" dirty="0"/>
            </a:br>
            <a:r>
              <a:rPr lang="en-IN" sz="1100" dirty="0"/>
              <a:t>Context of these paper is to conduct a forensic analysis of cloud client storage on a Windows 7 virtual machine. To find all the possible traces left on the system that uses the cloud storage application and try to find the traces even after the application is deleted from the system.</a:t>
            </a:r>
            <a:r>
              <a:rPr lang="en-US" sz="1100" dirty="0"/>
              <a:t/>
            </a:r>
            <a:br>
              <a:rPr lang="en-US" sz="1100" dirty="0"/>
            </a:br>
            <a:endParaRPr lang="en-US" sz="1100" dirty="0"/>
          </a:p>
        </p:txBody>
      </p:sp>
      <p:sp>
        <p:nvSpPr>
          <p:cNvPr id="3" name="Google Shape;84;p20">
            <a:extLst>
              <a:ext uri="{FF2B5EF4-FFF2-40B4-BE49-F238E27FC236}">
                <a16:creationId xmlns="" xmlns:a16="http://schemas.microsoft.com/office/drawing/2014/main" id="{86CED83D-2E2A-4E74-B181-DC3B8F15FA5A}"/>
              </a:ext>
            </a:extLst>
          </p:cNvPr>
          <p:cNvSpPr txBox="1">
            <a:spLocks/>
          </p:cNvSpPr>
          <p:nvPr/>
        </p:nvSpPr>
        <p:spPr>
          <a:xfrm>
            <a:off x="609600" y="58775"/>
            <a:ext cx="8229600" cy="99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ira Sans Extra Condensed"/>
              <a:buNone/>
              <a:defRPr sz="48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IN" sz="3100"/>
              <a:t>LITERATURE REVIEW</a:t>
            </a:r>
            <a:endParaRPr lang="en-IN" sz="3100" dirty="0"/>
          </a:p>
        </p:txBody>
      </p:sp>
    </p:spTree>
    <p:extLst>
      <p:ext uri="{BB962C8B-B14F-4D97-AF65-F5344CB8AC3E}">
        <p14:creationId xmlns:p14="http://schemas.microsoft.com/office/powerpoint/2010/main" val="8738675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319" y="238076"/>
            <a:ext cx="8520600" cy="3416400"/>
          </a:xfrm>
        </p:spPr>
        <p:txBody>
          <a:bodyPr/>
          <a:lstStyle/>
          <a:p>
            <a:pPr marL="596900" lvl="1" indent="-596900">
              <a:buNone/>
            </a:pPr>
            <a:r>
              <a:rPr lang="en-IN" b="1" dirty="0">
                <a:latin typeface="Times New Roman" panose="02020603050405020304" pitchFamily="18" charset="0"/>
                <a:cs typeface="Times New Roman" panose="02020603050405020304" pitchFamily="18" charset="0"/>
              </a:rPr>
              <a:t>Cloud Storage Client Forensic: Analysis of MEGA Cloud by</a:t>
            </a:r>
            <a:endParaRPr lang="en-US" b="1" dirty="0">
              <a:latin typeface="Times New Roman" panose="02020603050405020304" pitchFamily="18" charset="0"/>
              <a:cs typeface="Times New Roman" panose="02020603050405020304" pitchFamily="18" charset="0"/>
            </a:endParaRPr>
          </a:p>
          <a:p>
            <a:pPr marL="114300" indent="0">
              <a:buNone/>
            </a:pPr>
            <a:r>
              <a:rPr lang="en-IN" sz="1200" dirty="0">
                <a:latin typeface="Times New Roman" panose="02020603050405020304" pitchFamily="18" charset="0"/>
                <a:cs typeface="Times New Roman" panose="02020603050405020304" pitchFamily="18" charset="0"/>
              </a:rPr>
              <a:t>(Vikas Sihag, Himanshu Mishra's, Gaurav Choudhary, Nicola Dragoni) [3]</a:t>
            </a:r>
            <a:endParaRPr lang="en-US" sz="1200" dirty="0">
              <a:latin typeface="Times New Roman" panose="02020603050405020304" pitchFamily="18" charset="0"/>
              <a:cs typeface="Times New Roman" panose="02020603050405020304" pitchFamily="18" charset="0"/>
            </a:endParaRPr>
          </a:p>
          <a:p>
            <a:pPr marL="114300" indent="0">
              <a:buNone/>
            </a:pPr>
            <a:r>
              <a:rPr lang="en-IN" sz="1200" dirty="0">
                <a:latin typeface="Times New Roman" panose="02020603050405020304" pitchFamily="18" charset="0"/>
                <a:cs typeface="Times New Roman" panose="02020603050405020304" pitchFamily="18" charset="0"/>
              </a:rPr>
              <a:t>This investigative study focused on analyzing forensic artifacts related to the usage of the MEGA cloud storage service across different platforms (Google Chrome browser, Windows application, and Android application). The study successfully recovered various artifacts such as account name, email address, network information, username, and MD5 hash verification of original and downloaded files. Changes in metadata timestamps were observed, and client credentials were recovered. Although the user password could not be located in memory dump or </a:t>
            </a:r>
            <a:r>
              <a:rPr lang="en-IN" sz="1200" dirty="0" smtClean="0">
                <a:latin typeface="Times New Roman" panose="02020603050405020304" pitchFamily="18" charset="0"/>
                <a:cs typeface="Times New Roman" panose="02020603050405020304" pitchFamily="18" charset="0"/>
              </a:rPr>
              <a:t>storage</a:t>
            </a:r>
            <a:endParaRPr lang="en-IN" sz="1200" dirty="0">
              <a:latin typeface="Times New Roman" panose="02020603050405020304" pitchFamily="18" charset="0"/>
              <a:cs typeface="Times New Roman" panose="02020603050405020304" pitchFamily="18" charset="0"/>
            </a:endParaRPr>
          </a:p>
          <a:p>
            <a:pPr marL="0" lvl="1" indent="0">
              <a:buNone/>
            </a:pPr>
            <a:r>
              <a:rPr lang="en-IN" b="1" dirty="0">
                <a:latin typeface="Times New Roman" panose="02020603050405020304" pitchFamily="18" charset="0"/>
                <a:cs typeface="Times New Roman" panose="02020603050405020304" pitchFamily="18" charset="0"/>
              </a:rPr>
              <a:t>Cloud forensics: Technical challenges, solutions and comparative analysis by</a:t>
            </a:r>
          </a:p>
          <a:p>
            <a:pPr marL="114300" indent="0">
              <a:buNone/>
            </a:pPr>
            <a:r>
              <a:rPr lang="en-IN" sz="1200" b="1"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Ameer </a:t>
            </a:r>
            <a:r>
              <a:rPr lang="en-IN" sz="1200" dirty="0" err="1">
                <a:latin typeface="Times New Roman" panose="02020603050405020304" pitchFamily="18" charset="0"/>
                <a:cs typeface="Times New Roman" panose="02020603050405020304" pitchFamily="18" charset="0"/>
              </a:rPr>
              <a:t>Pichan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Mihai</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Lazarescu</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Sie</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Teng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Soh</a:t>
            </a:r>
            <a:r>
              <a:rPr lang="en-IN" sz="1200" dirty="0">
                <a:latin typeface="Times New Roman" panose="02020603050405020304" pitchFamily="18" charset="0"/>
                <a:cs typeface="Times New Roman" panose="02020603050405020304" pitchFamily="18" charset="0"/>
              </a:rPr>
              <a:t>) [4]</a:t>
            </a:r>
            <a:endParaRPr lang="en-US" sz="1200" dirty="0">
              <a:latin typeface="Times New Roman" panose="02020603050405020304" pitchFamily="18" charset="0"/>
              <a:cs typeface="Times New Roman" panose="02020603050405020304" pitchFamily="18" charset="0"/>
            </a:endParaRPr>
          </a:p>
          <a:p>
            <a:pPr marL="114300" indent="0">
              <a:buNone/>
            </a:pPr>
            <a:r>
              <a:rPr lang="en-IN" sz="1200" dirty="0">
                <a:latin typeface="Times New Roman" panose="02020603050405020304" pitchFamily="18" charset="0"/>
                <a:cs typeface="Times New Roman" panose="02020603050405020304" pitchFamily="18" charset="0"/>
              </a:rPr>
              <a:t>This paper addresses the concerns surrounding the security, privacy, and potential misuse of cloud computing services. With the increasing adoption of cloud technology, there is a need to understand and mitigate the risks associated with cybercrimes facilitated by cloud platforms. The paper presents a systematic analysis of the challenges faced in cloud forensics and proposes solutions for each phase of the forensic process. It highlights the maturity of existing solutions while identifying opportunities for further research and development. Additionally, a summary of forensics-as-a-service models is provided as a potential approach to address forensic difficulties in cloud environments.</a:t>
            </a:r>
            <a:endParaRPr lang="en-US" sz="1200" dirty="0">
              <a:latin typeface="Times New Roman" panose="02020603050405020304" pitchFamily="18" charset="0"/>
              <a:cs typeface="Times New Roman" panose="02020603050405020304" pitchFamily="18" charset="0"/>
            </a:endParaRPr>
          </a:p>
          <a:p>
            <a:pPr marL="114300" indent="0">
              <a:buNone/>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118584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3608" y="339829"/>
            <a:ext cx="8520600" cy="3416400"/>
          </a:xfrm>
        </p:spPr>
        <p:txBody>
          <a:bodyPr/>
          <a:lstStyle/>
          <a:p>
            <a:pPr marL="114300" lvl="1" indent="0">
              <a:spcBef>
                <a:spcPts val="0"/>
              </a:spcBef>
              <a:buSzPts val="1800"/>
              <a:buNone/>
            </a:pPr>
            <a:r>
              <a:rPr lang="en-IN" b="1" dirty="0" smtClean="0">
                <a:latin typeface="Times New Roman" panose="02020603050405020304" pitchFamily="18" charset="0"/>
                <a:cs typeface="Times New Roman" panose="02020603050405020304" pitchFamily="18" charset="0"/>
              </a:rPr>
              <a:t>Forensic </a:t>
            </a:r>
            <a:r>
              <a:rPr lang="en-IN" b="1" dirty="0">
                <a:latin typeface="Times New Roman" panose="02020603050405020304" pitchFamily="18" charset="0"/>
                <a:cs typeface="Times New Roman" panose="02020603050405020304" pitchFamily="18" charset="0"/>
              </a:rPr>
              <a:t>Analysis of Google Drive on Windows by 	</a:t>
            </a:r>
            <a:r>
              <a:rPr lang="en-IN" b="1" dirty="0"/>
              <a:t>		</a:t>
            </a:r>
            <a:endParaRPr lang="en-US" b="1" dirty="0"/>
          </a:p>
          <a:p>
            <a:pPr marL="114300" indent="0">
              <a:buNone/>
            </a:pPr>
            <a:r>
              <a:rPr lang="en-IN" sz="1200" dirty="0" smtClean="0">
                <a:latin typeface="Times New Roman" panose="02020603050405020304" pitchFamily="18" charset="0"/>
                <a:cs typeface="Times New Roman" panose="02020603050405020304" pitchFamily="18" charset="0"/>
              </a:rPr>
              <a:t>(</a:t>
            </a:r>
            <a:r>
              <a:rPr lang="en-IN" sz="1200" dirty="0">
                <a:latin typeface="Times New Roman" panose="02020603050405020304" pitchFamily="18" charset="0"/>
                <a:cs typeface="Times New Roman" panose="02020603050405020304" pitchFamily="18" charset="0"/>
              </a:rPr>
              <a:t>Ming Sang Chan) [5]</a:t>
            </a:r>
            <a:endParaRPr lang="en-US" sz="1200" dirty="0">
              <a:latin typeface="Times New Roman" panose="02020603050405020304" pitchFamily="18" charset="0"/>
              <a:cs typeface="Times New Roman" panose="02020603050405020304" pitchFamily="18" charset="0"/>
            </a:endParaRPr>
          </a:p>
          <a:p>
            <a:pPr marL="114300" indent="0">
              <a:buNone/>
            </a:pPr>
            <a:r>
              <a:rPr lang="en-IN" sz="1200" dirty="0">
                <a:latin typeface="Times New Roman" panose="02020603050405020304" pitchFamily="18" charset="0"/>
                <a:cs typeface="Times New Roman" panose="02020603050405020304" pitchFamily="18" charset="0"/>
              </a:rPr>
              <a:t>When we investigate the using of cloud storage, the initial stages include the identification of a cloud service and user account. This may enable investigators to identify the location of data. In this research, we find that an investigator can identify Google Drive account use by undertaking keyword searches and examine test files locations to locate relevant information. The remnants of cloud activity can be found on local machines. It could be valuable for the forensic examiners. We found the remnants in local folders. The username, the cache files, and log activity which helps in recovering the deleted files and data. We identify the locations of data and files to determine user details and cloud storage information relating to use of Google Drive in our research</a:t>
            </a:r>
            <a:endParaRPr lang="en-US" sz="1200" dirty="0">
              <a:latin typeface="Times New Roman" panose="02020603050405020304" pitchFamily="18" charset="0"/>
              <a:cs typeface="Times New Roman" panose="02020603050405020304" pitchFamily="18" charset="0"/>
            </a:endParaRPr>
          </a:p>
          <a:p>
            <a:pPr marL="114300" indent="0">
              <a:buNone/>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7580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1"/>
          <p:cNvSpPr txBox="1"/>
          <p:nvPr/>
        </p:nvSpPr>
        <p:spPr>
          <a:xfrm flipH="1">
            <a:off x="5253575" y="2373789"/>
            <a:ext cx="3413700" cy="110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Cloud forensics is the practice of collecting and analyzing digital evidence from cloud computing systems in order to investigate and solve criminal cases or security incidents.</a:t>
            </a:r>
            <a:endParaRPr sz="1200" dirty="0">
              <a:latin typeface="Roboto"/>
              <a:ea typeface="Roboto"/>
              <a:cs typeface="Roboto"/>
              <a:sym typeface="Roboto"/>
            </a:endParaRPr>
          </a:p>
        </p:txBody>
      </p:sp>
      <p:sp>
        <p:nvSpPr>
          <p:cNvPr id="91" name="Google Shape;91;p21"/>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1200"/>
              </a:spcBef>
              <a:spcAft>
                <a:spcPts val="1200"/>
              </a:spcAft>
              <a:buNone/>
            </a:pPr>
            <a:r>
              <a:rPr lang="en" sz="1600" b="1" u="sng">
                <a:latin typeface="Arial"/>
                <a:ea typeface="Arial"/>
                <a:cs typeface="Arial"/>
                <a:sym typeface="Arial"/>
              </a:rPr>
              <a:t>ABSTRACT</a:t>
            </a:r>
            <a:endParaRPr dirty="0"/>
          </a:p>
        </p:txBody>
      </p:sp>
      <p:grpSp>
        <p:nvGrpSpPr>
          <p:cNvPr id="92" name="Google Shape;92;p21"/>
          <p:cNvGrpSpPr/>
          <p:nvPr/>
        </p:nvGrpSpPr>
        <p:grpSpPr>
          <a:xfrm>
            <a:off x="533400" y="1307012"/>
            <a:ext cx="2764665" cy="2249018"/>
            <a:chOff x="562500" y="1294312"/>
            <a:chExt cx="2764665" cy="2249018"/>
          </a:xfrm>
        </p:grpSpPr>
        <p:sp>
          <p:nvSpPr>
            <p:cNvPr id="93" name="Google Shape;93;p21"/>
            <p:cNvSpPr/>
            <p:nvPr/>
          </p:nvSpPr>
          <p:spPr>
            <a:xfrm>
              <a:off x="562500" y="1294312"/>
              <a:ext cx="2748242" cy="2233037"/>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1"/>
            <p:cNvSpPr/>
            <p:nvPr/>
          </p:nvSpPr>
          <p:spPr>
            <a:xfrm>
              <a:off x="939287" y="1475209"/>
              <a:ext cx="2387877" cy="2068122"/>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 name="Google Shape;95;p21"/>
          <p:cNvGrpSpPr/>
          <p:nvPr/>
        </p:nvGrpSpPr>
        <p:grpSpPr>
          <a:xfrm>
            <a:off x="1373300" y="2408174"/>
            <a:ext cx="2238366" cy="1820879"/>
            <a:chOff x="1462225" y="2192274"/>
            <a:chExt cx="2238366" cy="1820879"/>
          </a:xfrm>
        </p:grpSpPr>
        <p:sp>
          <p:nvSpPr>
            <p:cNvPr id="96" name="Google Shape;96;p21"/>
            <p:cNvSpPr/>
            <p:nvPr/>
          </p:nvSpPr>
          <p:spPr>
            <a:xfrm>
              <a:off x="1462225" y="2192274"/>
              <a:ext cx="2225066" cy="1807940"/>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45BFDE"/>
                </a:gs>
                <a:gs pos="100000">
                  <a:srgbClr val="1E6E8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1"/>
            <p:cNvSpPr/>
            <p:nvPr/>
          </p:nvSpPr>
          <p:spPr>
            <a:xfrm>
              <a:off x="1767288" y="2338734"/>
              <a:ext cx="1933303" cy="1674419"/>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98;p21"/>
          <p:cNvGrpSpPr/>
          <p:nvPr/>
        </p:nvGrpSpPr>
        <p:grpSpPr>
          <a:xfrm>
            <a:off x="2169100" y="3421970"/>
            <a:ext cx="1455272" cy="1183828"/>
            <a:chOff x="2357175" y="3046370"/>
            <a:chExt cx="1455272" cy="1183828"/>
          </a:xfrm>
        </p:grpSpPr>
        <p:sp>
          <p:nvSpPr>
            <p:cNvPr id="99" name="Google Shape;99;p21"/>
            <p:cNvSpPr/>
            <p:nvPr/>
          </p:nvSpPr>
          <p:spPr>
            <a:xfrm>
              <a:off x="2357175" y="3046370"/>
              <a:ext cx="1446585" cy="1175398"/>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1"/>
            <p:cNvSpPr/>
            <p:nvPr/>
          </p:nvSpPr>
          <p:spPr>
            <a:xfrm>
              <a:off x="2555547" y="3141607"/>
              <a:ext cx="1256901" cy="1088592"/>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 name="Google Shape;101;p21"/>
          <p:cNvGrpSpPr/>
          <p:nvPr/>
        </p:nvGrpSpPr>
        <p:grpSpPr>
          <a:xfrm flipH="1">
            <a:off x="4162110" y="1608138"/>
            <a:ext cx="364188" cy="368792"/>
            <a:chOff x="6665701" y="1263473"/>
            <a:chExt cx="364188" cy="368755"/>
          </a:xfrm>
        </p:grpSpPr>
        <p:sp>
          <p:nvSpPr>
            <p:cNvPr id="102" name="Google Shape;102;p21"/>
            <p:cNvSpPr/>
            <p:nvPr/>
          </p:nvSpPr>
          <p:spPr>
            <a:xfrm>
              <a:off x="6665701" y="1417286"/>
              <a:ext cx="97292" cy="214928"/>
            </a:xfrm>
            <a:custGeom>
              <a:avLst/>
              <a:gdLst/>
              <a:ahLst/>
              <a:cxnLst/>
              <a:rect l="l" t="t" r="r" b="b"/>
              <a:pathLst>
                <a:path w="4304" h="9508" extrusionOk="0">
                  <a:moveTo>
                    <a:pt x="0" y="1"/>
                  </a:moveTo>
                  <a:lnTo>
                    <a:pt x="0" y="9507"/>
                  </a:lnTo>
                  <a:lnTo>
                    <a:pt x="4303" y="9507"/>
                  </a:lnTo>
                  <a:lnTo>
                    <a:pt x="4303"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1"/>
            <p:cNvSpPr/>
            <p:nvPr/>
          </p:nvSpPr>
          <p:spPr>
            <a:xfrm>
              <a:off x="6799149" y="1340391"/>
              <a:ext cx="97292" cy="291831"/>
            </a:xfrm>
            <a:custGeom>
              <a:avLst/>
              <a:gdLst/>
              <a:ahLst/>
              <a:cxnLst/>
              <a:rect l="l" t="t" r="r" b="b"/>
              <a:pathLst>
                <a:path w="4304" h="12910" extrusionOk="0">
                  <a:moveTo>
                    <a:pt x="1" y="0"/>
                  </a:moveTo>
                  <a:lnTo>
                    <a:pt x="1" y="12909"/>
                  </a:lnTo>
                  <a:lnTo>
                    <a:pt x="4304" y="12909"/>
                  </a:lnTo>
                  <a:lnTo>
                    <a:pt x="4304"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1"/>
            <p:cNvSpPr/>
            <p:nvPr/>
          </p:nvSpPr>
          <p:spPr>
            <a:xfrm>
              <a:off x="6932597" y="1263473"/>
              <a:ext cx="97292" cy="368755"/>
            </a:xfrm>
            <a:custGeom>
              <a:avLst/>
              <a:gdLst/>
              <a:ahLst/>
              <a:cxnLst/>
              <a:rect l="l" t="t" r="r" b="b"/>
              <a:pathLst>
                <a:path w="4304" h="16313" extrusionOk="0">
                  <a:moveTo>
                    <a:pt x="1" y="1"/>
                  </a:moveTo>
                  <a:lnTo>
                    <a:pt x="1" y="16312"/>
                  </a:lnTo>
                  <a:lnTo>
                    <a:pt x="4304" y="16312"/>
                  </a:lnTo>
                  <a:lnTo>
                    <a:pt x="4304"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 name="Google Shape;105;p21"/>
          <p:cNvSpPr/>
          <p:nvPr/>
        </p:nvSpPr>
        <p:spPr>
          <a:xfrm flipH="1">
            <a:off x="4195090" y="2745097"/>
            <a:ext cx="364958" cy="364980"/>
          </a:xfrm>
          <a:custGeom>
            <a:avLst/>
            <a:gdLst/>
            <a:ahLst/>
            <a:cxnLst/>
            <a:rect l="l" t="t" r="r" b="b"/>
            <a:pathLst>
              <a:path w="16145" h="16146" extrusionOk="0">
                <a:moveTo>
                  <a:pt x="8072" y="4270"/>
                </a:moveTo>
                <a:cubicBezTo>
                  <a:pt x="10174" y="4270"/>
                  <a:pt x="11875" y="5971"/>
                  <a:pt x="11875" y="8073"/>
                </a:cubicBezTo>
                <a:cubicBezTo>
                  <a:pt x="11875" y="10174"/>
                  <a:pt x="10174" y="11875"/>
                  <a:pt x="8072" y="11875"/>
                </a:cubicBezTo>
                <a:cubicBezTo>
                  <a:pt x="6004" y="11875"/>
                  <a:pt x="4303" y="10174"/>
                  <a:pt x="4303" y="8073"/>
                </a:cubicBezTo>
                <a:cubicBezTo>
                  <a:pt x="4303" y="5971"/>
                  <a:pt x="6004" y="4270"/>
                  <a:pt x="8072" y="4270"/>
                </a:cubicBezTo>
                <a:close/>
                <a:moveTo>
                  <a:pt x="7372" y="0"/>
                </a:moveTo>
                <a:lnTo>
                  <a:pt x="6038" y="2435"/>
                </a:lnTo>
                <a:cubicBezTo>
                  <a:pt x="5871" y="2502"/>
                  <a:pt x="5704" y="2569"/>
                  <a:pt x="5537" y="2635"/>
                </a:cubicBezTo>
                <a:lnTo>
                  <a:pt x="2869" y="1868"/>
                </a:lnTo>
                <a:lnTo>
                  <a:pt x="1868" y="2869"/>
                </a:lnTo>
                <a:lnTo>
                  <a:pt x="2669" y="5537"/>
                </a:lnTo>
                <a:cubicBezTo>
                  <a:pt x="2569" y="5704"/>
                  <a:pt x="2502" y="5871"/>
                  <a:pt x="2468" y="6038"/>
                </a:cubicBezTo>
                <a:lnTo>
                  <a:pt x="0" y="7372"/>
                </a:lnTo>
                <a:lnTo>
                  <a:pt x="0" y="8806"/>
                </a:lnTo>
                <a:lnTo>
                  <a:pt x="2468" y="10107"/>
                </a:lnTo>
                <a:cubicBezTo>
                  <a:pt x="2502" y="10274"/>
                  <a:pt x="2602" y="10441"/>
                  <a:pt x="2669" y="10608"/>
                </a:cubicBezTo>
                <a:lnTo>
                  <a:pt x="1868" y="13276"/>
                </a:lnTo>
                <a:lnTo>
                  <a:pt x="2869" y="14277"/>
                </a:lnTo>
                <a:lnTo>
                  <a:pt x="5537" y="13510"/>
                </a:lnTo>
                <a:cubicBezTo>
                  <a:pt x="5704" y="13577"/>
                  <a:pt x="5871" y="13643"/>
                  <a:pt x="6038" y="13710"/>
                </a:cubicBezTo>
                <a:lnTo>
                  <a:pt x="7372" y="16145"/>
                </a:lnTo>
                <a:lnTo>
                  <a:pt x="8806" y="16145"/>
                </a:lnTo>
                <a:lnTo>
                  <a:pt x="10141" y="13710"/>
                </a:lnTo>
                <a:cubicBezTo>
                  <a:pt x="10307" y="13643"/>
                  <a:pt x="10474" y="13577"/>
                  <a:pt x="10608" y="13510"/>
                </a:cubicBezTo>
                <a:lnTo>
                  <a:pt x="13276" y="14277"/>
                </a:lnTo>
                <a:lnTo>
                  <a:pt x="14310" y="13276"/>
                </a:lnTo>
                <a:lnTo>
                  <a:pt x="13510" y="10608"/>
                </a:lnTo>
                <a:cubicBezTo>
                  <a:pt x="13576" y="10441"/>
                  <a:pt x="13643" y="10274"/>
                  <a:pt x="13710" y="10107"/>
                </a:cubicBezTo>
                <a:lnTo>
                  <a:pt x="16145" y="8806"/>
                </a:lnTo>
                <a:lnTo>
                  <a:pt x="16145" y="7372"/>
                </a:lnTo>
                <a:lnTo>
                  <a:pt x="13710" y="6038"/>
                </a:lnTo>
                <a:cubicBezTo>
                  <a:pt x="13643" y="5871"/>
                  <a:pt x="13576" y="5704"/>
                  <a:pt x="13510" y="5537"/>
                </a:cubicBezTo>
                <a:lnTo>
                  <a:pt x="14310" y="2869"/>
                </a:lnTo>
                <a:lnTo>
                  <a:pt x="13276" y="1868"/>
                </a:lnTo>
                <a:lnTo>
                  <a:pt x="10608" y="2635"/>
                </a:lnTo>
                <a:cubicBezTo>
                  <a:pt x="10474" y="2569"/>
                  <a:pt x="10307" y="2502"/>
                  <a:pt x="10141" y="2435"/>
                </a:cubicBezTo>
                <a:lnTo>
                  <a:pt x="8806" y="0"/>
                </a:ln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 name="Google Shape;106;p21"/>
          <p:cNvGrpSpPr/>
          <p:nvPr/>
        </p:nvGrpSpPr>
        <p:grpSpPr>
          <a:xfrm flipH="1">
            <a:off x="4195101" y="3906565"/>
            <a:ext cx="364980" cy="312183"/>
            <a:chOff x="6666447" y="2894320"/>
            <a:chExt cx="364980" cy="312183"/>
          </a:xfrm>
        </p:grpSpPr>
        <p:sp>
          <p:nvSpPr>
            <p:cNvPr id="107" name="Google Shape;107;p21"/>
            <p:cNvSpPr/>
            <p:nvPr/>
          </p:nvSpPr>
          <p:spPr>
            <a:xfrm>
              <a:off x="6746371" y="2894320"/>
              <a:ext cx="203603" cy="185519"/>
            </a:xfrm>
            <a:custGeom>
              <a:avLst/>
              <a:gdLst/>
              <a:ahLst/>
              <a:cxnLst/>
              <a:rect l="l" t="t" r="r" b="b"/>
              <a:pathLst>
                <a:path w="9007" h="8207" extrusionOk="0">
                  <a:moveTo>
                    <a:pt x="4504" y="0"/>
                  </a:moveTo>
                  <a:cubicBezTo>
                    <a:pt x="3453" y="0"/>
                    <a:pt x="2402" y="401"/>
                    <a:pt x="1602" y="1201"/>
                  </a:cubicBezTo>
                  <a:cubicBezTo>
                    <a:pt x="1" y="2802"/>
                    <a:pt x="1" y="5404"/>
                    <a:pt x="1602" y="7005"/>
                  </a:cubicBezTo>
                  <a:cubicBezTo>
                    <a:pt x="2402" y="7806"/>
                    <a:pt x="3453" y="8206"/>
                    <a:pt x="4504" y="8206"/>
                  </a:cubicBezTo>
                  <a:cubicBezTo>
                    <a:pt x="5555" y="8206"/>
                    <a:pt x="6605" y="7806"/>
                    <a:pt x="7406" y="7005"/>
                  </a:cubicBezTo>
                  <a:cubicBezTo>
                    <a:pt x="9007" y="5404"/>
                    <a:pt x="9007" y="2802"/>
                    <a:pt x="7406" y="1201"/>
                  </a:cubicBezTo>
                  <a:cubicBezTo>
                    <a:pt x="6605" y="401"/>
                    <a:pt x="5555" y="0"/>
                    <a:pt x="4504"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1"/>
            <p:cNvSpPr/>
            <p:nvPr/>
          </p:nvSpPr>
          <p:spPr>
            <a:xfrm>
              <a:off x="6666447" y="3057175"/>
              <a:ext cx="364980" cy="149329"/>
            </a:xfrm>
            <a:custGeom>
              <a:avLst/>
              <a:gdLst/>
              <a:ahLst/>
              <a:cxnLst/>
              <a:rect l="l" t="t" r="r" b="b"/>
              <a:pathLst>
                <a:path w="16146" h="6606" extrusionOk="0">
                  <a:moveTo>
                    <a:pt x="4137" y="1"/>
                  </a:moveTo>
                  <a:cubicBezTo>
                    <a:pt x="1669" y="1268"/>
                    <a:pt x="1" y="3770"/>
                    <a:pt x="1" y="6605"/>
                  </a:cubicBezTo>
                  <a:lnTo>
                    <a:pt x="16146" y="6605"/>
                  </a:lnTo>
                  <a:cubicBezTo>
                    <a:pt x="16146" y="3770"/>
                    <a:pt x="14478" y="1268"/>
                    <a:pt x="12009" y="1"/>
                  </a:cubicBezTo>
                  <a:cubicBezTo>
                    <a:pt x="11175" y="1568"/>
                    <a:pt x="9708" y="2636"/>
                    <a:pt x="8073" y="2636"/>
                  </a:cubicBezTo>
                  <a:cubicBezTo>
                    <a:pt x="6405" y="2636"/>
                    <a:pt x="4938" y="1568"/>
                    <a:pt x="4137"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 name="Google Shape;109;p21"/>
          <p:cNvSpPr txBox="1"/>
          <p:nvPr/>
        </p:nvSpPr>
        <p:spPr>
          <a:xfrm flipH="1">
            <a:off x="5273075" y="3682556"/>
            <a:ext cx="3413700" cy="76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This Project Presents the cloud forensic fo</a:t>
            </a:r>
            <a:r>
              <a:rPr lang="en" sz="1300">
                <a:solidFill>
                  <a:schemeClr val="dk1"/>
                </a:solidFill>
              </a:rPr>
              <a:t>r </a:t>
            </a:r>
            <a:r>
              <a:rPr lang="en" sz="1200">
                <a:latin typeface="Roboto"/>
                <a:ea typeface="Roboto"/>
                <a:cs typeface="Roboto"/>
                <a:sym typeface="Roboto"/>
              </a:rPr>
              <a:t>process and a so more briefly describe about the cloud forensic investigation like stand alone and web-based cloud forensic, and find the evidence from disk image analysis</a:t>
            </a:r>
            <a:endParaRPr sz="1200" dirty="0">
              <a:latin typeface="Roboto"/>
              <a:ea typeface="Roboto"/>
              <a:cs typeface="Roboto"/>
              <a:sym typeface="Roboto"/>
            </a:endParaRPr>
          </a:p>
        </p:txBody>
      </p:sp>
      <p:sp>
        <p:nvSpPr>
          <p:cNvPr id="110" name="Google Shape;110;p21"/>
          <p:cNvSpPr txBox="1"/>
          <p:nvPr/>
        </p:nvSpPr>
        <p:spPr>
          <a:xfrm flipH="1">
            <a:off x="5253575" y="1412434"/>
            <a:ext cx="3413700" cy="76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Cloud storage and Cloud servers, it has become easier than ever to backup all our important computer files online.</a:t>
            </a:r>
            <a:endParaRPr sz="1200" dirty="0">
              <a:latin typeface="Roboto"/>
              <a:ea typeface="Roboto"/>
              <a:cs typeface="Roboto"/>
              <a:sym typeface="Roboto"/>
            </a:endParaRPr>
          </a:p>
        </p:txBody>
      </p:sp>
      <p:cxnSp>
        <p:nvCxnSpPr>
          <p:cNvPr id="111" name="Google Shape;111;p21"/>
          <p:cNvCxnSpPr/>
          <p:nvPr/>
        </p:nvCxnSpPr>
        <p:spPr>
          <a:xfrm>
            <a:off x="4991100" y="1449634"/>
            <a:ext cx="0" cy="685800"/>
          </a:xfrm>
          <a:prstGeom prst="straightConnector1">
            <a:avLst/>
          </a:prstGeom>
          <a:noFill/>
          <a:ln w="19050" cap="flat" cmpd="sng">
            <a:solidFill>
              <a:schemeClr val="accent6"/>
            </a:solidFill>
            <a:prstDash val="solid"/>
            <a:round/>
            <a:headEnd type="none" w="med" len="med"/>
            <a:tailEnd type="none" w="med" len="med"/>
          </a:ln>
        </p:spPr>
      </p:cxnSp>
      <p:cxnSp>
        <p:nvCxnSpPr>
          <p:cNvPr id="112" name="Google Shape;112;p21"/>
          <p:cNvCxnSpPr/>
          <p:nvPr/>
        </p:nvCxnSpPr>
        <p:spPr>
          <a:xfrm>
            <a:off x="4991075" y="2584688"/>
            <a:ext cx="0" cy="685800"/>
          </a:xfrm>
          <a:prstGeom prst="straightConnector1">
            <a:avLst/>
          </a:prstGeom>
          <a:noFill/>
          <a:ln w="19050" cap="flat" cmpd="sng">
            <a:solidFill>
              <a:schemeClr val="accent4"/>
            </a:solidFill>
            <a:prstDash val="solid"/>
            <a:round/>
            <a:headEnd type="none" w="med" len="med"/>
            <a:tailEnd type="none" w="med" len="med"/>
          </a:ln>
        </p:spPr>
      </p:cxnSp>
      <p:cxnSp>
        <p:nvCxnSpPr>
          <p:cNvPr id="113" name="Google Shape;113;p21"/>
          <p:cNvCxnSpPr/>
          <p:nvPr/>
        </p:nvCxnSpPr>
        <p:spPr>
          <a:xfrm>
            <a:off x="4991100" y="3719756"/>
            <a:ext cx="0" cy="6858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5"/>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PROCEDURE FOR DIGITAl INVESTIGATION OF CLOUD STORAGE SERVICE</a:t>
            </a:r>
            <a:endParaRPr dirty="0"/>
          </a:p>
          <a:p>
            <a:pPr marL="0" lvl="0" indent="0" algn="ctr" rtl="0">
              <a:spcBef>
                <a:spcPts val="0"/>
              </a:spcBef>
              <a:spcAft>
                <a:spcPts val="0"/>
              </a:spcAft>
              <a:buNone/>
            </a:pPr>
            <a:endParaRPr dirty="0"/>
          </a:p>
        </p:txBody>
      </p:sp>
      <p:sp>
        <p:nvSpPr>
          <p:cNvPr id="496" name="Google Shape;496;p35"/>
          <p:cNvSpPr/>
          <p:nvPr/>
        </p:nvSpPr>
        <p:spPr>
          <a:xfrm>
            <a:off x="7326437" y="2751800"/>
            <a:ext cx="1102209" cy="586617"/>
          </a:xfrm>
          <a:custGeom>
            <a:avLst/>
            <a:gdLst/>
            <a:ahLst/>
            <a:cxnLst/>
            <a:rect l="l" t="t" r="r" b="b"/>
            <a:pathLst>
              <a:path w="16240" h="10926" extrusionOk="0">
                <a:moveTo>
                  <a:pt x="5471" y="0"/>
                </a:moveTo>
                <a:cubicBezTo>
                  <a:pt x="2446" y="0"/>
                  <a:pt x="1" y="2445"/>
                  <a:pt x="1" y="5455"/>
                </a:cubicBezTo>
                <a:cubicBezTo>
                  <a:pt x="1" y="8480"/>
                  <a:pt x="2446" y="10925"/>
                  <a:pt x="5471" y="10925"/>
                </a:cubicBezTo>
                <a:lnTo>
                  <a:pt x="16239" y="10925"/>
                </a:lnTo>
                <a:cubicBezTo>
                  <a:pt x="16239" y="10925"/>
                  <a:pt x="11709" y="0"/>
                  <a:pt x="5471"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35"/>
          <p:cNvSpPr/>
          <p:nvPr/>
        </p:nvSpPr>
        <p:spPr>
          <a:xfrm>
            <a:off x="2357938" y="2751800"/>
            <a:ext cx="1102209" cy="586617"/>
          </a:xfrm>
          <a:custGeom>
            <a:avLst/>
            <a:gdLst/>
            <a:ahLst/>
            <a:cxnLst/>
            <a:rect l="l" t="t" r="r" b="b"/>
            <a:pathLst>
              <a:path w="16240" h="10926" extrusionOk="0">
                <a:moveTo>
                  <a:pt x="5471" y="0"/>
                </a:moveTo>
                <a:cubicBezTo>
                  <a:pt x="2446" y="0"/>
                  <a:pt x="0" y="2445"/>
                  <a:pt x="0" y="5455"/>
                </a:cubicBezTo>
                <a:cubicBezTo>
                  <a:pt x="0" y="8480"/>
                  <a:pt x="2446" y="10925"/>
                  <a:pt x="5471" y="10925"/>
                </a:cubicBezTo>
                <a:lnTo>
                  <a:pt x="16239" y="10925"/>
                </a:lnTo>
                <a:cubicBezTo>
                  <a:pt x="16239" y="10925"/>
                  <a:pt x="11709" y="0"/>
                  <a:pt x="5471"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35"/>
          <p:cNvSpPr/>
          <p:nvPr/>
        </p:nvSpPr>
        <p:spPr>
          <a:xfrm>
            <a:off x="691538" y="2751800"/>
            <a:ext cx="1102209" cy="586617"/>
          </a:xfrm>
          <a:custGeom>
            <a:avLst/>
            <a:gdLst/>
            <a:ahLst/>
            <a:cxnLst/>
            <a:rect l="l" t="t" r="r" b="b"/>
            <a:pathLst>
              <a:path w="16240" h="10926" extrusionOk="0">
                <a:moveTo>
                  <a:pt x="5455" y="0"/>
                </a:moveTo>
                <a:cubicBezTo>
                  <a:pt x="2446" y="0"/>
                  <a:pt x="1" y="2445"/>
                  <a:pt x="1" y="5455"/>
                </a:cubicBezTo>
                <a:cubicBezTo>
                  <a:pt x="1" y="8480"/>
                  <a:pt x="2446" y="10925"/>
                  <a:pt x="5455" y="10925"/>
                </a:cubicBezTo>
                <a:lnTo>
                  <a:pt x="16239" y="10925"/>
                </a:lnTo>
                <a:cubicBezTo>
                  <a:pt x="16239" y="10925"/>
                  <a:pt x="11710" y="0"/>
                  <a:pt x="5455"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35"/>
          <p:cNvSpPr/>
          <p:nvPr/>
        </p:nvSpPr>
        <p:spPr>
          <a:xfrm>
            <a:off x="5670288" y="2751800"/>
            <a:ext cx="1102209" cy="586617"/>
          </a:xfrm>
          <a:custGeom>
            <a:avLst/>
            <a:gdLst/>
            <a:ahLst/>
            <a:cxnLst/>
            <a:rect l="l" t="t" r="r" b="b"/>
            <a:pathLst>
              <a:path w="16240" h="10926" extrusionOk="0">
                <a:moveTo>
                  <a:pt x="5471" y="0"/>
                </a:moveTo>
                <a:cubicBezTo>
                  <a:pt x="2446" y="0"/>
                  <a:pt x="1" y="2445"/>
                  <a:pt x="1" y="5455"/>
                </a:cubicBezTo>
                <a:cubicBezTo>
                  <a:pt x="1" y="8480"/>
                  <a:pt x="2446" y="10925"/>
                  <a:pt x="5471" y="10925"/>
                </a:cubicBezTo>
                <a:lnTo>
                  <a:pt x="16239" y="10925"/>
                </a:lnTo>
                <a:cubicBezTo>
                  <a:pt x="16239" y="10925"/>
                  <a:pt x="11709" y="0"/>
                  <a:pt x="5471"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5"/>
          <p:cNvSpPr/>
          <p:nvPr/>
        </p:nvSpPr>
        <p:spPr>
          <a:xfrm>
            <a:off x="4014113" y="2751800"/>
            <a:ext cx="1102209" cy="586617"/>
          </a:xfrm>
          <a:custGeom>
            <a:avLst/>
            <a:gdLst/>
            <a:ahLst/>
            <a:cxnLst/>
            <a:rect l="l" t="t" r="r" b="b"/>
            <a:pathLst>
              <a:path w="16240" h="10926" extrusionOk="0">
                <a:moveTo>
                  <a:pt x="5471" y="0"/>
                </a:moveTo>
                <a:cubicBezTo>
                  <a:pt x="2446" y="0"/>
                  <a:pt x="1" y="2445"/>
                  <a:pt x="1" y="5455"/>
                </a:cubicBezTo>
                <a:cubicBezTo>
                  <a:pt x="1" y="8480"/>
                  <a:pt x="2446" y="10925"/>
                  <a:pt x="5471" y="10925"/>
                </a:cubicBezTo>
                <a:lnTo>
                  <a:pt x="16240" y="10925"/>
                </a:lnTo>
                <a:cubicBezTo>
                  <a:pt x="16240" y="10925"/>
                  <a:pt x="11710" y="0"/>
                  <a:pt x="5471"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5"/>
          <p:cNvSpPr/>
          <p:nvPr/>
        </p:nvSpPr>
        <p:spPr>
          <a:xfrm>
            <a:off x="3379988" y="1053600"/>
            <a:ext cx="2344125" cy="1040800"/>
          </a:xfrm>
          <a:custGeom>
            <a:avLst/>
            <a:gdLst/>
            <a:ahLst/>
            <a:cxnLst/>
            <a:rect l="l" t="t" r="r" b="b"/>
            <a:pathLst>
              <a:path w="93765" h="41632" extrusionOk="0">
                <a:moveTo>
                  <a:pt x="48497" y="0"/>
                </a:moveTo>
                <a:cubicBezTo>
                  <a:pt x="39187" y="0"/>
                  <a:pt x="31647" y="7540"/>
                  <a:pt x="31647" y="16850"/>
                </a:cubicBezTo>
                <a:cubicBezTo>
                  <a:pt x="31647" y="18700"/>
                  <a:pt x="31945" y="20487"/>
                  <a:pt x="32509" y="22148"/>
                </a:cubicBezTo>
                <a:cubicBezTo>
                  <a:pt x="26851" y="22728"/>
                  <a:pt x="22039" y="26098"/>
                  <a:pt x="19437" y="30847"/>
                </a:cubicBezTo>
                <a:cubicBezTo>
                  <a:pt x="17415" y="29092"/>
                  <a:pt x="14876" y="28057"/>
                  <a:pt x="12133" y="28057"/>
                </a:cubicBezTo>
                <a:cubicBezTo>
                  <a:pt x="5518" y="28057"/>
                  <a:pt x="126" y="34108"/>
                  <a:pt x="1" y="41631"/>
                </a:cubicBezTo>
                <a:lnTo>
                  <a:pt x="93764" y="41631"/>
                </a:lnTo>
                <a:cubicBezTo>
                  <a:pt x="93670" y="36616"/>
                  <a:pt x="91241" y="32242"/>
                  <a:pt x="87667" y="29907"/>
                </a:cubicBezTo>
                <a:cubicBezTo>
                  <a:pt x="87322" y="22634"/>
                  <a:pt x="81319" y="16850"/>
                  <a:pt x="73952" y="16850"/>
                </a:cubicBezTo>
                <a:cubicBezTo>
                  <a:pt x="70535" y="16850"/>
                  <a:pt x="67416" y="18089"/>
                  <a:pt x="65018" y="20158"/>
                </a:cubicBezTo>
                <a:cubicBezTo>
                  <a:pt x="65222" y="19092"/>
                  <a:pt x="65347" y="17979"/>
                  <a:pt x="65347" y="16850"/>
                </a:cubicBezTo>
                <a:cubicBezTo>
                  <a:pt x="65347" y="7540"/>
                  <a:pt x="57792" y="0"/>
                  <a:pt x="48497" y="0"/>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5"/>
          <p:cNvSpPr/>
          <p:nvPr/>
        </p:nvSpPr>
        <p:spPr>
          <a:xfrm rot="5400000">
            <a:off x="2027992" y="1194166"/>
            <a:ext cx="636937" cy="2451754"/>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35"/>
          <p:cNvSpPr/>
          <p:nvPr/>
        </p:nvSpPr>
        <p:spPr>
          <a:xfrm rot="5400000">
            <a:off x="5082115" y="1763797"/>
            <a:ext cx="629894" cy="1302200"/>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35"/>
          <p:cNvSpPr/>
          <p:nvPr/>
        </p:nvSpPr>
        <p:spPr>
          <a:xfrm rot="5400000">
            <a:off x="6232905" y="1249332"/>
            <a:ext cx="647690" cy="2335626"/>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35"/>
          <p:cNvSpPr/>
          <p:nvPr/>
        </p:nvSpPr>
        <p:spPr>
          <a:xfrm rot="5400000">
            <a:off x="3019562" y="1803181"/>
            <a:ext cx="644231" cy="1216520"/>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5"/>
          <p:cNvSpPr/>
          <p:nvPr/>
        </p:nvSpPr>
        <p:spPr>
          <a:xfrm rot="5400000">
            <a:off x="4090534" y="2408340"/>
            <a:ext cx="637251" cy="20434"/>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190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5"/>
          <p:cNvSpPr txBox="1"/>
          <p:nvPr/>
        </p:nvSpPr>
        <p:spPr>
          <a:xfrm>
            <a:off x="7319513" y="4032476"/>
            <a:ext cx="1224900" cy="647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endParaRPr sz="1200" dirty="0">
              <a:solidFill>
                <a:schemeClr val="dk1"/>
              </a:solidFill>
              <a:latin typeface="Roboto"/>
              <a:ea typeface="Roboto"/>
              <a:cs typeface="Roboto"/>
              <a:sym typeface="Roboto"/>
            </a:endParaRPr>
          </a:p>
        </p:txBody>
      </p:sp>
      <p:sp>
        <p:nvSpPr>
          <p:cNvPr id="508" name="Google Shape;508;p35"/>
          <p:cNvSpPr txBox="1"/>
          <p:nvPr/>
        </p:nvSpPr>
        <p:spPr>
          <a:xfrm>
            <a:off x="4002363" y="4032475"/>
            <a:ext cx="1224900" cy="647700"/>
          </a:xfrm>
          <a:prstGeom prst="rect">
            <a:avLst/>
          </a:prstGeom>
          <a:noFill/>
          <a:ln>
            <a:noFill/>
          </a:ln>
        </p:spPr>
        <p:txBody>
          <a:bodyPr spcFirstLastPara="1" wrap="square" lIns="45725" tIns="45725" rIns="45725" bIns="45725" anchor="ctr" anchorCtr="0">
            <a:noAutofit/>
          </a:bodyPr>
          <a:lstStyle/>
          <a:p>
            <a:pPr marL="1270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509" name="Google Shape;509;p35"/>
          <p:cNvSpPr txBox="1"/>
          <p:nvPr/>
        </p:nvSpPr>
        <p:spPr>
          <a:xfrm>
            <a:off x="5660938" y="4032475"/>
            <a:ext cx="1224900" cy="647700"/>
          </a:xfrm>
          <a:prstGeom prst="rect">
            <a:avLst/>
          </a:prstGeom>
          <a:noFill/>
          <a:ln>
            <a:noFill/>
          </a:ln>
        </p:spPr>
        <p:txBody>
          <a:bodyPr spcFirstLastPara="1" wrap="square" lIns="45725" tIns="45725" rIns="45725" bIns="45725" anchor="ctr" anchorCtr="0">
            <a:noAutofit/>
          </a:bodyPr>
          <a:lstStyle/>
          <a:p>
            <a:pPr marL="1270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510" name="Google Shape;510;p35"/>
          <p:cNvSpPr txBox="1"/>
          <p:nvPr/>
        </p:nvSpPr>
        <p:spPr>
          <a:xfrm>
            <a:off x="2341438" y="4032476"/>
            <a:ext cx="1224900" cy="647700"/>
          </a:xfrm>
          <a:prstGeom prst="rect">
            <a:avLst/>
          </a:prstGeom>
          <a:noFill/>
          <a:ln>
            <a:noFill/>
          </a:ln>
        </p:spPr>
        <p:txBody>
          <a:bodyPr spcFirstLastPara="1" wrap="square" lIns="45725" tIns="45725" rIns="45725" bIns="45725" anchor="ctr" anchorCtr="0">
            <a:noAutofit/>
          </a:bodyPr>
          <a:lstStyle/>
          <a:p>
            <a:pPr marL="12700" lvl="0" indent="0" algn="ctr" rtl="0">
              <a:lnSpc>
                <a:spcPct val="100000"/>
              </a:lnSpc>
              <a:spcBef>
                <a:spcPts val="0"/>
              </a:spcBef>
              <a:spcAft>
                <a:spcPts val="0"/>
              </a:spcAft>
              <a:buNone/>
            </a:pPr>
            <a:endParaRPr sz="1200" dirty="0">
              <a:solidFill>
                <a:schemeClr val="dk1"/>
              </a:solidFill>
            </a:endParaRPr>
          </a:p>
        </p:txBody>
      </p:sp>
      <p:sp>
        <p:nvSpPr>
          <p:cNvPr id="511" name="Google Shape;511;p35"/>
          <p:cNvSpPr txBox="1"/>
          <p:nvPr/>
        </p:nvSpPr>
        <p:spPr>
          <a:xfrm>
            <a:off x="599588" y="4032476"/>
            <a:ext cx="1224900" cy="6477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endParaRPr sz="1200" dirty="0">
              <a:solidFill>
                <a:schemeClr val="dk1"/>
              </a:solidFill>
            </a:endParaRPr>
          </a:p>
        </p:txBody>
      </p:sp>
      <p:grpSp>
        <p:nvGrpSpPr>
          <p:cNvPr id="512" name="Google Shape;512;p35"/>
          <p:cNvGrpSpPr/>
          <p:nvPr/>
        </p:nvGrpSpPr>
        <p:grpSpPr>
          <a:xfrm>
            <a:off x="931148" y="2896601"/>
            <a:ext cx="335365" cy="330466"/>
            <a:chOff x="-64774725" y="1916550"/>
            <a:chExt cx="319000" cy="314400"/>
          </a:xfrm>
        </p:grpSpPr>
        <p:sp>
          <p:nvSpPr>
            <p:cNvPr id="513" name="Google Shape;513;p35"/>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5"/>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5" name="Google Shape;515;p35"/>
          <p:cNvGrpSpPr/>
          <p:nvPr/>
        </p:nvGrpSpPr>
        <p:grpSpPr>
          <a:xfrm>
            <a:off x="2634182" y="2895536"/>
            <a:ext cx="345299" cy="332621"/>
            <a:chOff x="-63665750" y="1914325"/>
            <a:chExt cx="328450" cy="316450"/>
          </a:xfrm>
        </p:grpSpPr>
        <p:sp>
          <p:nvSpPr>
            <p:cNvPr id="516" name="Google Shape;516;p35"/>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35"/>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18" name="Google Shape;518;p35"/>
          <p:cNvGrpSpPr/>
          <p:nvPr/>
        </p:nvGrpSpPr>
        <p:grpSpPr>
          <a:xfrm>
            <a:off x="4270951" y="2886369"/>
            <a:ext cx="320165" cy="317502"/>
            <a:chOff x="2139425" y="2682250"/>
            <a:chExt cx="298550" cy="296150"/>
          </a:xfrm>
        </p:grpSpPr>
        <p:sp>
          <p:nvSpPr>
            <p:cNvPr id="519" name="Google Shape;519;p35"/>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35"/>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35"/>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35"/>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3" name="Google Shape;523;p35"/>
          <p:cNvGrpSpPr/>
          <p:nvPr/>
        </p:nvGrpSpPr>
        <p:grpSpPr>
          <a:xfrm>
            <a:off x="5942526" y="2907111"/>
            <a:ext cx="310343" cy="309462"/>
            <a:chOff x="-937025" y="2064750"/>
            <a:chExt cx="292225" cy="291450"/>
          </a:xfrm>
        </p:grpSpPr>
        <p:sp>
          <p:nvSpPr>
            <p:cNvPr id="524" name="Google Shape;524;p35"/>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35"/>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35"/>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7" name="Google Shape;527;p35"/>
          <p:cNvSpPr/>
          <p:nvPr/>
        </p:nvSpPr>
        <p:spPr>
          <a:xfrm>
            <a:off x="7604286" y="2895995"/>
            <a:ext cx="335368" cy="331705"/>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35"/>
          <p:cNvSpPr/>
          <p:nvPr/>
        </p:nvSpPr>
        <p:spPr>
          <a:xfrm>
            <a:off x="2357925" y="3557550"/>
            <a:ext cx="1216500" cy="344100"/>
          </a:xfrm>
          <a:prstGeom prst="round2DiagRect">
            <a:avLst>
              <a:gd name="adj1" fmla="val 50000"/>
              <a:gd name="adj2" fmla="val 0"/>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35"/>
          <p:cNvSpPr/>
          <p:nvPr/>
        </p:nvSpPr>
        <p:spPr>
          <a:xfrm>
            <a:off x="630187" y="3557561"/>
            <a:ext cx="1163700" cy="344100"/>
          </a:xfrm>
          <a:prstGeom prst="round2DiagRect">
            <a:avLst>
              <a:gd name="adj1" fmla="val 50000"/>
              <a:gd name="adj2" fmla="val 0"/>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35"/>
          <p:cNvSpPr/>
          <p:nvPr/>
        </p:nvSpPr>
        <p:spPr>
          <a:xfrm>
            <a:off x="4014100" y="3557561"/>
            <a:ext cx="1102200" cy="344100"/>
          </a:xfrm>
          <a:prstGeom prst="round2DiagRect">
            <a:avLst>
              <a:gd name="adj1" fmla="val 50000"/>
              <a:gd name="adj2" fmla="val 0"/>
            </a:avLst>
          </a:pr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35"/>
          <p:cNvSpPr/>
          <p:nvPr/>
        </p:nvSpPr>
        <p:spPr>
          <a:xfrm>
            <a:off x="5670288" y="3557561"/>
            <a:ext cx="1102200" cy="344100"/>
          </a:xfrm>
          <a:prstGeom prst="round2DiagRect">
            <a:avLst>
              <a:gd name="adj1" fmla="val 50000"/>
              <a:gd name="adj2" fmla="val 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5"/>
          <p:cNvSpPr/>
          <p:nvPr/>
        </p:nvSpPr>
        <p:spPr>
          <a:xfrm>
            <a:off x="7326463" y="3557561"/>
            <a:ext cx="1102200" cy="344100"/>
          </a:xfrm>
          <a:prstGeom prst="round2DiagRect">
            <a:avLst>
              <a:gd name="adj1" fmla="val 50000"/>
              <a:gd name="adj2" fmla="val 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35"/>
          <p:cNvSpPr txBox="1"/>
          <p:nvPr/>
        </p:nvSpPr>
        <p:spPr>
          <a:xfrm>
            <a:off x="564300" y="3549600"/>
            <a:ext cx="13023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Reporting</a:t>
            </a:r>
            <a:endParaRPr sz="1500" b="1" dirty="0">
              <a:solidFill>
                <a:schemeClr val="lt1"/>
              </a:solidFill>
              <a:latin typeface="Roboto"/>
              <a:ea typeface="Roboto"/>
              <a:cs typeface="Roboto"/>
              <a:sym typeface="Roboto"/>
            </a:endParaRPr>
          </a:p>
        </p:txBody>
      </p:sp>
      <p:sp>
        <p:nvSpPr>
          <p:cNvPr id="534" name="Google Shape;534;p35"/>
          <p:cNvSpPr txBox="1"/>
          <p:nvPr/>
        </p:nvSpPr>
        <p:spPr>
          <a:xfrm>
            <a:off x="2285613" y="3565228"/>
            <a:ext cx="13434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Identification</a:t>
            </a:r>
            <a:endParaRPr sz="1500" b="1" dirty="0">
              <a:solidFill>
                <a:schemeClr val="lt1"/>
              </a:solidFill>
              <a:latin typeface="Roboto"/>
              <a:ea typeface="Roboto"/>
              <a:cs typeface="Roboto"/>
              <a:sym typeface="Roboto"/>
            </a:endParaRPr>
          </a:p>
        </p:txBody>
      </p:sp>
      <p:sp>
        <p:nvSpPr>
          <p:cNvPr id="535" name="Google Shape;535;p35"/>
          <p:cNvSpPr txBox="1"/>
          <p:nvPr/>
        </p:nvSpPr>
        <p:spPr>
          <a:xfrm>
            <a:off x="5572775" y="3549600"/>
            <a:ext cx="13023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Preservation</a:t>
            </a:r>
            <a:endParaRPr sz="1500" b="1" dirty="0">
              <a:solidFill>
                <a:schemeClr val="lt1"/>
              </a:solidFill>
              <a:latin typeface="Roboto"/>
              <a:ea typeface="Roboto"/>
              <a:cs typeface="Roboto"/>
              <a:sym typeface="Roboto"/>
            </a:endParaRPr>
          </a:p>
        </p:txBody>
      </p:sp>
      <p:sp>
        <p:nvSpPr>
          <p:cNvPr id="536" name="Google Shape;536;p35"/>
          <p:cNvSpPr txBox="1"/>
          <p:nvPr/>
        </p:nvSpPr>
        <p:spPr>
          <a:xfrm>
            <a:off x="4116588" y="3549611"/>
            <a:ext cx="8661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Analysis</a:t>
            </a:r>
            <a:endParaRPr sz="1500" b="1" dirty="0">
              <a:solidFill>
                <a:schemeClr val="lt1"/>
              </a:solidFill>
              <a:latin typeface="Roboto"/>
              <a:ea typeface="Roboto"/>
              <a:cs typeface="Roboto"/>
              <a:sym typeface="Roboto"/>
            </a:endParaRPr>
          </a:p>
        </p:txBody>
      </p:sp>
      <p:sp>
        <p:nvSpPr>
          <p:cNvPr id="537" name="Google Shape;537;p35"/>
          <p:cNvSpPr txBox="1"/>
          <p:nvPr/>
        </p:nvSpPr>
        <p:spPr>
          <a:xfrm>
            <a:off x="7319525" y="3549600"/>
            <a:ext cx="1102200" cy="3600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500" b="1">
                <a:solidFill>
                  <a:schemeClr val="lt1"/>
                </a:solidFill>
                <a:latin typeface="Roboto"/>
                <a:ea typeface="Roboto"/>
                <a:cs typeface="Roboto"/>
                <a:sym typeface="Roboto"/>
              </a:rPr>
              <a:t>Collections</a:t>
            </a:r>
            <a:endParaRPr sz="1500" b="1" dirty="0">
              <a:solidFill>
                <a:schemeClr val="lt1"/>
              </a:solidFill>
              <a:latin typeface="Roboto"/>
              <a:ea typeface="Roboto"/>
              <a:cs typeface="Roboto"/>
              <a:sym typeface="Roboto"/>
            </a:endParaRPr>
          </a:p>
        </p:txBody>
      </p:sp>
      <p:sp>
        <p:nvSpPr>
          <p:cNvPr id="538" name="Google Shape;538;p35"/>
          <p:cNvSpPr txBox="1"/>
          <p:nvPr/>
        </p:nvSpPr>
        <p:spPr>
          <a:xfrm>
            <a:off x="4191000" y="1378025"/>
            <a:ext cx="807300" cy="5727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endParaRPr sz="1600" b="1" dirty="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6"/>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ARTIFACTS OF CLOUD STORAGE FORENSIC</a:t>
            </a:r>
            <a:endParaRPr dirty="0"/>
          </a:p>
        </p:txBody>
      </p:sp>
      <p:sp>
        <p:nvSpPr>
          <p:cNvPr id="544" name="Google Shape;544;p36"/>
          <p:cNvSpPr/>
          <p:nvPr/>
        </p:nvSpPr>
        <p:spPr>
          <a:xfrm>
            <a:off x="550436" y="1467353"/>
            <a:ext cx="8043131" cy="1506065"/>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36"/>
          <p:cNvSpPr/>
          <p:nvPr/>
        </p:nvSpPr>
        <p:spPr>
          <a:xfrm>
            <a:off x="770375" y="1813825"/>
            <a:ext cx="1196438" cy="813137"/>
          </a:xfrm>
          <a:custGeom>
            <a:avLst/>
            <a:gdLst/>
            <a:ahLst/>
            <a:cxnLst/>
            <a:rect l="l" t="t" r="r" b="b"/>
            <a:pathLst>
              <a:path w="36664" h="24918" extrusionOk="0">
                <a:moveTo>
                  <a:pt x="23154" y="1"/>
                </a:moveTo>
                <a:cubicBezTo>
                  <a:pt x="20866" y="1"/>
                  <a:pt x="18776" y="1083"/>
                  <a:pt x="17431" y="2826"/>
                </a:cubicBezTo>
                <a:cubicBezTo>
                  <a:pt x="16490" y="2199"/>
                  <a:pt x="15409" y="1760"/>
                  <a:pt x="14233" y="1604"/>
                </a:cubicBezTo>
                <a:cubicBezTo>
                  <a:pt x="13888" y="1556"/>
                  <a:pt x="13546" y="1533"/>
                  <a:pt x="13208" y="1533"/>
                </a:cubicBezTo>
                <a:cubicBezTo>
                  <a:pt x="9949" y="1533"/>
                  <a:pt x="7078" y="3663"/>
                  <a:pt x="6098" y="6745"/>
                </a:cubicBezTo>
                <a:cubicBezTo>
                  <a:pt x="3245" y="7622"/>
                  <a:pt x="1004" y="10068"/>
                  <a:pt x="581" y="13234"/>
                </a:cubicBezTo>
                <a:cubicBezTo>
                  <a:pt x="1" y="17529"/>
                  <a:pt x="3026" y="21494"/>
                  <a:pt x="7336" y="22074"/>
                </a:cubicBezTo>
                <a:cubicBezTo>
                  <a:pt x="7688" y="22124"/>
                  <a:pt x="8037" y="22147"/>
                  <a:pt x="8381" y="22147"/>
                </a:cubicBezTo>
                <a:cubicBezTo>
                  <a:pt x="9236" y="22147"/>
                  <a:pt x="10066" y="22002"/>
                  <a:pt x="10847" y="21745"/>
                </a:cubicBezTo>
                <a:cubicBezTo>
                  <a:pt x="12023" y="23391"/>
                  <a:pt x="13857" y="24551"/>
                  <a:pt x="16020" y="24849"/>
                </a:cubicBezTo>
                <a:cubicBezTo>
                  <a:pt x="16362" y="24895"/>
                  <a:pt x="16703" y="24917"/>
                  <a:pt x="17039" y="24917"/>
                </a:cubicBezTo>
                <a:cubicBezTo>
                  <a:pt x="19675" y="24917"/>
                  <a:pt x="22075" y="23541"/>
                  <a:pt x="23465" y="21400"/>
                </a:cubicBezTo>
                <a:cubicBezTo>
                  <a:pt x="24563" y="22811"/>
                  <a:pt x="26208" y="23814"/>
                  <a:pt x="28121" y="24065"/>
                </a:cubicBezTo>
                <a:cubicBezTo>
                  <a:pt x="28440" y="24107"/>
                  <a:pt x="28757" y="24128"/>
                  <a:pt x="29071" y="24128"/>
                </a:cubicBezTo>
                <a:cubicBezTo>
                  <a:pt x="32590" y="24128"/>
                  <a:pt x="35657" y="21534"/>
                  <a:pt x="36146" y="17936"/>
                </a:cubicBezTo>
                <a:cubicBezTo>
                  <a:pt x="36663" y="14033"/>
                  <a:pt x="33920" y="10444"/>
                  <a:pt x="30017" y="9927"/>
                </a:cubicBezTo>
                <a:cubicBezTo>
                  <a:pt x="29986" y="9911"/>
                  <a:pt x="29970" y="9911"/>
                  <a:pt x="29939" y="9911"/>
                </a:cubicBezTo>
                <a:cubicBezTo>
                  <a:pt x="30143" y="9378"/>
                  <a:pt x="30299" y="8829"/>
                  <a:pt x="30378" y="8234"/>
                </a:cubicBezTo>
                <a:cubicBezTo>
                  <a:pt x="30911" y="4252"/>
                  <a:pt x="28121" y="600"/>
                  <a:pt x="24139" y="67"/>
                </a:cubicBezTo>
                <a:cubicBezTo>
                  <a:pt x="23808" y="23"/>
                  <a:pt x="23479" y="1"/>
                  <a:pt x="2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36"/>
          <p:cNvSpPr/>
          <p:nvPr/>
        </p:nvSpPr>
        <p:spPr>
          <a:xfrm>
            <a:off x="2893075" y="1813825"/>
            <a:ext cx="1196438" cy="813137"/>
          </a:xfrm>
          <a:custGeom>
            <a:avLst/>
            <a:gdLst/>
            <a:ahLst/>
            <a:cxnLst/>
            <a:rect l="l" t="t" r="r" b="b"/>
            <a:pathLst>
              <a:path w="36664" h="24918" extrusionOk="0">
                <a:moveTo>
                  <a:pt x="23154" y="1"/>
                </a:moveTo>
                <a:cubicBezTo>
                  <a:pt x="20866" y="1"/>
                  <a:pt x="18776" y="1083"/>
                  <a:pt x="17431" y="2826"/>
                </a:cubicBezTo>
                <a:cubicBezTo>
                  <a:pt x="16490" y="2199"/>
                  <a:pt x="15409" y="1760"/>
                  <a:pt x="14233" y="1604"/>
                </a:cubicBezTo>
                <a:cubicBezTo>
                  <a:pt x="13888" y="1556"/>
                  <a:pt x="13546" y="1533"/>
                  <a:pt x="13208" y="1533"/>
                </a:cubicBezTo>
                <a:cubicBezTo>
                  <a:pt x="9949" y="1533"/>
                  <a:pt x="7078" y="3663"/>
                  <a:pt x="6098" y="6745"/>
                </a:cubicBezTo>
                <a:cubicBezTo>
                  <a:pt x="3245" y="7622"/>
                  <a:pt x="1004" y="10068"/>
                  <a:pt x="581" y="13234"/>
                </a:cubicBezTo>
                <a:cubicBezTo>
                  <a:pt x="1" y="17529"/>
                  <a:pt x="3026" y="21494"/>
                  <a:pt x="7336" y="22074"/>
                </a:cubicBezTo>
                <a:cubicBezTo>
                  <a:pt x="7688" y="22124"/>
                  <a:pt x="8037" y="22147"/>
                  <a:pt x="8381" y="22147"/>
                </a:cubicBezTo>
                <a:cubicBezTo>
                  <a:pt x="9236" y="22147"/>
                  <a:pt x="10066" y="22002"/>
                  <a:pt x="10847" y="21745"/>
                </a:cubicBezTo>
                <a:cubicBezTo>
                  <a:pt x="12023" y="23391"/>
                  <a:pt x="13857" y="24551"/>
                  <a:pt x="16020" y="24849"/>
                </a:cubicBezTo>
                <a:cubicBezTo>
                  <a:pt x="16362" y="24895"/>
                  <a:pt x="16703" y="24917"/>
                  <a:pt x="17039" y="24917"/>
                </a:cubicBezTo>
                <a:cubicBezTo>
                  <a:pt x="19675" y="24917"/>
                  <a:pt x="22075" y="23541"/>
                  <a:pt x="23465" y="21400"/>
                </a:cubicBezTo>
                <a:cubicBezTo>
                  <a:pt x="24563" y="22811"/>
                  <a:pt x="26208" y="23814"/>
                  <a:pt x="28121" y="24065"/>
                </a:cubicBezTo>
                <a:cubicBezTo>
                  <a:pt x="28440" y="24107"/>
                  <a:pt x="28757" y="24128"/>
                  <a:pt x="29071" y="24128"/>
                </a:cubicBezTo>
                <a:cubicBezTo>
                  <a:pt x="32590" y="24128"/>
                  <a:pt x="35657" y="21534"/>
                  <a:pt x="36146" y="17936"/>
                </a:cubicBezTo>
                <a:cubicBezTo>
                  <a:pt x="36663" y="14033"/>
                  <a:pt x="33920" y="10444"/>
                  <a:pt x="30017" y="9927"/>
                </a:cubicBezTo>
                <a:cubicBezTo>
                  <a:pt x="29986" y="9911"/>
                  <a:pt x="29970" y="9911"/>
                  <a:pt x="29939" y="9911"/>
                </a:cubicBezTo>
                <a:cubicBezTo>
                  <a:pt x="30143" y="9378"/>
                  <a:pt x="30299" y="8829"/>
                  <a:pt x="30378" y="8234"/>
                </a:cubicBezTo>
                <a:cubicBezTo>
                  <a:pt x="30911" y="4252"/>
                  <a:pt x="28121" y="600"/>
                  <a:pt x="24139" y="67"/>
                </a:cubicBezTo>
                <a:cubicBezTo>
                  <a:pt x="23808" y="23"/>
                  <a:pt x="23479" y="1"/>
                  <a:pt x="2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36"/>
          <p:cNvSpPr/>
          <p:nvPr/>
        </p:nvSpPr>
        <p:spPr>
          <a:xfrm>
            <a:off x="5056600" y="1813825"/>
            <a:ext cx="1196438" cy="813137"/>
          </a:xfrm>
          <a:custGeom>
            <a:avLst/>
            <a:gdLst/>
            <a:ahLst/>
            <a:cxnLst/>
            <a:rect l="l" t="t" r="r" b="b"/>
            <a:pathLst>
              <a:path w="36664" h="24918" extrusionOk="0">
                <a:moveTo>
                  <a:pt x="23154" y="1"/>
                </a:moveTo>
                <a:cubicBezTo>
                  <a:pt x="20866" y="1"/>
                  <a:pt x="18776" y="1083"/>
                  <a:pt x="17431" y="2826"/>
                </a:cubicBezTo>
                <a:cubicBezTo>
                  <a:pt x="16490" y="2199"/>
                  <a:pt x="15409" y="1760"/>
                  <a:pt x="14233" y="1604"/>
                </a:cubicBezTo>
                <a:cubicBezTo>
                  <a:pt x="13888" y="1556"/>
                  <a:pt x="13546" y="1533"/>
                  <a:pt x="13208" y="1533"/>
                </a:cubicBezTo>
                <a:cubicBezTo>
                  <a:pt x="9949" y="1533"/>
                  <a:pt x="7078" y="3663"/>
                  <a:pt x="6098" y="6745"/>
                </a:cubicBezTo>
                <a:cubicBezTo>
                  <a:pt x="3245" y="7622"/>
                  <a:pt x="1004" y="10068"/>
                  <a:pt x="581" y="13234"/>
                </a:cubicBezTo>
                <a:cubicBezTo>
                  <a:pt x="1" y="17529"/>
                  <a:pt x="3026" y="21494"/>
                  <a:pt x="7336" y="22074"/>
                </a:cubicBezTo>
                <a:cubicBezTo>
                  <a:pt x="7688" y="22124"/>
                  <a:pt x="8037" y="22147"/>
                  <a:pt x="8381" y="22147"/>
                </a:cubicBezTo>
                <a:cubicBezTo>
                  <a:pt x="9236" y="22147"/>
                  <a:pt x="10066" y="22002"/>
                  <a:pt x="10847" y="21745"/>
                </a:cubicBezTo>
                <a:cubicBezTo>
                  <a:pt x="12023" y="23391"/>
                  <a:pt x="13857" y="24551"/>
                  <a:pt x="16020" y="24849"/>
                </a:cubicBezTo>
                <a:cubicBezTo>
                  <a:pt x="16362" y="24895"/>
                  <a:pt x="16703" y="24917"/>
                  <a:pt x="17039" y="24917"/>
                </a:cubicBezTo>
                <a:cubicBezTo>
                  <a:pt x="19675" y="24917"/>
                  <a:pt x="22075" y="23541"/>
                  <a:pt x="23465" y="21400"/>
                </a:cubicBezTo>
                <a:cubicBezTo>
                  <a:pt x="24563" y="22811"/>
                  <a:pt x="26208" y="23814"/>
                  <a:pt x="28121" y="24065"/>
                </a:cubicBezTo>
                <a:cubicBezTo>
                  <a:pt x="28440" y="24107"/>
                  <a:pt x="28757" y="24128"/>
                  <a:pt x="29071" y="24128"/>
                </a:cubicBezTo>
                <a:cubicBezTo>
                  <a:pt x="32590" y="24128"/>
                  <a:pt x="35657" y="21534"/>
                  <a:pt x="36146" y="17936"/>
                </a:cubicBezTo>
                <a:cubicBezTo>
                  <a:pt x="36663" y="14033"/>
                  <a:pt x="33920" y="10444"/>
                  <a:pt x="30017" y="9927"/>
                </a:cubicBezTo>
                <a:cubicBezTo>
                  <a:pt x="29986" y="9911"/>
                  <a:pt x="29970" y="9911"/>
                  <a:pt x="29939" y="9911"/>
                </a:cubicBezTo>
                <a:cubicBezTo>
                  <a:pt x="30143" y="9378"/>
                  <a:pt x="30299" y="8829"/>
                  <a:pt x="30378" y="8234"/>
                </a:cubicBezTo>
                <a:cubicBezTo>
                  <a:pt x="30911" y="4252"/>
                  <a:pt x="28121" y="600"/>
                  <a:pt x="24139" y="67"/>
                </a:cubicBezTo>
                <a:cubicBezTo>
                  <a:pt x="23808" y="23"/>
                  <a:pt x="23479" y="1"/>
                  <a:pt x="2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36"/>
          <p:cNvSpPr/>
          <p:nvPr/>
        </p:nvSpPr>
        <p:spPr>
          <a:xfrm>
            <a:off x="7220125" y="1813825"/>
            <a:ext cx="1196438" cy="813137"/>
          </a:xfrm>
          <a:custGeom>
            <a:avLst/>
            <a:gdLst/>
            <a:ahLst/>
            <a:cxnLst/>
            <a:rect l="l" t="t" r="r" b="b"/>
            <a:pathLst>
              <a:path w="36664" h="24918" extrusionOk="0">
                <a:moveTo>
                  <a:pt x="23154" y="1"/>
                </a:moveTo>
                <a:cubicBezTo>
                  <a:pt x="20866" y="1"/>
                  <a:pt x="18776" y="1083"/>
                  <a:pt x="17431" y="2826"/>
                </a:cubicBezTo>
                <a:cubicBezTo>
                  <a:pt x="16490" y="2199"/>
                  <a:pt x="15409" y="1760"/>
                  <a:pt x="14233" y="1604"/>
                </a:cubicBezTo>
                <a:cubicBezTo>
                  <a:pt x="13888" y="1556"/>
                  <a:pt x="13546" y="1533"/>
                  <a:pt x="13208" y="1533"/>
                </a:cubicBezTo>
                <a:cubicBezTo>
                  <a:pt x="9949" y="1533"/>
                  <a:pt x="7078" y="3663"/>
                  <a:pt x="6098" y="6745"/>
                </a:cubicBezTo>
                <a:cubicBezTo>
                  <a:pt x="3245" y="7622"/>
                  <a:pt x="1004" y="10068"/>
                  <a:pt x="581" y="13234"/>
                </a:cubicBezTo>
                <a:cubicBezTo>
                  <a:pt x="1" y="17529"/>
                  <a:pt x="3026" y="21494"/>
                  <a:pt x="7336" y="22074"/>
                </a:cubicBezTo>
                <a:cubicBezTo>
                  <a:pt x="7688" y="22124"/>
                  <a:pt x="8037" y="22147"/>
                  <a:pt x="8381" y="22147"/>
                </a:cubicBezTo>
                <a:cubicBezTo>
                  <a:pt x="9236" y="22147"/>
                  <a:pt x="10066" y="22002"/>
                  <a:pt x="10847" y="21745"/>
                </a:cubicBezTo>
                <a:cubicBezTo>
                  <a:pt x="12023" y="23391"/>
                  <a:pt x="13857" y="24551"/>
                  <a:pt x="16020" y="24849"/>
                </a:cubicBezTo>
                <a:cubicBezTo>
                  <a:pt x="16362" y="24895"/>
                  <a:pt x="16703" y="24917"/>
                  <a:pt x="17039" y="24917"/>
                </a:cubicBezTo>
                <a:cubicBezTo>
                  <a:pt x="19675" y="24917"/>
                  <a:pt x="22075" y="23541"/>
                  <a:pt x="23465" y="21400"/>
                </a:cubicBezTo>
                <a:cubicBezTo>
                  <a:pt x="24563" y="22811"/>
                  <a:pt x="26208" y="23814"/>
                  <a:pt x="28121" y="24065"/>
                </a:cubicBezTo>
                <a:cubicBezTo>
                  <a:pt x="28440" y="24107"/>
                  <a:pt x="28757" y="24128"/>
                  <a:pt x="29071" y="24128"/>
                </a:cubicBezTo>
                <a:cubicBezTo>
                  <a:pt x="32590" y="24128"/>
                  <a:pt x="35657" y="21534"/>
                  <a:pt x="36146" y="17936"/>
                </a:cubicBezTo>
                <a:cubicBezTo>
                  <a:pt x="36663" y="14033"/>
                  <a:pt x="33920" y="10444"/>
                  <a:pt x="30017" y="9927"/>
                </a:cubicBezTo>
                <a:cubicBezTo>
                  <a:pt x="29986" y="9911"/>
                  <a:pt x="29970" y="9911"/>
                  <a:pt x="29939" y="9911"/>
                </a:cubicBezTo>
                <a:cubicBezTo>
                  <a:pt x="30143" y="9378"/>
                  <a:pt x="30299" y="8829"/>
                  <a:pt x="30378" y="8234"/>
                </a:cubicBezTo>
                <a:cubicBezTo>
                  <a:pt x="30911" y="4252"/>
                  <a:pt x="28121" y="600"/>
                  <a:pt x="24139" y="67"/>
                </a:cubicBezTo>
                <a:cubicBezTo>
                  <a:pt x="23808" y="23"/>
                  <a:pt x="23479" y="1"/>
                  <a:pt x="23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36"/>
          <p:cNvSpPr/>
          <p:nvPr/>
        </p:nvSpPr>
        <p:spPr>
          <a:xfrm>
            <a:off x="6879500" y="3802950"/>
            <a:ext cx="1877700" cy="6294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names of folders and files, their creation times, last modified times, and whether files were deleted</a:t>
            </a:r>
            <a:endParaRPr sz="1200" dirty="0">
              <a:solidFill>
                <a:schemeClr val="dk1"/>
              </a:solidFill>
              <a:latin typeface="Roboto"/>
              <a:ea typeface="Roboto"/>
              <a:cs typeface="Roboto"/>
              <a:sym typeface="Roboto"/>
            </a:endParaRPr>
          </a:p>
        </p:txBody>
      </p:sp>
      <p:sp>
        <p:nvSpPr>
          <p:cNvPr id="550" name="Google Shape;550;p36"/>
          <p:cNvSpPr/>
          <p:nvPr/>
        </p:nvSpPr>
        <p:spPr>
          <a:xfrm>
            <a:off x="429750" y="3802950"/>
            <a:ext cx="18777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Most cloud storage services provide client applications for convenience.</a:t>
            </a:r>
            <a:endParaRPr sz="1200" dirty="0">
              <a:solidFill>
                <a:schemeClr val="dk1"/>
              </a:solidFill>
              <a:latin typeface="Roboto"/>
              <a:ea typeface="Roboto"/>
              <a:cs typeface="Roboto"/>
              <a:sym typeface="Roboto"/>
            </a:endParaRPr>
          </a:p>
        </p:txBody>
      </p:sp>
      <p:sp>
        <p:nvSpPr>
          <p:cNvPr id="551" name="Google Shape;551;p36"/>
          <p:cNvSpPr/>
          <p:nvPr/>
        </p:nvSpPr>
        <p:spPr>
          <a:xfrm>
            <a:off x="2383650" y="4029725"/>
            <a:ext cx="22794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 personal computer keeps records by logs every attempt to a cloud storage service whether successful or not. It also logs all activities and file operations conducted</a:t>
            </a:r>
            <a:endParaRPr sz="1200" dirty="0">
              <a:solidFill>
                <a:schemeClr val="dk1"/>
              </a:solidFill>
              <a:latin typeface="Roboto"/>
              <a:ea typeface="Roboto"/>
              <a:cs typeface="Roboto"/>
              <a:sym typeface="Roboto"/>
            </a:endParaRPr>
          </a:p>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552" name="Google Shape;552;p36"/>
          <p:cNvSpPr/>
          <p:nvPr/>
        </p:nvSpPr>
        <p:spPr>
          <a:xfrm>
            <a:off x="4707063" y="3879150"/>
            <a:ext cx="1877700" cy="6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These database files contain information about synchronized folders and files on a PC.</a:t>
            </a:r>
            <a:endParaRPr sz="1200" dirty="0">
              <a:solidFill>
                <a:schemeClr val="dk1"/>
              </a:solidFill>
              <a:latin typeface="Roboto"/>
              <a:ea typeface="Roboto"/>
              <a:cs typeface="Roboto"/>
              <a:sym typeface="Roboto"/>
            </a:endParaRPr>
          </a:p>
        </p:txBody>
      </p:sp>
      <p:sp>
        <p:nvSpPr>
          <p:cNvPr id="553" name="Google Shape;553;p36"/>
          <p:cNvSpPr/>
          <p:nvPr/>
        </p:nvSpPr>
        <p:spPr>
          <a:xfrm>
            <a:off x="797850" y="3333501"/>
            <a:ext cx="1021200" cy="352800"/>
          </a:xfrm>
          <a:prstGeom prst="roundRect">
            <a:avLst>
              <a:gd name="adj" fmla="val 50000"/>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36"/>
          <p:cNvSpPr txBox="1"/>
          <p:nvPr/>
        </p:nvSpPr>
        <p:spPr>
          <a:xfrm>
            <a:off x="759450" y="3323150"/>
            <a:ext cx="1064100" cy="3528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Registry</a:t>
            </a:r>
            <a:endParaRPr b="1" dirty="0">
              <a:solidFill>
                <a:schemeClr val="lt1"/>
              </a:solidFill>
              <a:latin typeface="Roboto"/>
              <a:ea typeface="Roboto"/>
              <a:cs typeface="Roboto"/>
              <a:sym typeface="Roboto"/>
            </a:endParaRPr>
          </a:p>
        </p:txBody>
      </p:sp>
      <p:sp>
        <p:nvSpPr>
          <p:cNvPr id="555" name="Google Shape;555;p36"/>
          <p:cNvSpPr/>
          <p:nvPr/>
        </p:nvSpPr>
        <p:spPr>
          <a:xfrm>
            <a:off x="2933963" y="3323142"/>
            <a:ext cx="1174200" cy="324600"/>
          </a:xfrm>
          <a:prstGeom prst="roundRect">
            <a:avLst>
              <a:gd name="adj" fmla="val 5000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6"/>
          <p:cNvSpPr txBox="1"/>
          <p:nvPr/>
        </p:nvSpPr>
        <p:spPr>
          <a:xfrm>
            <a:off x="3010463" y="3323150"/>
            <a:ext cx="1021200" cy="3246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Clr>
                <a:schemeClr val="dk1"/>
              </a:buClr>
              <a:buFont typeface="Arial"/>
              <a:buNone/>
            </a:pPr>
            <a:r>
              <a:rPr lang="en" b="1">
                <a:solidFill>
                  <a:schemeClr val="lt1"/>
                </a:solidFill>
                <a:latin typeface="Roboto"/>
                <a:ea typeface="Roboto"/>
                <a:cs typeface="Roboto"/>
                <a:sym typeface="Roboto"/>
              </a:rPr>
              <a:t>log files</a:t>
            </a:r>
            <a:endParaRPr b="1" dirty="0">
              <a:solidFill>
                <a:schemeClr val="lt1"/>
              </a:solidFill>
              <a:latin typeface="Roboto"/>
              <a:ea typeface="Roboto"/>
              <a:cs typeface="Roboto"/>
              <a:sym typeface="Roboto"/>
            </a:endParaRPr>
          </a:p>
        </p:txBody>
      </p:sp>
      <p:sp>
        <p:nvSpPr>
          <p:cNvPr id="557" name="Google Shape;557;p36"/>
          <p:cNvSpPr/>
          <p:nvPr/>
        </p:nvSpPr>
        <p:spPr>
          <a:xfrm>
            <a:off x="5058800" y="3323142"/>
            <a:ext cx="1174200" cy="324600"/>
          </a:xfrm>
          <a:prstGeom prst="roundRect">
            <a:avLst>
              <a:gd name="adj" fmla="val 50000"/>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36"/>
          <p:cNvSpPr txBox="1"/>
          <p:nvPr/>
        </p:nvSpPr>
        <p:spPr>
          <a:xfrm>
            <a:off x="5135300" y="3323150"/>
            <a:ext cx="1021200" cy="3246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Clr>
                <a:schemeClr val="dk1"/>
              </a:buClr>
              <a:buFont typeface="Arial"/>
              <a:buNone/>
            </a:pPr>
            <a:r>
              <a:rPr lang="en" b="1">
                <a:solidFill>
                  <a:schemeClr val="lt1"/>
                </a:solidFill>
                <a:latin typeface="Roboto"/>
                <a:ea typeface="Roboto"/>
                <a:cs typeface="Roboto"/>
                <a:sym typeface="Roboto"/>
              </a:rPr>
              <a:t>DB</a:t>
            </a:r>
            <a:endParaRPr b="1" dirty="0">
              <a:solidFill>
                <a:schemeClr val="lt1"/>
              </a:solidFill>
              <a:latin typeface="Roboto"/>
              <a:ea typeface="Roboto"/>
              <a:cs typeface="Roboto"/>
              <a:sym typeface="Roboto"/>
            </a:endParaRPr>
          </a:p>
        </p:txBody>
      </p:sp>
      <p:sp>
        <p:nvSpPr>
          <p:cNvPr id="559" name="Google Shape;559;p36"/>
          <p:cNvSpPr/>
          <p:nvPr/>
        </p:nvSpPr>
        <p:spPr>
          <a:xfrm>
            <a:off x="7231238" y="3323142"/>
            <a:ext cx="1174200" cy="324600"/>
          </a:xfrm>
          <a:prstGeom prst="roundRect">
            <a:avLst>
              <a:gd name="adj" fmla="val 50000"/>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6"/>
          <p:cNvSpPr txBox="1"/>
          <p:nvPr/>
        </p:nvSpPr>
        <p:spPr>
          <a:xfrm>
            <a:off x="7231552" y="3323150"/>
            <a:ext cx="11964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lt1"/>
                </a:solidFill>
                <a:latin typeface="Roboto"/>
                <a:ea typeface="Roboto"/>
                <a:cs typeface="Roboto"/>
                <a:sym typeface="Roboto"/>
              </a:rPr>
              <a:t>Caches</a:t>
            </a:r>
            <a:endParaRPr b="1" dirty="0">
              <a:solidFill>
                <a:schemeClr val="lt1"/>
              </a:solidFill>
              <a:latin typeface="Roboto"/>
              <a:ea typeface="Roboto"/>
              <a:cs typeface="Roboto"/>
              <a:sym typeface="Roboto"/>
            </a:endParaRPr>
          </a:p>
        </p:txBody>
      </p:sp>
      <p:grpSp>
        <p:nvGrpSpPr>
          <p:cNvPr id="561" name="Google Shape;561;p36"/>
          <p:cNvGrpSpPr/>
          <p:nvPr/>
        </p:nvGrpSpPr>
        <p:grpSpPr>
          <a:xfrm>
            <a:off x="1191243" y="2043987"/>
            <a:ext cx="354710" cy="352803"/>
            <a:chOff x="-27351575" y="3175300"/>
            <a:chExt cx="297750" cy="296150"/>
          </a:xfrm>
        </p:grpSpPr>
        <p:sp>
          <p:nvSpPr>
            <p:cNvPr id="562" name="Google Shape;562;p3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6" name="Google Shape;566;p36"/>
          <p:cNvGrpSpPr/>
          <p:nvPr/>
        </p:nvGrpSpPr>
        <p:grpSpPr>
          <a:xfrm>
            <a:off x="3313464" y="2066013"/>
            <a:ext cx="355663" cy="308725"/>
            <a:chOff x="-28462125" y="3199700"/>
            <a:chExt cx="298550" cy="259150"/>
          </a:xfrm>
        </p:grpSpPr>
        <p:sp>
          <p:nvSpPr>
            <p:cNvPr id="567" name="Google Shape;567;p3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0" name="Google Shape;570;p36"/>
          <p:cNvGrpSpPr/>
          <p:nvPr/>
        </p:nvGrpSpPr>
        <p:grpSpPr>
          <a:xfrm>
            <a:off x="7704323" y="2044446"/>
            <a:ext cx="228045" cy="351880"/>
            <a:chOff x="-28032075" y="3916450"/>
            <a:chExt cx="191425" cy="295375"/>
          </a:xfrm>
        </p:grpSpPr>
        <p:sp>
          <p:nvSpPr>
            <p:cNvPr id="571" name="Google Shape;571;p3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74" name="Google Shape;574;p36"/>
          <p:cNvSpPr/>
          <p:nvPr/>
        </p:nvSpPr>
        <p:spPr>
          <a:xfrm>
            <a:off x="5478428" y="20450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0"/>
          <p:cNvSpPr txBox="1">
            <a:spLocks noGrp="1"/>
          </p:cNvSpPr>
          <p:nvPr>
            <p:ph type="title"/>
          </p:nvPr>
        </p:nvSpPr>
        <p:spPr>
          <a:xfrm>
            <a:off x="474489" y="-80940"/>
            <a:ext cx="8229600" cy="572700"/>
          </a:xfrm>
          <a:prstGeom prst="rect">
            <a:avLst/>
          </a:prstGeom>
        </p:spPr>
        <p:txBody>
          <a:bodyPr spcFirstLastPara="1" wrap="square" lIns="91425" tIns="91425" rIns="91425" bIns="91425" anchor="t" anchorCtr="0">
            <a:noAutofit/>
          </a:bodyPr>
          <a:lstStyle/>
          <a:p>
            <a:pPr lvl="0"/>
            <a:r>
              <a:rPr lang="en-US" dirty="0"/>
              <a:t>METHODOLOGY</a:t>
            </a:r>
            <a:br>
              <a:rPr lang="en-US" dirty="0"/>
            </a:br>
            <a:r>
              <a:rPr lang="en-US" dirty="0"/>
              <a:t>There are two activities to conduct analysis on 1.Browser</a:t>
            </a:r>
            <a:br>
              <a:rPr lang="en-US" dirty="0"/>
            </a:br>
            <a:r>
              <a:rPr lang="en-US" dirty="0"/>
              <a:t>						2.Client App</a:t>
            </a:r>
            <a:endParaRPr dirty="0"/>
          </a:p>
        </p:txBody>
      </p:sp>
      <p:sp>
        <p:nvSpPr>
          <p:cNvPr id="751" name="Google Shape;751;p40"/>
          <p:cNvSpPr/>
          <p:nvPr/>
        </p:nvSpPr>
        <p:spPr>
          <a:xfrm>
            <a:off x="1916313" y="1477250"/>
            <a:ext cx="1363325" cy="1483250"/>
          </a:xfrm>
          <a:custGeom>
            <a:avLst/>
            <a:gdLst/>
            <a:ahLst/>
            <a:cxnLst/>
            <a:rect l="l" t="t" r="r" b="b"/>
            <a:pathLst>
              <a:path w="54533" h="59330" extrusionOk="0">
                <a:moveTo>
                  <a:pt x="43479" y="0"/>
                </a:moveTo>
                <a:cubicBezTo>
                  <a:pt x="42162" y="0"/>
                  <a:pt x="38405" y="644"/>
                  <a:pt x="34344" y="7204"/>
                </a:cubicBezTo>
                <a:lnTo>
                  <a:pt x="1" y="58240"/>
                </a:lnTo>
                <a:lnTo>
                  <a:pt x="2219" y="59329"/>
                </a:lnTo>
                <a:lnTo>
                  <a:pt x="36602" y="8252"/>
                </a:lnTo>
                <a:cubicBezTo>
                  <a:pt x="40244" y="2351"/>
                  <a:pt x="43175" y="2190"/>
                  <a:pt x="43497" y="2190"/>
                </a:cubicBezTo>
                <a:lnTo>
                  <a:pt x="43645" y="2217"/>
                </a:lnTo>
                <a:lnTo>
                  <a:pt x="43699" y="2204"/>
                </a:lnTo>
                <a:lnTo>
                  <a:pt x="54533" y="2204"/>
                </a:lnTo>
                <a:lnTo>
                  <a:pt x="54533" y="13"/>
                </a:lnTo>
                <a:lnTo>
                  <a:pt x="43779" y="13"/>
                </a:lnTo>
                <a:cubicBezTo>
                  <a:pt x="43701" y="6"/>
                  <a:pt x="43601" y="0"/>
                  <a:pt x="43479"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0"/>
          <p:cNvSpPr/>
          <p:nvPr/>
        </p:nvSpPr>
        <p:spPr>
          <a:xfrm>
            <a:off x="1513425" y="3149225"/>
            <a:ext cx="2062950" cy="1024725"/>
          </a:xfrm>
          <a:custGeom>
            <a:avLst/>
            <a:gdLst/>
            <a:ahLst/>
            <a:cxnLst/>
            <a:rect l="l" t="t" r="r" b="b"/>
            <a:pathLst>
              <a:path w="82518" h="46925" extrusionOk="0">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40"/>
          <p:cNvSpPr/>
          <p:nvPr/>
        </p:nvSpPr>
        <p:spPr>
          <a:xfrm>
            <a:off x="3279650" y="1111125"/>
            <a:ext cx="836400" cy="824000"/>
          </a:xfrm>
          <a:custGeom>
            <a:avLst/>
            <a:gdLst/>
            <a:ahLst/>
            <a:cxnLst/>
            <a:rect l="l" t="t" r="r" b="b"/>
            <a:pathLst>
              <a:path w="33456" h="32960" extrusionOk="0">
                <a:moveTo>
                  <a:pt x="16721" y="1"/>
                </a:moveTo>
                <a:cubicBezTo>
                  <a:pt x="7487" y="1"/>
                  <a:pt x="0" y="7380"/>
                  <a:pt x="0" y="16480"/>
                </a:cubicBezTo>
                <a:cubicBezTo>
                  <a:pt x="0" y="25580"/>
                  <a:pt x="7487" y="32959"/>
                  <a:pt x="16721" y="32959"/>
                </a:cubicBezTo>
                <a:cubicBezTo>
                  <a:pt x="25969" y="32959"/>
                  <a:pt x="33456" y="25580"/>
                  <a:pt x="33456" y="16480"/>
                </a:cubicBezTo>
                <a:cubicBezTo>
                  <a:pt x="33456" y="7380"/>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40"/>
          <p:cNvSpPr/>
          <p:nvPr/>
        </p:nvSpPr>
        <p:spPr>
          <a:xfrm>
            <a:off x="1098750" y="2401650"/>
            <a:ext cx="3120775" cy="559525"/>
          </a:xfrm>
          <a:custGeom>
            <a:avLst/>
            <a:gdLst/>
            <a:ahLst/>
            <a:cxnLst/>
            <a:rect l="l" t="t" r="r" b="b"/>
            <a:pathLst>
              <a:path w="124831" h="22381" extrusionOk="0">
                <a:moveTo>
                  <a:pt x="111053" y="0"/>
                </a:moveTo>
                <a:cubicBezTo>
                  <a:pt x="110878" y="0"/>
                  <a:pt x="106523" y="14"/>
                  <a:pt x="104077" y="3643"/>
                </a:cubicBezTo>
                <a:lnTo>
                  <a:pt x="94977" y="17232"/>
                </a:lnTo>
                <a:lnTo>
                  <a:pt x="94950" y="17326"/>
                </a:lnTo>
                <a:cubicBezTo>
                  <a:pt x="94896" y="17434"/>
                  <a:pt x="93579" y="20350"/>
                  <a:pt x="87651" y="20431"/>
                </a:cubicBezTo>
                <a:lnTo>
                  <a:pt x="0" y="20431"/>
                </a:lnTo>
                <a:lnTo>
                  <a:pt x="0" y="22380"/>
                </a:lnTo>
                <a:lnTo>
                  <a:pt x="87665" y="22380"/>
                </a:lnTo>
                <a:cubicBezTo>
                  <a:pt x="94708" y="22273"/>
                  <a:pt x="96738" y="18737"/>
                  <a:pt x="97060" y="18065"/>
                </a:cubicBezTo>
                <a:lnTo>
                  <a:pt x="106053" y="4611"/>
                </a:lnTo>
                <a:cubicBezTo>
                  <a:pt x="107827" y="1990"/>
                  <a:pt x="110918" y="1949"/>
                  <a:pt x="111053" y="1949"/>
                </a:cubicBezTo>
                <a:lnTo>
                  <a:pt x="124830" y="1949"/>
                </a:lnTo>
                <a:lnTo>
                  <a:pt x="124830"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0"/>
          <p:cNvSpPr/>
          <p:nvPr/>
        </p:nvSpPr>
        <p:spPr>
          <a:xfrm>
            <a:off x="1070900" y="3149225"/>
            <a:ext cx="3814185" cy="54450"/>
          </a:xfrm>
          <a:custGeom>
            <a:avLst/>
            <a:gdLst/>
            <a:ahLst/>
            <a:cxnLst/>
            <a:rect l="l" t="t" r="r" b="b"/>
            <a:pathLst>
              <a:path w="179766" h="2178" extrusionOk="0">
                <a:moveTo>
                  <a:pt x="0" y="0"/>
                </a:moveTo>
                <a:lnTo>
                  <a:pt x="0" y="2178"/>
                </a:lnTo>
                <a:lnTo>
                  <a:pt x="179765" y="2178"/>
                </a:lnTo>
                <a:lnTo>
                  <a:pt x="179765"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0"/>
          <p:cNvSpPr/>
          <p:nvPr/>
        </p:nvSpPr>
        <p:spPr>
          <a:xfrm>
            <a:off x="3152638" y="3694525"/>
            <a:ext cx="836400" cy="823650"/>
          </a:xfrm>
          <a:custGeom>
            <a:avLst/>
            <a:gdLst/>
            <a:ahLst/>
            <a:cxnLst/>
            <a:rect l="l" t="t" r="r" b="b"/>
            <a:pathLst>
              <a:path w="33456" h="32946" extrusionOk="0">
                <a:moveTo>
                  <a:pt x="16721" y="1"/>
                </a:moveTo>
                <a:cubicBezTo>
                  <a:pt x="7487" y="1"/>
                  <a:pt x="0" y="7367"/>
                  <a:pt x="0" y="16466"/>
                </a:cubicBezTo>
                <a:cubicBezTo>
                  <a:pt x="0" y="25580"/>
                  <a:pt x="7487" y="32946"/>
                  <a:pt x="16721" y="32946"/>
                </a:cubicBezTo>
                <a:cubicBezTo>
                  <a:pt x="25969" y="32946"/>
                  <a:pt x="33456" y="25580"/>
                  <a:pt x="33456" y="16466"/>
                </a:cubicBezTo>
                <a:cubicBezTo>
                  <a:pt x="33456" y="7367"/>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0"/>
          <p:cNvSpPr/>
          <p:nvPr/>
        </p:nvSpPr>
        <p:spPr>
          <a:xfrm>
            <a:off x="3989050" y="1996884"/>
            <a:ext cx="836422" cy="823917"/>
          </a:xfrm>
          <a:custGeom>
            <a:avLst/>
            <a:gdLst/>
            <a:ahLst/>
            <a:cxnLst/>
            <a:rect l="l" t="t" r="r" b="b"/>
            <a:pathLst>
              <a:path w="25082" h="24707" extrusionOk="0">
                <a:moveTo>
                  <a:pt x="12541" y="1"/>
                </a:moveTo>
                <a:cubicBezTo>
                  <a:pt x="5619" y="1"/>
                  <a:pt x="0" y="5525"/>
                  <a:pt x="0" y="12353"/>
                </a:cubicBezTo>
                <a:cubicBezTo>
                  <a:pt x="0" y="19182"/>
                  <a:pt x="5619" y="24706"/>
                  <a:pt x="12541" y="24706"/>
                </a:cubicBezTo>
                <a:cubicBezTo>
                  <a:pt x="19463" y="24706"/>
                  <a:pt x="25082" y="19182"/>
                  <a:pt x="25082" y="12353"/>
                </a:cubicBezTo>
                <a:cubicBezTo>
                  <a:pt x="25082" y="5525"/>
                  <a:pt x="19463" y="1"/>
                  <a:pt x="1254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p:nvPr/>
        </p:nvSpPr>
        <p:spPr>
          <a:xfrm>
            <a:off x="0" y="1277294"/>
            <a:ext cx="1797537" cy="3401341"/>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0"/>
          <p:cNvSpPr/>
          <p:nvPr/>
        </p:nvSpPr>
        <p:spPr>
          <a:xfrm>
            <a:off x="4885075" y="2764548"/>
            <a:ext cx="836465" cy="823804"/>
          </a:xfrm>
          <a:custGeom>
            <a:avLst/>
            <a:gdLst/>
            <a:ahLst/>
            <a:cxnLst/>
            <a:rect l="l" t="t" r="r" b="b"/>
            <a:pathLst>
              <a:path w="31978" h="31494" extrusionOk="0">
                <a:moveTo>
                  <a:pt x="15982" y="1"/>
                </a:moveTo>
                <a:cubicBezTo>
                  <a:pt x="7164" y="1"/>
                  <a:pt x="0" y="7044"/>
                  <a:pt x="0" y="15741"/>
                </a:cubicBezTo>
                <a:cubicBezTo>
                  <a:pt x="0" y="24437"/>
                  <a:pt x="7164" y="31494"/>
                  <a:pt x="15982" y="31494"/>
                </a:cubicBezTo>
                <a:cubicBezTo>
                  <a:pt x="24813" y="31494"/>
                  <a:pt x="31977" y="24437"/>
                  <a:pt x="31977" y="15741"/>
                </a:cubicBezTo>
                <a:cubicBezTo>
                  <a:pt x="31977" y="7044"/>
                  <a:pt x="24813" y="1"/>
                  <a:pt x="15982"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0"/>
          <p:cNvSpPr txBox="1"/>
          <p:nvPr/>
        </p:nvSpPr>
        <p:spPr>
          <a:xfrm flipH="1">
            <a:off x="6087100" y="1114800"/>
            <a:ext cx="2121000" cy="771300"/>
          </a:xfrm>
          <a:prstGeom prst="rect">
            <a:avLst/>
          </a:prstGeom>
          <a:solidFill>
            <a:srgbClr val="EFEFEF"/>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dirty="0" smtClean="0">
                <a:solidFill>
                  <a:srgbClr val="000000"/>
                </a:solidFill>
                <a:latin typeface="Roboto"/>
                <a:ea typeface="Roboto"/>
                <a:cs typeface="Roboto"/>
                <a:sym typeface="Roboto"/>
              </a:rPr>
              <a:t>PCloud</a:t>
            </a:r>
            <a:endParaRPr sz="1600" dirty="0">
              <a:solidFill>
                <a:srgbClr val="000000"/>
              </a:solidFill>
              <a:latin typeface="Roboto"/>
              <a:ea typeface="Roboto"/>
              <a:cs typeface="Roboto"/>
              <a:sym typeface="Roboto"/>
            </a:endParaRPr>
          </a:p>
        </p:txBody>
      </p:sp>
      <p:sp>
        <p:nvSpPr>
          <p:cNvPr id="761" name="Google Shape;761;p40"/>
          <p:cNvSpPr txBox="1"/>
          <p:nvPr/>
        </p:nvSpPr>
        <p:spPr>
          <a:xfrm flipH="1">
            <a:off x="6087100" y="2923233"/>
            <a:ext cx="21210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dirty="0" smtClean="0">
                <a:solidFill>
                  <a:srgbClr val="000000"/>
                </a:solidFill>
                <a:latin typeface="Roboto"/>
                <a:ea typeface="Roboto"/>
                <a:cs typeface="Roboto"/>
                <a:sym typeface="Roboto"/>
              </a:rPr>
              <a:t>GDrive</a:t>
            </a:r>
            <a:endParaRPr sz="1600" dirty="0">
              <a:solidFill>
                <a:srgbClr val="000000"/>
              </a:solidFill>
              <a:latin typeface="Roboto"/>
              <a:ea typeface="Roboto"/>
              <a:cs typeface="Roboto"/>
              <a:sym typeface="Roboto"/>
            </a:endParaRPr>
          </a:p>
        </p:txBody>
      </p:sp>
      <p:sp>
        <p:nvSpPr>
          <p:cNvPr id="762" name="Google Shape;762;p40"/>
          <p:cNvSpPr txBox="1"/>
          <p:nvPr/>
        </p:nvSpPr>
        <p:spPr>
          <a:xfrm flipH="1">
            <a:off x="6083219" y="3827450"/>
            <a:ext cx="21210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dirty="0" smtClean="0">
                <a:solidFill>
                  <a:srgbClr val="000000"/>
                </a:solidFill>
                <a:latin typeface="Roboto"/>
                <a:ea typeface="Roboto"/>
                <a:cs typeface="Roboto"/>
                <a:sym typeface="Roboto"/>
              </a:rPr>
              <a:t>Mega</a:t>
            </a:r>
            <a:endParaRPr sz="1600" dirty="0">
              <a:solidFill>
                <a:srgbClr val="000000"/>
              </a:solidFill>
              <a:latin typeface="Roboto"/>
              <a:ea typeface="Roboto"/>
              <a:cs typeface="Roboto"/>
              <a:sym typeface="Roboto"/>
            </a:endParaRPr>
          </a:p>
        </p:txBody>
      </p:sp>
      <p:sp>
        <p:nvSpPr>
          <p:cNvPr id="763" name="Google Shape;763;p40"/>
          <p:cNvSpPr txBox="1"/>
          <p:nvPr/>
        </p:nvSpPr>
        <p:spPr>
          <a:xfrm flipH="1">
            <a:off x="6087100" y="2019017"/>
            <a:ext cx="21210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dirty="0" smtClean="0">
                <a:solidFill>
                  <a:srgbClr val="000000"/>
                </a:solidFill>
                <a:latin typeface="Roboto"/>
                <a:ea typeface="Roboto"/>
                <a:cs typeface="Roboto"/>
                <a:sym typeface="Roboto"/>
              </a:rPr>
              <a:t>OneDrive</a:t>
            </a:r>
            <a:endParaRPr sz="1600" dirty="0">
              <a:solidFill>
                <a:srgbClr val="000000"/>
              </a:solidFill>
              <a:latin typeface="Roboto"/>
              <a:ea typeface="Roboto"/>
              <a:cs typeface="Roboto"/>
              <a:sym typeface="Roboto"/>
            </a:endParaRPr>
          </a:p>
        </p:txBody>
      </p:sp>
      <p:sp>
        <p:nvSpPr>
          <p:cNvPr id="764" name="Google Shape;764;p40"/>
          <p:cNvSpPr/>
          <p:nvPr/>
        </p:nvSpPr>
        <p:spPr>
          <a:xfrm>
            <a:off x="8208900" y="1111113"/>
            <a:ext cx="477900" cy="771300"/>
          </a:xfrm>
          <a:prstGeom prst="flowChartDelay">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solidFill>
                  <a:schemeClr val="lt1"/>
                </a:solidFill>
                <a:latin typeface="Roboto"/>
                <a:ea typeface="Roboto"/>
                <a:cs typeface="Roboto"/>
                <a:sym typeface="Roboto"/>
              </a:rPr>
              <a:t>1</a:t>
            </a:r>
            <a:endParaRPr dirty="0"/>
          </a:p>
        </p:txBody>
      </p:sp>
      <p:sp>
        <p:nvSpPr>
          <p:cNvPr id="765" name="Google Shape;765;p40"/>
          <p:cNvSpPr/>
          <p:nvPr/>
        </p:nvSpPr>
        <p:spPr>
          <a:xfrm>
            <a:off x="8208900" y="2019038"/>
            <a:ext cx="477900" cy="771300"/>
          </a:xfrm>
          <a:prstGeom prst="flowChartDelay">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2</a:t>
            </a:r>
            <a:endParaRPr dirty="0"/>
          </a:p>
        </p:txBody>
      </p:sp>
      <p:sp>
        <p:nvSpPr>
          <p:cNvPr id="766" name="Google Shape;766;p40"/>
          <p:cNvSpPr/>
          <p:nvPr/>
        </p:nvSpPr>
        <p:spPr>
          <a:xfrm>
            <a:off x="8208900" y="2923225"/>
            <a:ext cx="477900" cy="771300"/>
          </a:xfrm>
          <a:prstGeom prst="flowChartDelay">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3</a:t>
            </a:r>
            <a:endParaRPr dirty="0"/>
          </a:p>
        </p:txBody>
      </p:sp>
      <p:sp>
        <p:nvSpPr>
          <p:cNvPr id="767" name="Google Shape;767;p40"/>
          <p:cNvSpPr/>
          <p:nvPr/>
        </p:nvSpPr>
        <p:spPr>
          <a:xfrm>
            <a:off x="8208900" y="3827400"/>
            <a:ext cx="477900" cy="771300"/>
          </a:xfrm>
          <a:prstGeom prst="flowChartDelay">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4</a:t>
            </a:r>
            <a:endParaRPr dirty="0"/>
          </a:p>
        </p:txBody>
      </p:sp>
      <p:grpSp>
        <p:nvGrpSpPr>
          <p:cNvPr id="768" name="Google Shape;768;p40"/>
          <p:cNvGrpSpPr/>
          <p:nvPr/>
        </p:nvGrpSpPr>
        <p:grpSpPr>
          <a:xfrm>
            <a:off x="3578580" y="1353503"/>
            <a:ext cx="238531" cy="339253"/>
            <a:chOff x="3342725" y="2620775"/>
            <a:chExt cx="338775" cy="481825"/>
          </a:xfrm>
        </p:grpSpPr>
        <p:sp>
          <p:nvSpPr>
            <p:cNvPr id="769" name="Google Shape;769;p4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0" name="Google Shape;770;p4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1" name="Google Shape;771;p4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772" name="Google Shape;772;p40"/>
          <p:cNvGrpSpPr/>
          <p:nvPr/>
        </p:nvGrpSpPr>
        <p:grpSpPr>
          <a:xfrm>
            <a:off x="4268106" y="2235053"/>
            <a:ext cx="278296" cy="339253"/>
            <a:chOff x="3907325" y="2620775"/>
            <a:chExt cx="395250" cy="481825"/>
          </a:xfrm>
        </p:grpSpPr>
        <p:sp>
          <p:nvSpPr>
            <p:cNvPr id="773" name="Google Shape;773;p4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4" name="Google Shape;774;p4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5" name="Google Shape;775;p4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6" name="Google Shape;776;p4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777" name="Google Shape;777;p40"/>
          <p:cNvGrpSpPr/>
          <p:nvPr/>
        </p:nvGrpSpPr>
        <p:grpSpPr>
          <a:xfrm>
            <a:off x="5133679" y="3017421"/>
            <a:ext cx="339253" cy="318042"/>
            <a:chOff x="5049725" y="2635825"/>
            <a:chExt cx="481825" cy="451700"/>
          </a:xfrm>
        </p:grpSpPr>
        <p:sp>
          <p:nvSpPr>
            <p:cNvPr id="778" name="Google Shape;778;p4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9" name="Google Shape;779;p4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0" name="Google Shape;780;p4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781" name="Google Shape;781;p40"/>
          <p:cNvGrpSpPr/>
          <p:nvPr/>
        </p:nvGrpSpPr>
        <p:grpSpPr>
          <a:xfrm>
            <a:off x="3401230" y="3947333"/>
            <a:ext cx="339253" cy="318042"/>
            <a:chOff x="4456875" y="2635825"/>
            <a:chExt cx="481825" cy="451700"/>
          </a:xfrm>
        </p:grpSpPr>
        <p:sp>
          <p:nvSpPr>
            <p:cNvPr id="782" name="Google Shape;782;p4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3" name="Google Shape;783;p4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4" name="Google Shape;784;p4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5" name="Google Shape;785;p4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6" name="Google Shape;786;p4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7" name="Google Shape;787;p4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extLst>
      <p:ext uri="{BB962C8B-B14F-4D97-AF65-F5344CB8AC3E}">
        <p14:creationId xmlns:p14="http://schemas.microsoft.com/office/powerpoint/2010/main" val="801056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of Work</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l="12550" t="7912" r="13063" b="17254"/>
          <a:stretch/>
        </p:blipFill>
        <p:spPr bwMode="auto">
          <a:xfrm>
            <a:off x="4098102" y="67054"/>
            <a:ext cx="4686300" cy="50093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0263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9"/>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Tools</a:t>
            </a:r>
            <a:endParaRPr dirty="0"/>
          </a:p>
        </p:txBody>
      </p:sp>
      <p:sp>
        <p:nvSpPr>
          <p:cNvPr id="1129" name="Google Shape;1129;p49"/>
          <p:cNvSpPr txBox="1"/>
          <p:nvPr/>
        </p:nvSpPr>
        <p:spPr>
          <a:xfrm>
            <a:off x="443131" y="2891200"/>
            <a:ext cx="128535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dirty="0" smtClean="0">
                <a:latin typeface="Roboto"/>
                <a:ea typeface="Roboto"/>
                <a:cs typeface="Roboto"/>
                <a:sym typeface="Roboto"/>
              </a:rPr>
              <a:t>VM ware 17 pro host the machine</a:t>
            </a:r>
            <a:endParaRPr sz="1200" dirty="0">
              <a:latin typeface="Roboto"/>
              <a:ea typeface="Roboto"/>
              <a:cs typeface="Roboto"/>
              <a:sym typeface="Roboto"/>
            </a:endParaRPr>
          </a:p>
        </p:txBody>
      </p:sp>
      <p:grpSp>
        <p:nvGrpSpPr>
          <p:cNvPr id="1130" name="Google Shape;1130;p49"/>
          <p:cNvGrpSpPr/>
          <p:nvPr/>
        </p:nvGrpSpPr>
        <p:grpSpPr>
          <a:xfrm>
            <a:off x="1978180" y="2336913"/>
            <a:ext cx="1248521" cy="1337038"/>
            <a:chOff x="2014130" y="2343138"/>
            <a:chExt cx="1248521" cy="1337038"/>
          </a:xfrm>
        </p:grpSpPr>
        <p:grpSp>
          <p:nvGrpSpPr>
            <p:cNvPr id="1131" name="Google Shape;1131;p49"/>
            <p:cNvGrpSpPr/>
            <p:nvPr/>
          </p:nvGrpSpPr>
          <p:grpSpPr>
            <a:xfrm>
              <a:off x="2014130" y="2343138"/>
              <a:ext cx="1248521" cy="1281779"/>
              <a:chOff x="3466342" y="1278175"/>
              <a:chExt cx="1248521" cy="1281779"/>
            </a:xfrm>
          </p:grpSpPr>
          <p:sp>
            <p:nvSpPr>
              <p:cNvPr id="1132" name="Google Shape;1132;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7" name="Google Shape;1137;p49"/>
            <p:cNvGrpSpPr/>
            <p:nvPr/>
          </p:nvGrpSpPr>
          <p:grpSpPr>
            <a:xfrm>
              <a:off x="2380834" y="2747114"/>
              <a:ext cx="324157" cy="473847"/>
              <a:chOff x="2860646" y="3452626"/>
              <a:chExt cx="324157" cy="473847"/>
            </a:xfrm>
          </p:grpSpPr>
          <p:sp>
            <p:nvSpPr>
              <p:cNvPr id="1138" name="Google Shape;1138;p49"/>
              <p:cNvSpPr/>
              <p:nvPr/>
            </p:nvSpPr>
            <p:spPr>
              <a:xfrm>
                <a:off x="2860652" y="3704914"/>
                <a:ext cx="324152" cy="221559"/>
              </a:xfrm>
              <a:custGeom>
                <a:avLst/>
                <a:gdLst/>
                <a:ahLst/>
                <a:cxnLst/>
                <a:rect l="l" t="t" r="r" b="b"/>
                <a:pathLst>
                  <a:path w="16392" h="11204" extrusionOk="0">
                    <a:moveTo>
                      <a:pt x="0" y="1203"/>
                    </a:moveTo>
                    <a:cubicBezTo>
                      <a:pt x="0" y="1604"/>
                      <a:pt x="301" y="2081"/>
                      <a:pt x="652" y="2281"/>
                    </a:cubicBezTo>
                    <a:lnTo>
                      <a:pt x="652" y="2281"/>
                    </a:lnTo>
                    <a:lnTo>
                      <a:pt x="15740" y="11003"/>
                    </a:lnTo>
                    <a:cubicBezTo>
                      <a:pt x="16090" y="11203"/>
                      <a:pt x="16391" y="11053"/>
                      <a:pt x="16391" y="10652"/>
                    </a:cubicBezTo>
                    <a:lnTo>
                      <a:pt x="16391" y="10652"/>
                    </a:lnTo>
                    <a:lnTo>
                      <a:pt x="16391" y="9474"/>
                    </a:lnTo>
                    <a:lnTo>
                      <a:pt x="25" y="0"/>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9"/>
              <p:cNvSpPr/>
              <p:nvPr/>
            </p:nvSpPr>
            <p:spPr>
              <a:xfrm>
                <a:off x="2983059" y="3634031"/>
                <a:ext cx="22326" cy="79318"/>
              </a:xfrm>
              <a:custGeom>
                <a:avLst/>
                <a:gdLst/>
                <a:ahLst/>
                <a:cxnLst/>
                <a:rect l="l" t="t" r="r" b="b"/>
                <a:pathLst>
                  <a:path w="1129" h="4011" extrusionOk="0">
                    <a:moveTo>
                      <a:pt x="1128" y="1"/>
                    </a:moveTo>
                    <a:lnTo>
                      <a:pt x="1" y="652"/>
                    </a:lnTo>
                    <a:lnTo>
                      <a:pt x="1" y="4011"/>
                    </a:lnTo>
                    <a:lnTo>
                      <a:pt x="1128" y="3359"/>
                    </a:lnTo>
                    <a:lnTo>
                      <a:pt x="1128" y="1"/>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49"/>
              <p:cNvSpPr/>
              <p:nvPr/>
            </p:nvSpPr>
            <p:spPr>
              <a:xfrm>
                <a:off x="2983059" y="3695988"/>
                <a:ext cx="71882" cy="17362"/>
              </a:xfrm>
              <a:custGeom>
                <a:avLst/>
                <a:gdLst/>
                <a:ahLst/>
                <a:cxnLst/>
                <a:rect l="l" t="t" r="r" b="b"/>
                <a:pathLst>
                  <a:path w="3635" h="878" extrusionOk="0">
                    <a:moveTo>
                      <a:pt x="3635" y="0"/>
                    </a:moveTo>
                    <a:lnTo>
                      <a:pt x="1128" y="226"/>
                    </a:lnTo>
                    <a:lnTo>
                      <a:pt x="1" y="878"/>
                    </a:lnTo>
                    <a:lnTo>
                      <a:pt x="2532" y="652"/>
                    </a:lnTo>
                    <a:lnTo>
                      <a:pt x="3635" y="0"/>
                    </a:lnTo>
                    <a:close/>
                  </a:path>
                </a:pathLst>
              </a:custGeom>
              <a:solidFill>
                <a:srgbClr val="6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49"/>
              <p:cNvSpPr/>
              <p:nvPr/>
            </p:nvSpPr>
            <p:spPr>
              <a:xfrm>
                <a:off x="2983059" y="3568117"/>
                <a:ext cx="22326" cy="78823"/>
              </a:xfrm>
              <a:custGeom>
                <a:avLst/>
                <a:gdLst/>
                <a:ahLst/>
                <a:cxnLst/>
                <a:rect l="l" t="t" r="r" b="b"/>
                <a:pathLst>
                  <a:path w="1129" h="3986" extrusionOk="0">
                    <a:moveTo>
                      <a:pt x="1128" y="0"/>
                    </a:moveTo>
                    <a:lnTo>
                      <a:pt x="26" y="652"/>
                    </a:lnTo>
                    <a:lnTo>
                      <a:pt x="1" y="3985"/>
                    </a:lnTo>
                    <a:lnTo>
                      <a:pt x="1" y="3985"/>
                    </a:lnTo>
                    <a:lnTo>
                      <a:pt x="1128" y="3334"/>
                    </a:lnTo>
                    <a:lnTo>
                      <a:pt x="1128" y="0"/>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9"/>
              <p:cNvSpPr/>
              <p:nvPr/>
            </p:nvSpPr>
            <p:spPr>
              <a:xfrm>
                <a:off x="2983554" y="3568117"/>
                <a:ext cx="71882" cy="74848"/>
              </a:xfrm>
              <a:custGeom>
                <a:avLst/>
                <a:gdLst/>
                <a:ahLst/>
                <a:cxnLst/>
                <a:rect l="l" t="t" r="r" b="b"/>
                <a:pathLst>
                  <a:path w="3635" h="3785" extrusionOk="0">
                    <a:moveTo>
                      <a:pt x="1103" y="0"/>
                    </a:moveTo>
                    <a:lnTo>
                      <a:pt x="1" y="652"/>
                    </a:lnTo>
                    <a:lnTo>
                      <a:pt x="2507" y="3785"/>
                    </a:lnTo>
                    <a:lnTo>
                      <a:pt x="3635" y="3133"/>
                    </a:lnTo>
                    <a:lnTo>
                      <a:pt x="1103" y="0"/>
                    </a:lnTo>
                    <a:close/>
                  </a:path>
                </a:pathLst>
              </a:custGeom>
              <a:solidFill>
                <a:srgbClr val="79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9"/>
              <p:cNvSpPr/>
              <p:nvPr/>
            </p:nvSpPr>
            <p:spPr>
              <a:xfrm>
                <a:off x="3033112" y="3692014"/>
                <a:ext cx="71902" cy="16888"/>
              </a:xfrm>
              <a:custGeom>
                <a:avLst/>
                <a:gdLst/>
                <a:ahLst/>
                <a:cxnLst/>
                <a:rect l="l" t="t" r="r" b="b"/>
                <a:pathLst>
                  <a:path w="3636" h="854" extrusionOk="0">
                    <a:moveTo>
                      <a:pt x="3635" y="1"/>
                    </a:moveTo>
                    <a:lnTo>
                      <a:pt x="1104" y="201"/>
                    </a:lnTo>
                    <a:lnTo>
                      <a:pt x="1" y="853"/>
                    </a:lnTo>
                    <a:lnTo>
                      <a:pt x="2532" y="653"/>
                    </a:lnTo>
                    <a:lnTo>
                      <a:pt x="3635" y="1"/>
                    </a:lnTo>
                    <a:close/>
                  </a:path>
                </a:pathLst>
              </a:custGeom>
              <a:solidFill>
                <a:srgbClr val="6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9"/>
              <p:cNvSpPr/>
              <p:nvPr/>
            </p:nvSpPr>
            <p:spPr>
              <a:xfrm>
                <a:off x="3033112" y="3630075"/>
                <a:ext cx="71902" cy="74848"/>
              </a:xfrm>
              <a:custGeom>
                <a:avLst/>
                <a:gdLst/>
                <a:ahLst/>
                <a:cxnLst/>
                <a:rect l="l" t="t" r="r" b="b"/>
                <a:pathLst>
                  <a:path w="3636" h="3785" extrusionOk="0">
                    <a:moveTo>
                      <a:pt x="1129" y="0"/>
                    </a:moveTo>
                    <a:lnTo>
                      <a:pt x="1" y="652"/>
                    </a:lnTo>
                    <a:lnTo>
                      <a:pt x="2532" y="3785"/>
                    </a:lnTo>
                    <a:lnTo>
                      <a:pt x="3635" y="3133"/>
                    </a:lnTo>
                    <a:lnTo>
                      <a:pt x="1129" y="0"/>
                    </a:lnTo>
                    <a:close/>
                  </a:path>
                </a:pathLst>
              </a:custGeom>
              <a:solidFill>
                <a:srgbClr val="79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49"/>
              <p:cNvSpPr/>
              <p:nvPr/>
            </p:nvSpPr>
            <p:spPr>
              <a:xfrm>
                <a:off x="2860646" y="3452626"/>
                <a:ext cx="324152" cy="422295"/>
              </a:xfrm>
              <a:custGeom>
                <a:avLst/>
                <a:gdLst/>
                <a:ahLst/>
                <a:cxnLst/>
                <a:rect l="l" t="t" r="r" b="b"/>
                <a:pathLst>
                  <a:path w="16392" h="21355" extrusionOk="0">
                    <a:moveTo>
                      <a:pt x="25" y="452"/>
                    </a:moveTo>
                    <a:lnTo>
                      <a:pt x="0" y="11880"/>
                    </a:lnTo>
                    <a:lnTo>
                      <a:pt x="16366" y="21354"/>
                    </a:lnTo>
                    <a:lnTo>
                      <a:pt x="16391" y="9900"/>
                    </a:lnTo>
                    <a:cubicBezTo>
                      <a:pt x="16391" y="9499"/>
                      <a:pt x="16116" y="9023"/>
                      <a:pt x="15765" y="8823"/>
                    </a:cubicBezTo>
                    <a:lnTo>
                      <a:pt x="15765" y="8823"/>
                    </a:lnTo>
                    <a:lnTo>
                      <a:pt x="652" y="101"/>
                    </a:lnTo>
                    <a:cubicBezTo>
                      <a:pt x="552" y="26"/>
                      <a:pt x="451" y="1"/>
                      <a:pt x="376" y="1"/>
                    </a:cubicBezTo>
                    <a:lnTo>
                      <a:pt x="376" y="1"/>
                    </a:lnTo>
                    <a:cubicBezTo>
                      <a:pt x="176" y="1"/>
                      <a:pt x="25" y="176"/>
                      <a:pt x="25" y="452"/>
                    </a:cubicBezTo>
                    <a:moveTo>
                      <a:pt x="6191" y="9825"/>
                    </a:moveTo>
                    <a:lnTo>
                      <a:pt x="6216" y="6492"/>
                    </a:lnTo>
                    <a:lnTo>
                      <a:pt x="8722" y="9625"/>
                    </a:lnTo>
                    <a:lnTo>
                      <a:pt x="11253" y="12758"/>
                    </a:lnTo>
                    <a:lnTo>
                      <a:pt x="8722" y="12958"/>
                    </a:lnTo>
                    <a:lnTo>
                      <a:pt x="6191" y="13184"/>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9"/>
              <p:cNvSpPr/>
              <p:nvPr/>
            </p:nvSpPr>
            <p:spPr>
              <a:xfrm>
                <a:off x="2983059" y="3580992"/>
                <a:ext cx="100141" cy="132354"/>
              </a:xfrm>
              <a:custGeom>
                <a:avLst/>
                <a:gdLst/>
                <a:ahLst/>
                <a:cxnLst/>
                <a:rect l="l" t="t" r="r" b="b"/>
                <a:pathLst>
                  <a:path w="5064" h="6693" extrusionOk="0">
                    <a:moveTo>
                      <a:pt x="26" y="1"/>
                    </a:moveTo>
                    <a:lnTo>
                      <a:pt x="1" y="3334"/>
                    </a:lnTo>
                    <a:lnTo>
                      <a:pt x="1" y="6693"/>
                    </a:lnTo>
                    <a:lnTo>
                      <a:pt x="2532" y="6467"/>
                    </a:lnTo>
                    <a:lnTo>
                      <a:pt x="5063" y="6267"/>
                    </a:lnTo>
                    <a:lnTo>
                      <a:pt x="2532" y="3134"/>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47" name="Google Shape;1147;p49"/>
            <p:cNvCxnSpPr/>
            <p:nvPr/>
          </p:nvCxnSpPr>
          <p:spPr>
            <a:xfrm>
              <a:off x="2461500" y="3333075"/>
              <a:ext cx="0" cy="347100"/>
            </a:xfrm>
            <a:prstGeom prst="straightConnector1">
              <a:avLst/>
            </a:prstGeom>
            <a:noFill/>
            <a:ln w="19050" cap="flat" cmpd="sng">
              <a:solidFill>
                <a:schemeClr val="accent6"/>
              </a:solidFill>
              <a:prstDash val="dash"/>
              <a:round/>
              <a:headEnd type="none" w="med" len="med"/>
              <a:tailEnd type="oval" w="med" len="med"/>
            </a:ln>
          </p:spPr>
        </p:cxnSp>
      </p:grpSp>
      <p:grpSp>
        <p:nvGrpSpPr>
          <p:cNvPr id="1148" name="Google Shape;1148;p49"/>
          <p:cNvGrpSpPr/>
          <p:nvPr/>
        </p:nvGrpSpPr>
        <p:grpSpPr>
          <a:xfrm>
            <a:off x="4653955" y="2344500"/>
            <a:ext cx="1248521" cy="1328088"/>
            <a:chOff x="4653955" y="2344500"/>
            <a:chExt cx="1248521" cy="1328088"/>
          </a:xfrm>
        </p:grpSpPr>
        <p:grpSp>
          <p:nvGrpSpPr>
            <p:cNvPr id="1149" name="Google Shape;1149;p49"/>
            <p:cNvGrpSpPr/>
            <p:nvPr/>
          </p:nvGrpSpPr>
          <p:grpSpPr>
            <a:xfrm>
              <a:off x="4653955" y="2344500"/>
              <a:ext cx="1248521" cy="1281779"/>
              <a:chOff x="3466342" y="1278175"/>
              <a:chExt cx="1248521" cy="1281779"/>
            </a:xfrm>
          </p:grpSpPr>
          <p:sp>
            <p:nvSpPr>
              <p:cNvPr id="1150" name="Google Shape;1150;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5" name="Google Shape;1155;p49"/>
            <p:cNvGrpSpPr/>
            <p:nvPr/>
          </p:nvGrpSpPr>
          <p:grpSpPr>
            <a:xfrm>
              <a:off x="5001920" y="2711648"/>
              <a:ext cx="379116" cy="456565"/>
              <a:chOff x="1580907" y="3472185"/>
              <a:chExt cx="379116" cy="456565"/>
            </a:xfrm>
          </p:grpSpPr>
          <p:sp>
            <p:nvSpPr>
              <p:cNvPr id="1156" name="Google Shape;1156;p49"/>
              <p:cNvSpPr/>
              <p:nvPr/>
            </p:nvSpPr>
            <p:spPr>
              <a:xfrm>
                <a:off x="1611125" y="3655843"/>
                <a:ext cx="57525" cy="56517"/>
              </a:xfrm>
              <a:custGeom>
                <a:avLst/>
                <a:gdLst/>
                <a:ahLst/>
                <a:cxnLst/>
                <a:rect l="l" t="t" r="r" b="b"/>
                <a:pathLst>
                  <a:path w="2909" h="2858" extrusionOk="0">
                    <a:moveTo>
                      <a:pt x="1830" y="0"/>
                    </a:moveTo>
                    <a:lnTo>
                      <a:pt x="226" y="953"/>
                    </a:lnTo>
                    <a:cubicBezTo>
                      <a:pt x="176" y="978"/>
                      <a:pt x="126" y="1003"/>
                      <a:pt x="101" y="1053"/>
                    </a:cubicBezTo>
                    <a:cubicBezTo>
                      <a:pt x="101" y="1078"/>
                      <a:pt x="101" y="1078"/>
                      <a:pt x="76" y="1078"/>
                    </a:cubicBezTo>
                    <a:cubicBezTo>
                      <a:pt x="76" y="1103"/>
                      <a:pt x="76" y="1103"/>
                      <a:pt x="51" y="1128"/>
                    </a:cubicBezTo>
                    <a:cubicBezTo>
                      <a:pt x="51" y="1153"/>
                      <a:pt x="51" y="1153"/>
                      <a:pt x="51" y="1178"/>
                    </a:cubicBezTo>
                    <a:cubicBezTo>
                      <a:pt x="26" y="1178"/>
                      <a:pt x="26" y="1203"/>
                      <a:pt x="26" y="1203"/>
                    </a:cubicBezTo>
                    <a:cubicBezTo>
                      <a:pt x="26" y="1228"/>
                      <a:pt x="26" y="1228"/>
                      <a:pt x="26" y="1254"/>
                    </a:cubicBezTo>
                    <a:cubicBezTo>
                      <a:pt x="1" y="1279"/>
                      <a:pt x="1" y="1279"/>
                      <a:pt x="1" y="1279"/>
                    </a:cubicBezTo>
                    <a:cubicBezTo>
                      <a:pt x="1" y="1279"/>
                      <a:pt x="1" y="1304"/>
                      <a:pt x="1" y="1304"/>
                    </a:cubicBezTo>
                    <a:cubicBezTo>
                      <a:pt x="1" y="1329"/>
                      <a:pt x="1" y="1329"/>
                      <a:pt x="1" y="1354"/>
                    </a:cubicBezTo>
                    <a:cubicBezTo>
                      <a:pt x="1" y="1354"/>
                      <a:pt x="1" y="1379"/>
                      <a:pt x="1" y="1379"/>
                    </a:cubicBezTo>
                    <a:cubicBezTo>
                      <a:pt x="1" y="1404"/>
                      <a:pt x="1" y="1404"/>
                      <a:pt x="1" y="1429"/>
                    </a:cubicBezTo>
                    <a:cubicBezTo>
                      <a:pt x="1" y="1454"/>
                      <a:pt x="1" y="1454"/>
                      <a:pt x="1" y="1479"/>
                    </a:cubicBezTo>
                    <a:cubicBezTo>
                      <a:pt x="1" y="1479"/>
                      <a:pt x="1" y="1504"/>
                      <a:pt x="1" y="1504"/>
                    </a:cubicBezTo>
                    <a:cubicBezTo>
                      <a:pt x="1" y="1529"/>
                      <a:pt x="1" y="1529"/>
                      <a:pt x="1" y="1554"/>
                    </a:cubicBezTo>
                    <a:cubicBezTo>
                      <a:pt x="1" y="1554"/>
                      <a:pt x="1" y="1579"/>
                      <a:pt x="1" y="1579"/>
                    </a:cubicBezTo>
                    <a:lnTo>
                      <a:pt x="1" y="1604"/>
                    </a:lnTo>
                    <a:cubicBezTo>
                      <a:pt x="1" y="1604"/>
                      <a:pt x="1" y="1604"/>
                      <a:pt x="1" y="1629"/>
                    </a:cubicBezTo>
                    <a:lnTo>
                      <a:pt x="26" y="1629"/>
                    </a:lnTo>
                    <a:cubicBezTo>
                      <a:pt x="26" y="1629"/>
                      <a:pt x="26" y="1655"/>
                      <a:pt x="26" y="1655"/>
                    </a:cubicBezTo>
                    <a:cubicBezTo>
                      <a:pt x="26" y="1680"/>
                      <a:pt x="26" y="1705"/>
                      <a:pt x="26" y="1705"/>
                    </a:cubicBezTo>
                    <a:cubicBezTo>
                      <a:pt x="26" y="1730"/>
                      <a:pt x="26" y="1730"/>
                      <a:pt x="26" y="1755"/>
                    </a:cubicBezTo>
                    <a:cubicBezTo>
                      <a:pt x="51" y="1755"/>
                      <a:pt x="51" y="1780"/>
                      <a:pt x="51" y="1780"/>
                    </a:cubicBezTo>
                    <a:cubicBezTo>
                      <a:pt x="51" y="1780"/>
                      <a:pt x="51" y="1805"/>
                      <a:pt x="51" y="1805"/>
                    </a:cubicBezTo>
                    <a:cubicBezTo>
                      <a:pt x="51" y="1805"/>
                      <a:pt x="51" y="1805"/>
                      <a:pt x="51" y="1830"/>
                    </a:cubicBezTo>
                    <a:cubicBezTo>
                      <a:pt x="51" y="1830"/>
                      <a:pt x="76" y="1855"/>
                      <a:pt x="76" y="1855"/>
                    </a:cubicBezTo>
                    <a:cubicBezTo>
                      <a:pt x="76" y="1880"/>
                      <a:pt x="76" y="1880"/>
                      <a:pt x="76" y="1905"/>
                    </a:cubicBezTo>
                    <a:lnTo>
                      <a:pt x="101" y="1930"/>
                    </a:lnTo>
                    <a:cubicBezTo>
                      <a:pt x="101" y="1930"/>
                      <a:pt x="101" y="1955"/>
                      <a:pt x="101" y="1955"/>
                    </a:cubicBezTo>
                    <a:lnTo>
                      <a:pt x="126" y="1980"/>
                    </a:lnTo>
                    <a:cubicBezTo>
                      <a:pt x="126" y="2005"/>
                      <a:pt x="126" y="2005"/>
                      <a:pt x="126" y="2005"/>
                    </a:cubicBezTo>
                    <a:cubicBezTo>
                      <a:pt x="126" y="2005"/>
                      <a:pt x="126" y="2030"/>
                      <a:pt x="151" y="2030"/>
                    </a:cubicBezTo>
                    <a:cubicBezTo>
                      <a:pt x="151" y="2056"/>
                      <a:pt x="151" y="2056"/>
                      <a:pt x="151" y="2081"/>
                    </a:cubicBezTo>
                    <a:cubicBezTo>
                      <a:pt x="176" y="2081"/>
                      <a:pt x="176" y="2106"/>
                      <a:pt x="176" y="2131"/>
                    </a:cubicBezTo>
                    <a:cubicBezTo>
                      <a:pt x="201" y="2131"/>
                      <a:pt x="201" y="2156"/>
                      <a:pt x="226" y="2181"/>
                    </a:cubicBezTo>
                    <a:cubicBezTo>
                      <a:pt x="251" y="2231"/>
                      <a:pt x="277" y="2256"/>
                      <a:pt x="277" y="2281"/>
                    </a:cubicBezTo>
                    <a:cubicBezTo>
                      <a:pt x="302" y="2306"/>
                      <a:pt x="327" y="2331"/>
                      <a:pt x="327" y="2356"/>
                    </a:cubicBezTo>
                    <a:cubicBezTo>
                      <a:pt x="352" y="2356"/>
                      <a:pt x="352" y="2381"/>
                      <a:pt x="352" y="2381"/>
                    </a:cubicBezTo>
                    <a:cubicBezTo>
                      <a:pt x="377" y="2406"/>
                      <a:pt x="377" y="2406"/>
                      <a:pt x="377" y="2431"/>
                    </a:cubicBezTo>
                    <a:cubicBezTo>
                      <a:pt x="402" y="2431"/>
                      <a:pt x="402" y="2457"/>
                      <a:pt x="427" y="2457"/>
                    </a:cubicBezTo>
                    <a:cubicBezTo>
                      <a:pt x="427" y="2457"/>
                      <a:pt x="427" y="2482"/>
                      <a:pt x="452" y="2482"/>
                    </a:cubicBezTo>
                    <a:cubicBezTo>
                      <a:pt x="452" y="2507"/>
                      <a:pt x="452" y="2507"/>
                      <a:pt x="452" y="2507"/>
                    </a:cubicBezTo>
                    <a:cubicBezTo>
                      <a:pt x="477" y="2507"/>
                      <a:pt x="477" y="2507"/>
                      <a:pt x="477" y="2532"/>
                    </a:cubicBezTo>
                    <a:lnTo>
                      <a:pt x="502" y="2557"/>
                    </a:lnTo>
                    <a:cubicBezTo>
                      <a:pt x="502" y="2557"/>
                      <a:pt x="527" y="2582"/>
                      <a:pt x="527" y="2582"/>
                    </a:cubicBezTo>
                    <a:cubicBezTo>
                      <a:pt x="552" y="2582"/>
                      <a:pt x="552" y="2607"/>
                      <a:pt x="577" y="2607"/>
                    </a:cubicBezTo>
                    <a:cubicBezTo>
                      <a:pt x="577" y="2607"/>
                      <a:pt x="602" y="2632"/>
                      <a:pt x="602" y="2632"/>
                    </a:cubicBezTo>
                    <a:cubicBezTo>
                      <a:pt x="602" y="2657"/>
                      <a:pt x="627" y="2657"/>
                      <a:pt x="627" y="2657"/>
                    </a:cubicBezTo>
                    <a:cubicBezTo>
                      <a:pt x="652" y="2682"/>
                      <a:pt x="652" y="2682"/>
                      <a:pt x="678" y="2682"/>
                    </a:cubicBezTo>
                    <a:cubicBezTo>
                      <a:pt x="678" y="2707"/>
                      <a:pt x="703" y="2707"/>
                      <a:pt x="703" y="2707"/>
                    </a:cubicBezTo>
                    <a:cubicBezTo>
                      <a:pt x="728" y="2732"/>
                      <a:pt x="728" y="2732"/>
                      <a:pt x="753" y="2732"/>
                    </a:cubicBezTo>
                    <a:cubicBezTo>
                      <a:pt x="753" y="2757"/>
                      <a:pt x="778" y="2757"/>
                      <a:pt x="778" y="2757"/>
                    </a:cubicBezTo>
                    <a:cubicBezTo>
                      <a:pt x="803" y="2757"/>
                      <a:pt x="803" y="2757"/>
                      <a:pt x="803" y="2782"/>
                    </a:cubicBezTo>
                    <a:lnTo>
                      <a:pt x="853" y="2782"/>
                    </a:lnTo>
                    <a:cubicBezTo>
                      <a:pt x="853" y="2782"/>
                      <a:pt x="878" y="2807"/>
                      <a:pt x="878" y="2807"/>
                    </a:cubicBezTo>
                    <a:lnTo>
                      <a:pt x="903" y="2807"/>
                    </a:lnTo>
                    <a:cubicBezTo>
                      <a:pt x="928" y="2807"/>
                      <a:pt x="928" y="2807"/>
                      <a:pt x="928" y="2832"/>
                    </a:cubicBezTo>
                    <a:lnTo>
                      <a:pt x="1053" y="2832"/>
                    </a:lnTo>
                    <a:cubicBezTo>
                      <a:pt x="1079" y="2832"/>
                      <a:pt x="1079" y="2858"/>
                      <a:pt x="1104" y="2858"/>
                    </a:cubicBezTo>
                    <a:cubicBezTo>
                      <a:pt x="1104" y="2858"/>
                      <a:pt x="1129" y="2832"/>
                      <a:pt x="1129" y="2832"/>
                    </a:cubicBezTo>
                    <a:lnTo>
                      <a:pt x="1229" y="2832"/>
                    </a:lnTo>
                    <a:cubicBezTo>
                      <a:pt x="1254" y="2807"/>
                      <a:pt x="1279" y="2807"/>
                      <a:pt x="1279" y="2807"/>
                    </a:cubicBezTo>
                    <a:lnTo>
                      <a:pt x="2908" y="1855"/>
                    </a:lnTo>
                    <a:lnTo>
                      <a:pt x="2908" y="1855"/>
                    </a:lnTo>
                    <a:cubicBezTo>
                      <a:pt x="2858" y="1880"/>
                      <a:pt x="2808" y="1905"/>
                      <a:pt x="2783" y="1905"/>
                    </a:cubicBezTo>
                    <a:lnTo>
                      <a:pt x="2658" y="1905"/>
                    </a:lnTo>
                    <a:cubicBezTo>
                      <a:pt x="2607" y="1905"/>
                      <a:pt x="2557" y="1880"/>
                      <a:pt x="2507" y="1880"/>
                    </a:cubicBezTo>
                    <a:cubicBezTo>
                      <a:pt x="2457" y="1855"/>
                      <a:pt x="2407" y="1830"/>
                      <a:pt x="2357" y="1805"/>
                    </a:cubicBezTo>
                    <a:cubicBezTo>
                      <a:pt x="2307" y="1780"/>
                      <a:pt x="2257" y="1730"/>
                      <a:pt x="2206" y="1705"/>
                    </a:cubicBezTo>
                    <a:cubicBezTo>
                      <a:pt x="2156" y="1655"/>
                      <a:pt x="2106" y="1629"/>
                      <a:pt x="2081" y="1579"/>
                    </a:cubicBezTo>
                    <a:lnTo>
                      <a:pt x="2056" y="1579"/>
                    </a:lnTo>
                    <a:cubicBezTo>
                      <a:pt x="2031" y="1529"/>
                      <a:pt x="1981" y="1479"/>
                      <a:pt x="1931" y="1429"/>
                    </a:cubicBezTo>
                    <a:cubicBezTo>
                      <a:pt x="1906" y="1354"/>
                      <a:pt x="1855" y="1304"/>
                      <a:pt x="1830" y="1254"/>
                    </a:cubicBezTo>
                    <a:cubicBezTo>
                      <a:pt x="1780" y="1178"/>
                      <a:pt x="1755" y="1128"/>
                      <a:pt x="1730" y="1053"/>
                    </a:cubicBezTo>
                    <a:cubicBezTo>
                      <a:pt x="1705" y="1003"/>
                      <a:pt x="1680" y="928"/>
                      <a:pt x="1655" y="878"/>
                    </a:cubicBezTo>
                    <a:cubicBezTo>
                      <a:pt x="1655" y="802"/>
                      <a:pt x="1630" y="752"/>
                      <a:pt x="1630" y="677"/>
                    </a:cubicBezTo>
                    <a:cubicBezTo>
                      <a:pt x="1605" y="627"/>
                      <a:pt x="1605" y="552"/>
                      <a:pt x="1605" y="502"/>
                    </a:cubicBezTo>
                    <a:cubicBezTo>
                      <a:pt x="1605" y="426"/>
                      <a:pt x="1605" y="376"/>
                      <a:pt x="1630" y="326"/>
                    </a:cubicBezTo>
                    <a:cubicBezTo>
                      <a:pt x="1630" y="276"/>
                      <a:pt x="1655" y="251"/>
                      <a:pt x="1655" y="201"/>
                    </a:cubicBezTo>
                    <a:cubicBezTo>
                      <a:pt x="1680" y="176"/>
                      <a:pt x="1705" y="151"/>
                      <a:pt x="1705" y="126"/>
                    </a:cubicBezTo>
                    <a:cubicBezTo>
                      <a:pt x="1730" y="76"/>
                      <a:pt x="1780" y="51"/>
                      <a:pt x="1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49"/>
              <p:cNvSpPr/>
              <p:nvPr/>
            </p:nvSpPr>
            <p:spPr>
              <a:xfrm>
                <a:off x="1636418" y="3692528"/>
                <a:ext cx="32233" cy="18846"/>
              </a:xfrm>
              <a:custGeom>
                <a:avLst/>
                <a:gdLst/>
                <a:ahLst/>
                <a:cxnLst/>
                <a:rect l="l" t="t" r="r" b="b"/>
                <a:pathLst>
                  <a:path w="1630" h="953" extrusionOk="0">
                    <a:moveTo>
                      <a:pt x="1629" y="0"/>
                    </a:moveTo>
                    <a:lnTo>
                      <a:pt x="25" y="927"/>
                    </a:lnTo>
                    <a:cubicBezTo>
                      <a:pt x="25" y="927"/>
                      <a:pt x="25" y="927"/>
                      <a:pt x="0" y="952"/>
                    </a:cubicBezTo>
                    <a:lnTo>
                      <a:pt x="1629"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49"/>
              <p:cNvSpPr/>
              <p:nvPr/>
            </p:nvSpPr>
            <p:spPr>
              <a:xfrm>
                <a:off x="1580907" y="3518559"/>
                <a:ext cx="98143" cy="250292"/>
              </a:xfrm>
              <a:custGeom>
                <a:avLst/>
                <a:gdLst/>
                <a:ahLst/>
                <a:cxnLst/>
                <a:rect l="l" t="t" r="r" b="b"/>
                <a:pathLst>
                  <a:path w="4963" h="12657" extrusionOk="0">
                    <a:moveTo>
                      <a:pt x="251" y="50"/>
                    </a:moveTo>
                    <a:cubicBezTo>
                      <a:pt x="100" y="125"/>
                      <a:pt x="25" y="301"/>
                      <a:pt x="25" y="526"/>
                    </a:cubicBezTo>
                    <a:lnTo>
                      <a:pt x="25" y="526"/>
                    </a:lnTo>
                    <a:lnTo>
                      <a:pt x="0" y="9248"/>
                    </a:lnTo>
                    <a:cubicBezTo>
                      <a:pt x="0" y="9474"/>
                      <a:pt x="75" y="9724"/>
                      <a:pt x="226" y="9975"/>
                    </a:cubicBezTo>
                    <a:lnTo>
                      <a:pt x="226" y="9975"/>
                    </a:lnTo>
                    <a:cubicBezTo>
                      <a:pt x="376" y="10251"/>
                      <a:pt x="551" y="10426"/>
                      <a:pt x="752" y="10551"/>
                    </a:cubicBezTo>
                    <a:lnTo>
                      <a:pt x="752" y="10551"/>
                    </a:lnTo>
                    <a:lnTo>
                      <a:pt x="4160" y="12531"/>
                    </a:lnTo>
                    <a:cubicBezTo>
                      <a:pt x="4386" y="12632"/>
                      <a:pt x="4561" y="12657"/>
                      <a:pt x="4712" y="12556"/>
                    </a:cubicBezTo>
                    <a:lnTo>
                      <a:pt x="4712" y="12556"/>
                    </a:lnTo>
                    <a:cubicBezTo>
                      <a:pt x="4862" y="12481"/>
                      <a:pt x="4937" y="12331"/>
                      <a:pt x="4937" y="12080"/>
                    </a:cubicBezTo>
                    <a:lnTo>
                      <a:pt x="4937" y="12080"/>
                    </a:lnTo>
                    <a:lnTo>
                      <a:pt x="4962" y="3383"/>
                    </a:lnTo>
                    <a:cubicBezTo>
                      <a:pt x="4962" y="3133"/>
                      <a:pt x="4887" y="2882"/>
                      <a:pt x="4737" y="2632"/>
                    </a:cubicBezTo>
                    <a:lnTo>
                      <a:pt x="4737" y="2632"/>
                    </a:lnTo>
                    <a:cubicBezTo>
                      <a:pt x="4587" y="2381"/>
                      <a:pt x="4411" y="2180"/>
                      <a:pt x="4211" y="2055"/>
                    </a:cubicBezTo>
                    <a:lnTo>
                      <a:pt x="4211" y="2055"/>
                    </a:lnTo>
                    <a:lnTo>
                      <a:pt x="802" y="100"/>
                    </a:lnTo>
                    <a:cubicBezTo>
                      <a:pt x="677" y="25"/>
                      <a:pt x="551" y="0"/>
                      <a:pt x="451" y="0"/>
                    </a:cubicBezTo>
                    <a:lnTo>
                      <a:pt x="451" y="0"/>
                    </a:lnTo>
                    <a:cubicBezTo>
                      <a:pt x="376" y="0"/>
                      <a:pt x="326" y="0"/>
                      <a:pt x="251" y="50"/>
                    </a:cubicBezTo>
                    <a:moveTo>
                      <a:pt x="2281" y="9674"/>
                    </a:moveTo>
                    <a:cubicBezTo>
                      <a:pt x="2080" y="9549"/>
                      <a:pt x="1880" y="9373"/>
                      <a:pt x="1754" y="9123"/>
                    </a:cubicBezTo>
                    <a:lnTo>
                      <a:pt x="1754" y="9123"/>
                    </a:lnTo>
                    <a:cubicBezTo>
                      <a:pt x="1604" y="8872"/>
                      <a:pt x="1529" y="8622"/>
                      <a:pt x="1529" y="8371"/>
                    </a:cubicBezTo>
                    <a:lnTo>
                      <a:pt x="1529" y="8371"/>
                    </a:lnTo>
                    <a:cubicBezTo>
                      <a:pt x="1529" y="8145"/>
                      <a:pt x="1604" y="7970"/>
                      <a:pt x="1754" y="7895"/>
                    </a:cubicBezTo>
                    <a:lnTo>
                      <a:pt x="1754" y="7895"/>
                    </a:lnTo>
                    <a:cubicBezTo>
                      <a:pt x="1905" y="7795"/>
                      <a:pt x="2080" y="7820"/>
                      <a:pt x="2281" y="7945"/>
                    </a:cubicBezTo>
                    <a:lnTo>
                      <a:pt x="2281" y="7945"/>
                    </a:lnTo>
                    <a:cubicBezTo>
                      <a:pt x="2481" y="8045"/>
                      <a:pt x="2682" y="8246"/>
                      <a:pt x="2807" y="8496"/>
                    </a:cubicBezTo>
                    <a:lnTo>
                      <a:pt x="2807" y="8496"/>
                    </a:lnTo>
                    <a:cubicBezTo>
                      <a:pt x="2957" y="8772"/>
                      <a:pt x="3033" y="9023"/>
                      <a:pt x="3033" y="9248"/>
                    </a:cubicBezTo>
                    <a:lnTo>
                      <a:pt x="3033" y="9248"/>
                    </a:lnTo>
                    <a:cubicBezTo>
                      <a:pt x="3033" y="9499"/>
                      <a:pt x="2957" y="9649"/>
                      <a:pt x="2807" y="9749"/>
                    </a:cubicBezTo>
                    <a:lnTo>
                      <a:pt x="2807" y="9749"/>
                    </a:lnTo>
                    <a:cubicBezTo>
                      <a:pt x="2757" y="9774"/>
                      <a:pt x="2682" y="9800"/>
                      <a:pt x="2607" y="9800"/>
                    </a:cubicBezTo>
                    <a:lnTo>
                      <a:pt x="2607" y="9800"/>
                    </a:lnTo>
                    <a:cubicBezTo>
                      <a:pt x="2506" y="9800"/>
                      <a:pt x="2406" y="9749"/>
                      <a:pt x="2281" y="9674"/>
                    </a:cubicBezTo>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49"/>
              <p:cNvSpPr/>
              <p:nvPr/>
            </p:nvSpPr>
            <p:spPr>
              <a:xfrm>
                <a:off x="1696837" y="3472185"/>
                <a:ext cx="263185" cy="456565"/>
              </a:xfrm>
              <a:custGeom>
                <a:avLst/>
                <a:gdLst/>
                <a:ahLst/>
                <a:cxnLst/>
                <a:rect l="l" t="t" r="r" b="b"/>
                <a:pathLst>
                  <a:path w="13309" h="23088" extrusionOk="0">
                    <a:moveTo>
                      <a:pt x="5790" y="0"/>
                    </a:moveTo>
                    <a:cubicBezTo>
                      <a:pt x="5715" y="0"/>
                      <a:pt x="5664" y="25"/>
                      <a:pt x="5589" y="50"/>
                    </a:cubicBezTo>
                    <a:cubicBezTo>
                      <a:pt x="5439" y="150"/>
                      <a:pt x="5289" y="301"/>
                      <a:pt x="5188" y="501"/>
                    </a:cubicBezTo>
                    <a:cubicBezTo>
                      <a:pt x="5063" y="702"/>
                      <a:pt x="4988" y="902"/>
                      <a:pt x="4963" y="1078"/>
                    </a:cubicBezTo>
                    <a:cubicBezTo>
                      <a:pt x="4913" y="1253"/>
                      <a:pt x="4862" y="1504"/>
                      <a:pt x="4812" y="1830"/>
                    </a:cubicBezTo>
                    <a:cubicBezTo>
                      <a:pt x="4737" y="2155"/>
                      <a:pt x="4687" y="2406"/>
                      <a:pt x="4637" y="2556"/>
                    </a:cubicBezTo>
                    <a:cubicBezTo>
                      <a:pt x="4612" y="2707"/>
                      <a:pt x="4537" y="2882"/>
                      <a:pt x="4436" y="3108"/>
                    </a:cubicBezTo>
                    <a:cubicBezTo>
                      <a:pt x="4336" y="3308"/>
                      <a:pt x="4211" y="3459"/>
                      <a:pt x="4060" y="3534"/>
                    </a:cubicBezTo>
                    <a:cubicBezTo>
                      <a:pt x="3810" y="3684"/>
                      <a:pt x="3409" y="4010"/>
                      <a:pt x="2857" y="4486"/>
                    </a:cubicBezTo>
                    <a:cubicBezTo>
                      <a:pt x="2481" y="4837"/>
                      <a:pt x="2080" y="5163"/>
                      <a:pt x="1654" y="5439"/>
                    </a:cubicBezTo>
                    <a:cubicBezTo>
                      <a:pt x="1355" y="5644"/>
                      <a:pt x="1112" y="5752"/>
                      <a:pt x="924" y="5752"/>
                    </a:cubicBezTo>
                    <a:cubicBezTo>
                      <a:pt x="860" y="5752"/>
                      <a:pt x="803" y="5740"/>
                      <a:pt x="752" y="5714"/>
                    </a:cubicBezTo>
                    <a:cubicBezTo>
                      <a:pt x="652" y="5664"/>
                      <a:pt x="558" y="5639"/>
                      <a:pt x="473" y="5639"/>
                    </a:cubicBezTo>
                    <a:cubicBezTo>
                      <a:pt x="389" y="5639"/>
                      <a:pt x="314" y="5664"/>
                      <a:pt x="251" y="5714"/>
                    </a:cubicBezTo>
                    <a:cubicBezTo>
                      <a:pt x="101" y="5790"/>
                      <a:pt x="25" y="5940"/>
                      <a:pt x="25" y="6165"/>
                    </a:cubicBezTo>
                    <a:lnTo>
                      <a:pt x="0" y="14912"/>
                    </a:lnTo>
                    <a:cubicBezTo>
                      <a:pt x="0" y="15138"/>
                      <a:pt x="75" y="15389"/>
                      <a:pt x="226" y="15639"/>
                    </a:cubicBezTo>
                    <a:cubicBezTo>
                      <a:pt x="376" y="15890"/>
                      <a:pt x="552" y="16090"/>
                      <a:pt x="752" y="16216"/>
                    </a:cubicBezTo>
                    <a:cubicBezTo>
                      <a:pt x="1028" y="16391"/>
                      <a:pt x="1654" y="16942"/>
                      <a:pt x="2632" y="17895"/>
                    </a:cubicBezTo>
                    <a:cubicBezTo>
                      <a:pt x="3233" y="18471"/>
                      <a:pt x="3710" y="18922"/>
                      <a:pt x="4060" y="19248"/>
                    </a:cubicBezTo>
                    <a:cubicBezTo>
                      <a:pt x="4411" y="19574"/>
                      <a:pt x="4888" y="19975"/>
                      <a:pt x="5489" y="20476"/>
                    </a:cubicBezTo>
                    <a:cubicBezTo>
                      <a:pt x="6116" y="20978"/>
                      <a:pt x="6692" y="21379"/>
                      <a:pt x="7193" y="21679"/>
                    </a:cubicBezTo>
                    <a:lnTo>
                      <a:pt x="8722" y="22557"/>
                    </a:lnTo>
                    <a:cubicBezTo>
                      <a:pt x="9350" y="22916"/>
                      <a:pt x="9880" y="23087"/>
                      <a:pt x="10318" y="23087"/>
                    </a:cubicBezTo>
                    <a:cubicBezTo>
                      <a:pt x="10613" y="23087"/>
                      <a:pt x="10866" y="23009"/>
                      <a:pt x="11078" y="22857"/>
                    </a:cubicBezTo>
                    <a:cubicBezTo>
                      <a:pt x="11529" y="22481"/>
                      <a:pt x="11730" y="21780"/>
                      <a:pt x="11654" y="20727"/>
                    </a:cubicBezTo>
                    <a:cubicBezTo>
                      <a:pt x="11955" y="20552"/>
                      <a:pt x="12181" y="20251"/>
                      <a:pt x="12306" y="19800"/>
                    </a:cubicBezTo>
                    <a:cubicBezTo>
                      <a:pt x="12431" y="19323"/>
                      <a:pt x="12431" y="18797"/>
                      <a:pt x="12306" y="18221"/>
                    </a:cubicBezTo>
                    <a:cubicBezTo>
                      <a:pt x="12657" y="17870"/>
                      <a:pt x="12832" y="17343"/>
                      <a:pt x="12807" y="16642"/>
                    </a:cubicBezTo>
                    <a:cubicBezTo>
                      <a:pt x="12807" y="16341"/>
                      <a:pt x="12757" y="15965"/>
                      <a:pt x="12657" y="15514"/>
                    </a:cubicBezTo>
                    <a:cubicBezTo>
                      <a:pt x="13083" y="15188"/>
                      <a:pt x="13309" y="14637"/>
                      <a:pt x="13309" y="13860"/>
                    </a:cubicBezTo>
                    <a:cubicBezTo>
                      <a:pt x="13309" y="13133"/>
                      <a:pt x="13083" y="12406"/>
                      <a:pt x="12632" y="11629"/>
                    </a:cubicBezTo>
                    <a:cubicBezTo>
                      <a:pt x="12181" y="10852"/>
                      <a:pt x="11654" y="10276"/>
                      <a:pt x="11028" y="9925"/>
                    </a:cubicBezTo>
                    <a:lnTo>
                      <a:pt x="7745" y="8020"/>
                    </a:lnTo>
                    <a:cubicBezTo>
                      <a:pt x="7795" y="7920"/>
                      <a:pt x="7820" y="7820"/>
                      <a:pt x="7845" y="7744"/>
                    </a:cubicBezTo>
                    <a:cubicBezTo>
                      <a:pt x="7870" y="7694"/>
                      <a:pt x="7920" y="7619"/>
                      <a:pt x="7970" y="7544"/>
                    </a:cubicBezTo>
                    <a:cubicBezTo>
                      <a:pt x="8045" y="7444"/>
                      <a:pt x="8070" y="7394"/>
                      <a:pt x="8096" y="7343"/>
                    </a:cubicBezTo>
                    <a:cubicBezTo>
                      <a:pt x="8246" y="7143"/>
                      <a:pt x="8346" y="6942"/>
                      <a:pt x="8421" y="6792"/>
                    </a:cubicBezTo>
                    <a:cubicBezTo>
                      <a:pt x="8497" y="6617"/>
                      <a:pt x="8572" y="6391"/>
                      <a:pt x="8647" y="6090"/>
                    </a:cubicBezTo>
                    <a:cubicBezTo>
                      <a:pt x="8722" y="5790"/>
                      <a:pt x="8772" y="5464"/>
                      <a:pt x="8772" y="5113"/>
                    </a:cubicBezTo>
                    <a:cubicBezTo>
                      <a:pt x="8772" y="4912"/>
                      <a:pt x="8772" y="4737"/>
                      <a:pt x="8772" y="4587"/>
                    </a:cubicBezTo>
                    <a:cubicBezTo>
                      <a:pt x="8772" y="4461"/>
                      <a:pt x="8747" y="4236"/>
                      <a:pt x="8697" y="3935"/>
                    </a:cubicBezTo>
                    <a:cubicBezTo>
                      <a:pt x="8672" y="3659"/>
                      <a:pt x="8622" y="3384"/>
                      <a:pt x="8572" y="3183"/>
                    </a:cubicBezTo>
                    <a:cubicBezTo>
                      <a:pt x="8497" y="2957"/>
                      <a:pt x="8421" y="2707"/>
                      <a:pt x="8296" y="2406"/>
                    </a:cubicBezTo>
                    <a:cubicBezTo>
                      <a:pt x="8146" y="2105"/>
                      <a:pt x="7995" y="1830"/>
                      <a:pt x="7820" y="1579"/>
                    </a:cubicBezTo>
                    <a:cubicBezTo>
                      <a:pt x="7619" y="1328"/>
                      <a:pt x="7394" y="1078"/>
                      <a:pt x="7093" y="802"/>
                    </a:cubicBezTo>
                    <a:cubicBezTo>
                      <a:pt x="6817" y="551"/>
                      <a:pt x="6492" y="326"/>
                      <a:pt x="6116" y="100"/>
                    </a:cubicBezTo>
                    <a:cubicBezTo>
                      <a:pt x="6015" y="50"/>
                      <a:pt x="5890" y="0"/>
                      <a:pt x="5790"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60" name="Google Shape;1160;p49"/>
            <p:cNvCxnSpPr/>
            <p:nvPr/>
          </p:nvCxnSpPr>
          <p:spPr>
            <a:xfrm>
              <a:off x="5091350" y="3325488"/>
              <a:ext cx="0" cy="347100"/>
            </a:xfrm>
            <a:prstGeom prst="straightConnector1">
              <a:avLst/>
            </a:prstGeom>
            <a:noFill/>
            <a:ln w="19050" cap="flat" cmpd="sng">
              <a:solidFill>
                <a:schemeClr val="accent6"/>
              </a:solidFill>
              <a:prstDash val="dash"/>
              <a:round/>
              <a:headEnd type="none" w="med" len="med"/>
              <a:tailEnd type="oval" w="med" len="med"/>
            </a:ln>
          </p:spPr>
        </p:cxnSp>
      </p:grpSp>
      <p:grpSp>
        <p:nvGrpSpPr>
          <p:cNvPr id="1161" name="Google Shape;1161;p49"/>
          <p:cNvGrpSpPr/>
          <p:nvPr/>
        </p:nvGrpSpPr>
        <p:grpSpPr>
          <a:xfrm>
            <a:off x="7419442" y="2336913"/>
            <a:ext cx="1248521" cy="1343263"/>
            <a:chOff x="7419442" y="2336913"/>
            <a:chExt cx="1248521" cy="1343263"/>
          </a:xfrm>
        </p:grpSpPr>
        <p:grpSp>
          <p:nvGrpSpPr>
            <p:cNvPr id="1162" name="Google Shape;1162;p49"/>
            <p:cNvGrpSpPr/>
            <p:nvPr/>
          </p:nvGrpSpPr>
          <p:grpSpPr>
            <a:xfrm>
              <a:off x="7419442" y="2336913"/>
              <a:ext cx="1248521" cy="1281779"/>
              <a:chOff x="3466342" y="1278175"/>
              <a:chExt cx="1248521" cy="1281779"/>
            </a:xfrm>
          </p:grpSpPr>
          <p:sp>
            <p:nvSpPr>
              <p:cNvPr id="1163" name="Google Shape;1163;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8" name="Google Shape;1168;p49"/>
            <p:cNvGrpSpPr/>
            <p:nvPr/>
          </p:nvGrpSpPr>
          <p:grpSpPr>
            <a:xfrm>
              <a:off x="7794146" y="2711707"/>
              <a:ext cx="284009" cy="491551"/>
              <a:chOff x="457196" y="3472970"/>
              <a:chExt cx="284009" cy="491551"/>
            </a:xfrm>
          </p:grpSpPr>
          <p:sp>
            <p:nvSpPr>
              <p:cNvPr id="1169" name="Google Shape;1169;p49"/>
              <p:cNvSpPr/>
              <p:nvPr/>
            </p:nvSpPr>
            <p:spPr>
              <a:xfrm>
                <a:off x="524600" y="3848501"/>
                <a:ext cx="149202" cy="116020"/>
              </a:xfrm>
              <a:custGeom>
                <a:avLst/>
                <a:gdLst/>
                <a:ahLst/>
                <a:cxnLst/>
                <a:rect l="l" t="t" r="r" b="b"/>
                <a:pathLst>
                  <a:path w="7545" h="5867" extrusionOk="0">
                    <a:moveTo>
                      <a:pt x="1" y="1"/>
                    </a:moveTo>
                    <a:lnTo>
                      <a:pt x="1" y="1"/>
                    </a:lnTo>
                    <a:cubicBezTo>
                      <a:pt x="502" y="2131"/>
                      <a:pt x="1981" y="4311"/>
                      <a:pt x="3760" y="5339"/>
                    </a:cubicBezTo>
                    <a:cubicBezTo>
                      <a:pt x="4396" y="5697"/>
                      <a:pt x="4997" y="5867"/>
                      <a:pt x="5529" y="5867"/>
                    </a:cubicBezTo>
                    <a:cubicBezTo>
                      <a:pt x="6487" y="5867"/>
                      <a:pt x="7223" y="5319"/>
                      <a:pt x="7545" y="4336"/>
                    </a:cubicBezTo>
                    <a:lnTo>
                      <a:pt x="1" y="1"/>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49"/>
              <p:cNvSpPr/>
              <p:nvPr/>
            </p:nvSpPr>
            <p:spPr>
              <a:xfrm>
                <a:off x="457196" y="3472970"/>
                <a:ext cx="284009" cy="433191"/>
              </a:xfrm>
              <a:custGeom>
                <a:avLst/>
                <a:gdLst/>
                <a:ahLst/>
                <a:cxnLst/>
                <a:rect l="l" t="t" r="r" b="b"/>
                <a:pathLst>
                  <a:path w="14362" h="21906" extrusionOk="0">
                    <a:moveTo>
                      <a:pt x="4085" y="0"/>
                    </a:moveTo>
                    <a:cubicBezTo>
                      <a:pt x="1880" y="0"/>
                      <a:pt x="301" y="1655"/>
                      <a:pt x="126" y="4512"/>
                    </a:cubicBezTo>
                    <a:cubicBezTo>
                      <a:pt x="0" y="6642"/>
                      <a:pt x="652" y="9048"/>
                      <a:pt x="1780" y="11228"/>
                    </a:cubicBezTo>
                    <a:cubicBezTo>
                      <a:pt x="2882" y="13359"/>
                      <a:pt x="3434" y="15614"/>
                      <a:pt x="3434" y="17569"/>
                    </a:cubicBezTo>
                    <a:lnTo>
                      <a:pt x="10978" y="21905"/>
                    </a:lnTo>
                    <a:cubicBezTo>
                      <a:pt x="10978" y="19900"/>
                      <a:pt x="11604" y="18321"/>
                      <a:pt x="12707" y="17419"/>
                    </a:cubicBezTo>
                    <a:cubicBezTo>
                      <a:pt x="13735" y="16617"/>
                      <a:pt x="14336" y="15163"/>
                      <a:pt x="14361" y="13183"/>
                    </a:cubicBezTo>
                    <a:cubicBezTo>
                      <a:pt x="14361" y="8697"/>
                      <a:pt x="11178" y="3208"/>
                      <a:pt x="7243" y="953"/>
                    </a:cubicBezTo>
                    <a:cubicBezTo>
                      <a:pt x="7093" y="878"/>
                      <a:pt x="6943" y="802"/>
                      <a:pt x="6792" y="727"/>
                    </a:cubicBezTo>
                    <a:cubicBezTo>
                      <a:pt x="5840" y="226"/>
                      <a:pt x="4913" y="0"/>
                      <a:pt x="4085" y="0"/>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71" name="Google Shape;1171;p49"/>
            <p:cNvCxnSpPr/>
            <p:nvPr/>
          </p:nvCxnSpPr>
          <p:spPr>
            <a:xfrm>
              <a:off x="7870325" y="3333075"/>
              <a:ext cx="0" cy="347100"/>
            </a:xfrm>
            <a:prstGeom prst="straightConnector1">
              <a:avLst/>
            </a:prstGeom>
            <a:noFill/>
            <a:ln w="19050" cap="flat" cmpd="sng">
              <a:solidFill>
                <a:schemeClr val="accent6"/>
              </a:solidFill>
              <a:prstDash val="dash"/>
              <a:round/>
              <a:headEnd type="none" w="med" len="med"/>
              <a:tailEnd type="oval" w="med" len="med"/>
            </a:ln>
          </p:spPr>
        </p:cxnSp>
      </p:grpSp>
      <p:sp>
        <p:nvSpPr>
          <p:cNvPr id="1172" name="Google Shape;1172;p49"/>
          <p:cNvSpPr txBox="1"/>
          <p:nvPr/>
        </p:nvSpPr>
        <p:spPr>
          <a:xfrm>
            <a:off x="1882113" y="4070438"/>
            <a:ext cx="116850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dirty="0" smtClean="0">
                <a:latin typeface="Roboto"/>
                <a:ea typeface="Roboto"/>
                <a:cs typeface="Roboto"/>
                <a:sym typeface="Roboto"/>
              </a:rPr>
              <a:t>Analysic RAM Dump</a:t>
            </a:r>
          </a:p>
        </p:txBody>
      </p:sp>
      <p:sp>
        <p:nvSpPr>
          <p:cNvPr id="1173" name="Google Shape;1173;p49"/>
          <p:cNvSpPr txBox="1"/>
          <p:nvPr/>
        </p:nvSpPr>
        <p:spPr>
          <a:xfrm>
            <a:off x="3326888" y="2891200"/>
            <a:ext cx="116850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dirty="0" smtClean="0">
                <a:latin typeface="Roboto"/>
                <a:ea typeface="Roboto"/>
                <a:cs typeface="Roboto"/>
                <a:sym typeface="Roboto"/>
              </a:rPr>
              <a:t>Create image &amp; RAM Dump</a:t>
            </a:r>
            <a:endParaRPr sz="1200" dirty="0">
              <a:latin typeface="Roboto"/>
              <a:ea typeface="Roboto"/>
              <a:cs typeface="Roboto"/>
              <a:sym typeface="Roboto"/>
            </a:endParaRPr>
          </a:p>
        </p:txBody>
      </p:sp>
      <p:sp>
        <p:nvSpPr>
          <p:cNvPr id="1174" name="Google Shape;1174;p49"/>
          <p:cNvSpPr txBox="1"/>
          <p:nvPr/>
        </p:nvSpPr>
        <p:spPr>
          <a:xfrm>
            <a:off x="4541565" y="4076663"/>
            <a:ext cx="116850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dirty="0" smtClean="0">
                <a:latin typeface="Roboto"/>
                <a:ea typeface="Roboto"/>
                <a:cs typeface="Roboto"/>
                <a:sym typeface="Roboto"/>
              </a:rPr>
              <a:t>Analysic Network Traffic</a:t>
            </a:r>
          </a:p>
        </p:txBody>
      </p:sp>
      <p:sp>
        <p:nvSpPr>
          <p:cNvPr id="1175" name="Google Shape;1175;p49"/>
          <p:cNvSpPr txBox="1"/>
          <p:nvPr/>
        </p:nvSpPr>
        <p:spPr>
          <a:xfrm>
            <a:off x="6068857" y="2891200"/>
            <a:ext cx="1168500" cy="668700"/>
          </a:xfrm>
          <a:prstGeom prst="rect">
            <a:avLst/>
          </a:prstGeom>
          <a:noFill/>
          <a:ln>
            <a:noFill/>
          </a:ln>
        </p:spPr>
        <p:txBody>
          <a:bodyPr spcFirstLastPara="1" wrap="square" lIns="0" tIns="6700" rIns="0" bIns="0" anchor="ctr" anchorCtr="0">
            <a:noAutofit/>
          </a:bodyPr>
          <a:lstStyle/>
          <a:p>
            <a:pPr marL="12700" lvl="0" indent="0" algn="ctr" rtl="0">
              <a:spcBef>
                <a:spcPts val="0"/>
              </a:spcBef>
              <a:spcAft>
                <a:spcPts val="0"/>
              </a:spcAft>
              <a:buSzPts val="1100"/>
              <a:buNone/>
            </a:pPr>
            <a:r>
              <a:rPr lang="en-US" sz="1200" dirty="0" smtClean="0">
                <a:solidFill>
                  <a:schemeClr val="dk1"/>
                </a:solidFill>
                <a:latin typeface="Roboto"/>
                <a:ea typeface="Roboto"/>
                <a:cs typeface="Roboto"/>
                <a:sym typeface="Roboto"/>
              </a:rPr>
              <a:t>A</a:t>
            </a:r>
            <a:r>
              <a:rPr lang="en" sz="1200" dirty="0" smtClean="0">
                <a:solidFill>
                  <a:schemeClr val="dk1"/>
                </a:solidFill>
                <a:latin typeface="Roboto"/>
                <a:ea typeface="Roboto"/>
                <a:cs typeface="Roboto"/>
                <a:sym typeface="Roboto"/>
              </a:rPr>
              <a:t>nalysic disk &amp; artifact &amp; find evdince</a:t>
            </a:r>
            <a:endParaRPr sz="1200" dirty="0">
              <a:latin typeface="Roboto"/>
              <a:ea typeface="Roboto"/>
              <a:cs typeface="Roboto"/>
              <a:sym typeface="Roboto"/>
            </a:endParaRPr>
          </a:p>
        </p:txBody>
      </p:sp>
      <p:sp>
        <p:nvSpPr>
          <p:cNvPr id="1176" name="Google Shape;1176;p49"/>
          <p:cNvSpPr txBox="1"/>
          <p:nvPr/>
        </p:nvSpPr>
        <p:spPr>
          <a:xfrm>
            <a:off x="7326875" y="4076663"/>
            <a:ext cx="116850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dirty="0" smtClean="0">
                <a:solidFill>
                  <a:schemeClr val="dk1"/>
                </a:solidFill>
                <a:latin typeface="Roboto"/>
                <a:ea typeface="Roboto"/>
                <a:cs typeface="Roboto"/>
                <a:sym typeface="Roboto"/>
              </a:rPr>
              <a:t>Live browser Artifact </a:t>
            </a:r>
            <a:endParaRPr sz="1200" dirty="0">
              <a:latin typeface="Roboto"/>
              <a:ea typeface="Roboto"/>
              <a:cs typeface="Roboto"/>
              <a:sym typeface="Roboto"/>
            </a:endParaRPr>
          </a:p>
        </p:txBody>
      </p:sp>
      <p:grpSp>
        <p:nvGrpSpPr>
          <p:cNvPr id="1177" name="Google Shape;1177;p49"/>
          <p:cNvGrpSpPr/>
          <p:nvPr/>
        </p:nvGrpSpPr>
        <p:grpSpPr>
          <a:xfrm>
            <a:off x="533392" y="1131338"/>
            <a:ext cx="1248521" cy="1375563"/>
            <a:chOff x="533392" y="1131338"/>
            <a:chExt cx="1248521" cy="1375563"/>
          </a:xfrm>
        </p:grpSpPr>
        <p:grpSp>
          <p:nvGrpSpPr>
            <p:cNvPr id="1178" name="Google Shape;1178;p49"/>
            <p:cNvGrpSpPr/>
            <p:nvPr/>
          </p:nvGrpSpPr>
          <p:grpSpPr>
            <a:xfrm>
              <a:off x="533392" y="1131338"/>
              <a:ext cx="1248521" cy="1281779"/>
              <a:chOff x="533392" y="1131338"/>
              <a:chExt cx="1248521" cy="1281779"/>
            </a:xfrm>
          </p:grpSpPr>
          <p:grpSp>
            <p:nvGrpSpPr>
              <p:cNvPr id="1179" name="Google Shape;1179;p49"/>
              <p:cNvGrpSpPr/>
              <p:nvPr/>
            </p:nvGrpSpPr>
            <p:grpSpPr>
              <a:xfrm>
                <a:off x="533392" y="1131338"/>
                <a:ext cx="1248521" cy="1281779"/>
                <a:chOff x="3466342" y="1278175"/>
                <a:chExt cx="1248521" cy="1281779"/>
              </a:xfrm>
            </p:grpSpPr>
            <p:sp>
              <p:nvSpPr>
                <p:cNvPr id="1180" name="Google Shape;1180;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5" name="Google Shape;1185;p49"/>
              <p:cNvSpPr/>
              <p:nvPr/>
            </p:nvSpPr>
            <p:spPr>
              <a:xfrm>
                <a:off x="779325" y="1646846"/>
                <a:ext cx="536773" cy="250787"/>
              </a:xfrm>
              <a:custGeom>
                <a:avLst/>
                <a:gdLst/>
                <a:ahLst/>
                <a:cxnLst/>
                <a:rect l="l" t="t" r="r" b="b"/>
                <a:pathLst>
                  <a:path w="27144" h="12682" extrusionOk="0">
                    <a:moveTo>
                      <a:pt x="3986" y="0"/>
                    </a:moveTo>
                    <a:lnTo>
                      <a:pt x="1" y="3910"/>
                    </a:lnTo>
                    <a:lnTo>
                      <a:pt x="2381" y="7293"/>
                    </a:lnTo>
                    <a:lnTo>
                      <a:pt x="4813" y="4913"/>
                    </a:lnTo>
                    <a:lnTo>
                      <a:pt x="9600" y="10702"/>
                    </a:lnTo>
                    <a:lnTo>
                      <a:pt x="13184" y="6617"/>
                    </a:lnTo>
                    <a:lnTo>
                      <a:pt x="17344" y="12682"/>
                    </a:lnTo>
                    <a:lnTo>
                      <a:pt x="24863" y="7268"/>
                    </a:lnTo>
                    <a:lnTo>
                      <a:pt x="26016" y="9073"/>
                    </a:lnTo>
                    <a:lnTo>
                      <a:pt x="26567" y="6141"/>
                    </a:lnTo>
                    <a:lnTo>
                      <a:pt x="27144" y="3208"/>
                    </a:lnTo>
                    <a:lnTo>
                      <a:pt x="24412" y="2707"/>
                    </a:lnTo>
                    <a:lnTo>
                      <a:pt x="21680" y="2206"/>
                    </a:lnTo>
                    <a:lnTo>
                      <a:pt x="22632" y="3735"/>
                    </a:lnTo>
                    <a:lnTo>
                      <a:pt x="16968" y="7845"/>
                    </a:lnTo>
                    <a:lnTo>
                      <a:pt x="12482" y="1303"/>
                    </a:lnTo>
                    <a:lnTo>
                      <a:pt x="8647" y="5664"/>
                    </a:lnTo>
                    <a:lnTo>
                      <a:pt x="3986"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86" name="Google Shape;1186;p49"/>
            <p:cNvCxnSpPr/>
            <p:nvPr/>
          </p:nvCxnSpPr>
          <p:spPr>
            <a:xfrm>
              <a:off x="1030050" y="2159800"/>
              <a:ext cx="0" cy="347100"/>
            </a:xfrm>
            <a:prstGeom prst="straightConnector1">
              <a:avLst/>
            </a:prstGeom>
            <a:noFill/>
            <a:ln w="19050" cap="flat" cmpd="sng">
              <a:solidFill>
                <a:schemeClr val="accent6"/>
              </a:solidFill>
              <a:prstDash val="dash"/>
              <a:round/>
              <a:headEnd type="none" w="med" len="med"/>
              <a:tailEnd type="oval" w="med" len="med"/>
            </a:ln>
          </p:spPr>
        </p:cxnSp>
      </p:grpSp>
      <p:grpSp>
        <p:nvGrpSpPr>
          <p:cNvPr id="1187" name="Google Shape;1187;p49"/>
          <p:cNvGrpSpPr/>
          <p:nvPr/>
        </p:nvGrpSpPr>
        <p:grpSpPr>
          <a:xfrm>
            <a:off x="3415055" y="1131338"/>
            <a:ext cx="1248521" cy="1390188"/>
            <a:chOff x="3415055" y="1131338"/>
            <a:chExt cx="1248521" cy="1390188"/>
          </a:xfrm>
        </p:grpSpPr>
        <p:grpSp>
          <p:nvGrpSpPr>
            <p:cNvPr id="1188" name="Google Shape;1188;p49"/>
            <p:cNvGrpSpPr/>
            <p:nvPr/>
          </p:nvGrpSpPr>
          <p:grpSpPr>
            <a:xfrm>
              <a:off x="3415055" y="1131338"/>
              <a:ext cx="1248521" cy="1281779"/>
              <a:chOff x="3466342" y="1278175"/>
              <a:chExt cx="1248521" cy="1281779"/>
            </a:xfrm>
          </p:grpSpPr>
          <p:sp>
            <p:nvSpPr>
              <p:cNvPr id="1189" name="Google Shape;1189;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4" name="Google Shape;1194;p49"/>
            <p:cNvGrpSpPr/>
            <p:nvPr/>
          </p:nvGrpSpPr>
          <p:grpSpPr>
            <a:xfrm>
              <a:off x="3544839" y="1510252"/>
              <a:ext cx="569985" cy="460459"/>
              <a:chOff x="2376926" y="1700964"/>
              <a:chExt cx="569985" cy="460459"/>
            </a:xfrm>
          </p:grpSpPr>
          <p:sp>
            <p:nvSpPr>
              <p:cNvPr id="1195" name="Google Shape;1195;p49"/>
              <p:cNvSpPr/>
              <p:nvPr/>
            </p:nvSpPr>
            <p:spPr>
              <a:xfrm>
                <a:off x="2678272" y="1985955"/>
                <a:ext cx="25312" cy="21337"/>
              </a:xfrm>
              <a:custGeom>
                <a:avLst/>
                <a:gdLst/>
                <a:ahLst/>
                <a:cxnLst/>
                <a:rect l="l" t="t" r="r" b="b"/>
                <a:pathLst>
                  <a:path w="1280" h="1079" extrusionOk="0">
                    <a:moveTo>
                      <a:pt x="903" y="0"/>
                    </a:moveTo>
                    <a:lnTo>
                      <a:pt x="1" y="376"/>
                    </a:lnTo>
                    <a:cubicBezTo>
                      <a:pt x="126" y="627"/>
                      <a:pt x="252" y="853"/>
                      <a:pt x="377" y="1078"/>
                    </a:cubicBezTo>
                    <a:lnTo>
                      <a:pt x="1279" y="702"/>
                    </a:lnTo>
                    <a:cubicBezTo>
                      <a:pt x="1129" y="477"/>
                      <a:pt x="1028" y="251"/>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49"/>
              <p:cNvSpPr/>
              <p:nvPr/>
            </p:nvSpPr>
            <p:spPr>
              <a:xfrm>
                <a:off x="2685707" y="1999837"/>
                <a:ext cx="22820" cy="16868"/>
              </a:xfrm>
              <a:custGeom>
                <a:avLst/>
                <a:gdLst/>
                <a:ahLst/>
                <a:cxnLst/>
                <a:rect l="l" t="t" r="r" b="b"/>
                <a:pathLst>
                  <a:path w="1154" h="853" extrusionOk="0">
                    <a:moveTo>
                      <a:pt x="903" y="0"/>
                    </a:moveTo>
                    <a:lnTo>
                      <a:pt x="1" y="376"/>
                    </a:lnTo>
                    <a:cubicBezTo>
                      <a:pt x="76" y="527"/>
                      <a:pt x="176" y="702"/>
                      <a:pt x="251" y="852"/>
                    </a:cubicBezTo>
                    <a:lnTo>
                      <a:pt x="1154" y="451"/>
                    </a:lnTo>
                    <a:cubicBezTo>
                      <a:pt x="1053" y="301"/>
                      <a:pt x="978" y="151"/>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49"/>
              <p:cNvSpPr/>
              <p:nvPr/>
            </p:nvSpPr>
            <p:spPr>
              <a:xfrm>
                <a:off x="2690671" y="2008756"/>
                <a:ext cx="22326" cy="14891"/>
              </a:xfrm>
              <a:custGeom>
                <a:avLst/>
                <a:gdLst/>
                <a:ahLst/>
                <a:cxnLst/>
                <a:rect l="l" t="t" r="r" b="b"/>
                <a:pathLst>
                  <a:path w="1129" h="753" extrusionOk="0">
                    <a:moveTo>
                      <a:pt x="903" y="0"/>
                    </a:moveTo>
                    <a:lnTo>
                      <a:pt x="0" y="401"/>
                    </a:lnTo>
                    <a:cubicBezTo>
                      <a:pt x="76" y="527"/>
                      <a:pt x="151" y="652"/>
                      <a:pt x="226" y="752"/>
                    </a:cubicBezTo>
                    <a:lnTo>
                      <a:pt x="1128" y="376"/>
                    </a:lnTo>
                    <a:cubicBezTo>
                      <a:pt x="1053" y="276"/>
                      <a:pt x="978" y="151"/>
                      <a:pt x="903" y="0"/>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9"/>
              <p:cNvSpPr/>
              <p:nvPr/>
            </p:nvSpPr>
            <p:spPr>
              <a:xfrm>
                <a:off x="2695141" y="2016192"/>
                <a:ext cx="22801" cy="14891"/>
              </a:xfrm>
              <a:custGeom>
                <a:avLst/>
                <a:gdLst/>
                <a:ahLst/>
                <a:cxnLst/>
                <a:rect l="l" t="t" r="r" b="b"/>
                <a:pathLst>
                  <a:path w="1153" h="753" extrusionOk="0">
                    <a:moveTo>
                      <a:pt x="902" y="0"/>
                    </a:moveTo>
                    <a:lnTo>
                      <a:pt x="0" y="401"/>
                    </a:lnTo>
                    <a:cubicBezTo>
                      <a:pt x="75" y="502"/>
                      <a:pt x="175" y="627"/>
                      <a:pt x="251" y="752"/>
                    </a:cubicBezTo>
                    <a:lnTo>
                      <a:pt x="1153" y="376"/>
                    </a:lnTo>
                    <a:cubicBezTo>
                      <a:pt x="1053" y="251"/>
                      <a:pt x="977" y="126"/>
                      <a:pt x="902"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9"/>
              <p:cNvSpPr/>
              <p:nvPr/>
            </p:nvSpPr>
            <p:spPr>
              <a:xfrm>
                <a:off x="2700085" y="2023628"/>
                <a:ext cx="22326" cy="13882"/>
              </a:xfrm>
              <a:custGeom>
                <a:avLst/>
                <a:gdLst/>
                <a:ahLst/>
                <a:cxnLst/>
                <a:rect l="l" t="t" r="r" b="b"/>
                <a:pathLst>
                  <a:path w="1129" h="702" extrusionOk="0">
                    <a:moveTo>
                      <a:pt x="903" y="0"/>
                    </a:moveTo>
                    <a:lnTo>
                      <a:pt x="1" y="376"/>
                    </a:lnTo>
                    <a:cubicBezTo>
                      <a:pt x="76" y="476"/>
                      <a:pt x="151" y="602"/>
                      <a:pt x="226" y="702"/>
                    </a:cubicBezTo>
                    <a:lnTo>
                      <a:pt x="1129" y="326"/>
                    </a:lnTo>
                    <a:cubicBezTo>
                      <a:pt x="1053" y="226"/>
                      <a:pt x="978" y="100"/>
                      <a:pt x="903"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49"/>
              <p:cNvSpPr/>
              <p:nvPr/>
            </p:nvSpPr>
            <p:spPr>
              <a:xfrm>
                <a:off x="2704554" y="2030075"/>
                <a:ext cx="22820" cy="14376"/>
              </a:xfrm>
              <a:custGeom>
                <a:avLst/>
                <a:gdLst/>
                <a:ahLst/>
                <a:cxnLst/>
                <a:rect l="l" t="t" r="r" b="b"/>
                <a:pathLst>
                  <a:path w="1154" h="727" extrusionOk="0">
                    <a:moveTo>
                      <a:pt x="903" y="0"/>
                    </a:moveTo>
                    <a:lnTo>
                      <a:pt x="0" y="376"/>
                    </a:lnTo>
                    <a:cubicBezTo>
                      <a:pt x="100" y="501"/>
                      <a:pt x="176" y="627"/>
                      <a:pt x="251" y="727"/>
                    </a:cubicBezTo>
                    <a:lnTo>
                      <a:pt x="1153" y="351"/>
                    </a:lnTo>
                    <a:cubicBezTo>
                      <a:pt x="1078" y="251"/>
                      <a:pt x="978" y="125"/>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49"/>
              <p:cNvSpPr/>
              <p:nvPr/>
            </p:nvSpPr>
            <p:spPr>
              <a:xfrm>
                <a:off x="2709498" y="2036996"/>
                <a:ext cx="23315" cy="14396"/>
              </a:xfrm>
              <a:custGeom>
                <a:avLst/>
                <a:gdLst/>
                <a:ahLst/>
                <a:cxnLst/>
                <a:rect l="l" t="t" r="r" b="b"/>
                <a:pathLst>
                  <a:path w="1179" h="728" extrusionOk="0">
                    <a:moveTo>
                      <a:pt x="903" y="1"/>
                    </a:moveTo>
                    <a:lnTo>
                      <a:pt x="1" y="377"/>
                    </a:lnTo>
                    <a:cubicBezTo>
                      <a:pt x="101" y="502"/>
                      <a:pt x="176" y="602"/>
                      <a:pt x="277" y="728"/>
                    </a:cubicBezTo>
                    <a:lnTo>
                      <a:pt x="1179" y="352"/>
                    </a:lnTo>
                    <a:cubicBezTo>
                      <a:pt x="1079" y="226"/>
                      <a:pt x="1003" y="126"/>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9"/>
              <p:cNvSpPr/>
              <p:nvPr/>
            </p:nvSpPr>
            <p:spPr>
              <a:xfrm>
                <a:off x="2714956" y="2043938"/>
                <a:ext cx="23315" cy="13902"/>
              </a:xfrm>
              <a:custGeom>
                <a:avLst/>
                <a:gdLst/>
                <a:ahLst/>
                <a:cxnLst/>
                <a:rect l="l" t="t" r="r" b="b"/>
                <a:pathLst>
                  <a:path w="1179" h="703" extrusionOk="0">
                    <a:moveTo>
                      <a:pt x="903" y="1"/>
                    </a:moveTo>
                    <a:lnTo>
                      <a:pt x="1" y="377"/>
                    </a:lnTo>
                    <a:cubicBezTo>
                      <a:pt x="76" y="477"/>
                      <a:pt x="176" y="602"/>
                      <a:pt x="276" y="703"/>
                    </a:cubicBezTo>
                    <a:lnTo>
                      <a:pt x="1179" y="327"/>
                    </a:lnTo>
                    <a:cubicBezTo>
                      <a:pt x="1078" y="201"/>
                      <a:pt x="978" y="101"/>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49"/>
              <p:cNvSpPr/>
              <p:nvPr/>
            </p:nvSpPr>
            <p:spPr>
              <a:xfrm>
                <a:off x="2720414" y="2050385"/>
                <a:ext cx="23315" cy="13902"/>
              </a:xfrm>
              <a:custGeom>
                <a:avLst/>
                <a:gdLst/>
                <a:ahLst/>
                <a:cxnLst/>
                <a:rect l="l" t="t" r="r" b="b"/>
                <a:pathLst>
                  <a:path w="1179" h="703" extrusionOk="0">
                    <a:moveTo>
                      <a:pt x="903" y="1"/>
                    </a:moveTo>
                    <a:lnTo>
                      <a:pt x="0" y="377"/>
                    </a:lnTo>
                    <a:cubicBezTo>
                      <a:pt x="75" y="477"/>
                      <a:pt x="176" y="577"/>
                      <a:pt x="276" y="702"/>
                    </a:cubicBezTo>
                    <a:lnTo>
                      <a:pt x="1178" y="301"/>
                    </a:lnTo>
                    <a:cubicBezTo>
                      <a:pt x="1078" y="201"/>
                      <a:pt x="978" y="101"/>
                      <a:pt x="903"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49"/>
              <p:cNvSpPr/>
              <p:nvPr/>
            </p:nvSpPr>
            <p:spPr>
              <a:xfrm>
                <a:off x="2725853" y="2056337"/>
                <a:ext cx="23315" cy="13902"/>
              </a:xfrm>
              <a:custGeom>
                <a:avLst/>
                <a:gdLst/>
                <a:ahLst/>
                <a:cxnLst/>
                <a:rect l="l" t="t" r="r" b="b"/>
                <a:pathLst>
                  <a:path w="1179" h="703" extrusionOk="0">
                    <a:moveTo>
                      <a:pt x="903" y="0"/>
                    </a:moveTo>
                    <a:lnTo>
                      <a:pt x="1" y="401"/>
                    </a:lnTo>
                    <a:cubicBezTo>
                      <a:pt x="101" y="502"/>
                      <a:pt x="176" y="602"/>
                      <a:pt x="277" y="702"/>
                    </a:cubicBezTo>
                    <a:lnTo>
                      <a:pt x="1179" y="301"/>
                    </a:lnTo>
                    <a:cubicBezTo>
                      <a:pt x="1079" y="226"/>
                      <a:pt x="1003" y="126"/>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9"/>
              <p:cNvSpPr/>
              <p:nvPr/>
            </p:nvSpPr>
            <p:spPr>
              <a:xfrm>
                <a:off x="2731311" y="2062290"/>
                <a:ext cx="23315" cy="13388"/>
              </a:xfrm>
              <a:custGeom>
                <a:avLst/>
                <a:gdLst/>
                <a:ahLst/>
                <a:cxnLst/>
                <a:rect l="l" t="t" r="r" b="b"/>
                <a:pathLst>
                  <a:path w="1179" h="677" extrusionOk="0">
                    <a:moveTo>
                      <a:pt x="903" y="0"/>
                    </a:moveTo>
                    <a:lnTo>
                      <a:pt x="1" y="376"/>
                    </a:lnTo>
                    <a:cubicBezTo>
                      <a:pt x="101" y="476"/>
                      <a:pt x="201" y="577"/>
                      <a:pt x="301" y="677"/>
                    </a:cubicBezTo>
                    <a:lnTo>
                      <a:pt x="1179" y="301"/>
                    </a:lnTo>
                    <a:cubicBezTo>
                      <a:pt x="1103" y="201"/>
                      <a:pt x="1003" y="100"/>
                      <a:pt x="9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9"/>
              <p:cNvSpPr/>
              <p:nvPr/>
            </p:nvSpPr>
            <p:spPr>
              <a:xfrm>
                <a:off x="2737263" y="2068223"/>
                <a:ext cx="23315" cy="12419"/>
              </a:xfrm>
              <a:custGeom>
                <a:avLst/>
                <a:gdLst/>
                <a:ahLst/>
                <a:cxnLst/>
                <a:rect l="l" t="t" r="r" b="b"/>
                <a:pathLst>
                  <a:path w="1179" h="628" extrusionOk="0">
                    <a:moveTo>
                      <a:pt x="878" y="1"/>
                    </a:moveTo>
                    <a:lnTo>
                      <a:pt x="0" y="377"/>
                    </a:lnTo>
                    <a:cubicBezTo>
                      <a:pt x="76" y="452"/>
                      <a:pt x="176" y="552"/>
                      <a:pt x="276" y="627"/>
                    </a:cubicBezTo>
                    <a:lnTo>
                      <a:pt x="1178" y="251"/>
                    </a:lnTo>
                    <a:cubicBezTo>
                      <a:pt x="1078" y="176"/>
                      <a:pt x="978" y="76"/>
                      <a:pt x="878"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49"/>
              <p:cNvSpPr/>
              <p:nvPr/>
            </p:nvSpPr>
            <p:spPr>
              <a:xfrm>
                <a:off x="2742721" y="2073186"/>
                <a:ext cx="23315" cy="12419"/>
              </a:xfrm>
              <a:custGeom>
                <a:avLst/>
                <a:gdLst/>
                <a:ahLst/>
                <a:cxnLst/>
                <a:rect l="l" t="t" r="r" b="b"/>
                <a:pathLst>
                  <a:path w="1179" h="628" extrusionOk="0">
                    <a:moveTo>
                      <a:pt x="902" y="0"/>
                    </a:moveTo>
                    <a:lnTo>
                      <a:pt x="0" y="376"/>
                    </a:lnTo>
                    <a:cubicBezTo>
                      <a:pt x="75" y="452"/>
                      <a:pt x="176" y="527"/>
                      <a:pt x="276" y="627"/>
                    </a:cubicBezTo>
                    <a:lnTo>
                      <a:pt x="1178" y="251"/>
                    </a:lnTo>
                    <a:cubicBezTo>
                      <a:pt x="1078" y="151"/>
                      <a:pt x="978" y="76"/>
                      <a:pt x="902" y="0"/>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49"/>
              <p:cNvSpPr/>
              <p:nvPr/>
            </p:nvSpPr>
            <p:spPr>
              <a:xfrm>
                <a:off x="2748160" y="2078150"/>
                <a:ext cx="23315" cy="11905"/>
              </a:xfrm>
              <a:custGeom>
                <a:avLst/>
                <a:gdLst/>
                <a:ahLst/>
                <a:cxnLst/>
                <a:rect l="l" t="t" r="r" b="b"/>
                <a:pathLst>
                  <a:path w="1179" h="602" extrusionOk="0">
                    <a:moveTo>
                      <a:pt x="903" y="0"/>
                    </a:moveTo>
                    <a:lnTo>
                      <a:pt x="1" y="376"/>
                    </a:lnTo>
                    <a:cubicBezTo>
                      <a:pt x="101" y="451"/>
                      <a:pt x="176" y="526"/>
                      <a:pt x="276" y="602"/>
                    </a:cubicBezTo>
                    <a:lnTo>
                      <a:pt x="1179" y="201"/>
                    </a:lnTo>
                    <a:cubicBezTo>
                      <a:pt x="1078" y="150"/>
                      <a:pt x="978" y="75"/>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9"/>
              <p:cNvSpPr/>
              <p:nvPr/>
            </p:nvSpPr>
            <p:spPr>
              <a:xfrm>
                <a:off x="2753618" y="2082105"/>
                <a:ext cx="18846" cy="8938"/>
              </a:xfrm>
              <a:custGeom>
                <a:avLst/>
                <a:gdLst/>
                <a:ahLst/>
                <a:cxnLst/>
                <a:rect l="l" t="t" r="r" b="b"/>
                <a:pathLst>
                  <a:path w="953" h="452" extrusionOk="0">
                    <a:moveTo>
                      <a:pt x="903" y="1"/>
                    </a:moveTo>
                    <a:lnTo>
                      <a:pt x="0" y="402"/>
                    </a:lnTo>
                    <a:cubicBezTo>
                      <a:pt x="26" y="402"/>
                      <a:pt x="51" y="427"/>
                      <a:pt x="76" y="452"/>
                    </a:cubicBezTo>
                    <a:lnTo>
                      <a:pt x="953" y="51"/>
                    </a:lnTo>
                    <a:cubicBezTo>
                      <a:pt x="928" y="51"/>
                      <a:pt x="928" y="26"/>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9"/>
              <p:cNvSpPr/>
              <p:nvPr/>
            </p:nvSpPr>
            <p:spPr>
              <a:xfrm>
                <a:off x="2697613" y="1861544"/>
                <a:ext cx="18351" cy="11430"/>
              </a:xfrm>
              <a:custGeom>
                <a:avLst/>
                <a:gdLst/>
                <a:ahLst/>
                <a:cxnLst/>
                <a:rect l="l" t="t" r="r" b="b"/>
                <a:pathLst>
                  <a:path w="928" h="578" extrusionOk="0">
                    <a:moveTo>
                      <a:pt x="928" y="1"/>
                    </a:moveTo>
                    <a:lnTo>
                      <a:pt x="25" y="377"/>
                    </a:lnTo>
                    <a:cubicBezTo>
                      <a:pt x="25" y="452"/>
                      <a:pt x="0" y="502"/>
                      <a:pt x="0" y="577"/>
                    </a:cubicBezTo>
                    <a:lnTo>
                      <a:pt x="903" y="201"/>
                    </a:lnTo>
                    <a:cubicBezTo>
                      <a:pt x="903" y="126"/>
                      <a:pt x="903" y="76"/>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9"/>
              <p:cNvSpPr/>
              <p:nvPr/>
            </p:nvSpPr>
            <p:spPr>
              <a:xfrm>
                <a:off x="2697118" y="1865519"/>
                <a:ext cx="18351" cy="11410"/>
              </a:xfrm>
              <a:custGeom>
                <a:avLst/>
                <a:gdLst/>
                <a:ahLst/>
                <a:cxnLst/>
                <a:rect l="l" t="t" r="r" b="b"/>
                <a:pathLst>
                  <a:path w="928" h="577" extrusionOk="0">
                    <a:moveTo>
                      <a:pt x="928" y="0"/>
                    </a:moveTo>
                    <a:lnTo>
                      <a:pt x="25" y="376"/>
                    </a:lnTo>
                    <a:cubicBezTo>
                      <a:pt x="25" y="451"/>
                      <a:pt x="25" y="526"/>
                      <a:pt x="0" y="577"/>
                    </a:cubicBezTo>
                    <a:lnTo>
                      <a:pt x="903" y="201"/>
                    </a:lnTo>
                    <a:cubicBezTo>
                      <a:pt x="903" y="125"/>
                      <a:pt x="928" y="75"/>
                      <a:pt x="928"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9"/>
              <p:cNvSpPr/>
              <p:nvPr/>
            </p:nvSpPr>
            <p:spPr>
              <a:xfrm>
                <a:off x="2697118" y="1869475"/>
                <a:ext cx="17857" cy="11924"/>
              </a:xfrm>
              <a:custGeom>
                <a:avLst/>
                <a:gdLst/>
                <a:ahLst/>
                <a:cxnLst/>
                <a:rect l="l" t="t" r="r" b="b"/>
                <a:pathLst>
                  <a:path w="903" h="603" extrusionOk="0">
                    <a:moveTo>
                      <a:pt x="903" y="1"/>
                    </a:moveTo>
                    <a:lnTo>
                      <a:pt x="0" y="377"/>
                    </a:lnTo>
                    <a:cubicBezTo>
                      <a:pt x="0" y="452"/>
                      <a:pt x="0" y="527"/>
                      <a:pt x="0" y="602"/>
                    </a:cubicBezTo>
                    <a:lnTo>
                      <a:pt x="903" y="226"/>
                    </a:lnTo>
                    <a:cubicBezTo>
                      <a:pt x="903" y="151"/>
                      <a:pt x="903" y="76"/>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49"/>
              <p:cNvSpPr/>
              <p:nvPr/>
            </p:nvSpPr>
            <p:spPr>
              <a:xfrm>
                <a:off x="2697118" y="1873944"/>
                <a:ext cx="17857" cy="11410"/>
              </a:xfrm>
              <a:custGeom>
                <a:avLst/>
                <a:gdLst/>
                <a:ahLst/>
                <a:cxnLst/>
                <a:rect l="l" t="t" r="r" b="b"/>
                <a:pathLst>
                  <a:path w="903" h="577" extrusionOk="0">
                    <a:moveTo>
                      <a:pt x="903" y="0"/>
                    </a:moveTo>
                    <a:lnTo>
                      <a:pt x="0" y="376"/>
                    </a:lnTo>
                    <a:cubicBezTo>
                      <a:pt x="0" y="426"/>
                      <a:pt x="0" y="501"/>
                      <a:pt x="0" y="577"/>
                    </a:cubicBezTo>
                    <a:lnTo>
                      <a:pt x="903" y="201"/>
                    </a:lnTo>
                    <a:cubicBezTo>
                      <a:pt x="903" y="126"/>
                      <a:pt x="903" y="50"/>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49"/>
              <p:cNvSpPr/>
              <p:nvPr/>
            </p:nvSpPr>
            <p:spPr>
              <a:xfrm>
                <a:off x="2697118" y="1877899"/>
                <a:ext cx="17857" cy="11924"/>
              </a:xfrm>
              <a:custGeom>
                <a:avLst/>
                <a:gdLst/>
                <a:ahLst/>
                <a:cxnLst/>
                <a:rect l="l" t="t" r="r" b="b"/>
                <a:pathLst>
                  <a:path w="903" h="603" extrusionOk="0">
                    <a:moveTo>
                      <a:pt x="903" y="1"/>
                    </a:moveTo>
                    <a:lnTo>
                      <a:pt x="0" y="377"/>
                    </a:lnTo>
                    <a:cubicBezTo>
                      <a:pt x="0" y="452"/>
                      <a:pt x="0" y="527"/>
                      <a:pt x="0" y="602"/>
                    </a:cubicBezTo>
                    <a:lnTo>
                      <a:pt x="903" y="226"/>
                    </a:lnTo>
                    <a:cubicBezTo>
                      <a:pt x="903" y="151"/>
                      <a:pt x="903" y="76"/>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9"/>
              <p:cNvSpPr/>
              <p:nvPr/>
            </p:nvSpPr>
            <p:spPr>
              <a:xfrm>
                <a:off x="2697118" y="1882369"/>
                <a:ext cx="17857" cy="11905"/>
              </a:xfrm>
              <a:custGeom>
                <a:avLst/>
                <a:gdLst/>
                <a:ahLst/>
                <a:cxnLst/>
                <a:rect l="l" t="t" r="r" b="b"/>
                <a:pathLst>
                  <a:path w="903" h="602" extrusionOk="0">
                    <a:moveTo>
                      <a:pt x="903" y="0"/>
                    </a:moveTo>
                    <a:lnTo>
                      <a:pt x="0" y="376"/>
                    </a:lnTo>
                    <a:cubicBezTo>
                      <a:pt x="0" y="451"/>
                      <a:pt x="0" y="527"/>
                      <a:pt x="0" y="602"/>
                    </a:cubicBezTo>
                    <a:lnTo>
                      <a:pt x="903" y="226"/>
                    </a:lnTo>
                    <a:cubicBezTo>
                      <a:pt x="903" y="151"/>
                      <a:pt x="903" y="75"/>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49"/>
              <p:cNvSpPr/>
              <p:nvPr/>
            </p:nvSpPr>
            <p:spPr>
              <a:xfrm>
                <a:off x="2697118" y="1886818"/>
                <a:ext cx="18351" cy="11924"/>
              </a:xfrm>
              <a:custGeom>
                <a:avLst/>
                <a:gdLst/>
                <a:ahLst/>
                <a:cxnLst/>
                <a:rect l="l" t="t" r="r" b="b"/>
                <a:pathLst>
                  <a:path w="928" h="603" extrusionOk="0">
                    <a:moveTo>
                      <a:pt x="903" y="1"/>
                    </a:moveTo>
                    <a:lnTo>
                      <a:pt x="0" y="377"/>
                    </a:lnTo>
                    <a:cubicBezTo>
                      <a:pt x="25" y="452"/>
                      <a:pt x="25" y="527"/>
                      <a:pt x="25" y="602"/>
                    </a:cubicBezTo>
                    <a:lnTo>
                      <a:pt x="928" y="226"/>
                    </a:lnTo>
                    <a:cubicBezTo>
                      <a:pt x="928" y="151"/>
                      <a:pt x="903" y="76"/>
                      <a:pt x="903"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49"/>
              <p:cNvSpPr/>
              <p:nvPr/>
            </p:nvSpPr>
            <p:spPr>
              <a:xfrm>
                <a:off x="2697613" y="1891287"/>
                <a:ext cx="18351" cy="11905"/>
              </a:xfrm>
              <a:custGeom>
                <a:avLst/>
                <a:gdLst/>
                <a:ahLst/>
                <a:cxnLst/>
                <a:rect l="l" t="t" r="r" b="b"/>
                <a:pathLst>
                  <a:path w="928" h="602" extrusionOk="0">
                    <a:moveTo>
                      <a:pt x="903" y="0"/>
                    </a:moveTo>
                    <a:lnTo>
                      <a:pt x="0" y="376"/>
                    </a:lnTo>
                    <a:cubicBezTo>
                      <a:pt x="0" y="452"/>
                      <a:pt x="25" y="527"/>
                      <a:pt x="25" y="602"/>
                    </a:cubicBezTo>
                    <a:lnTo>
                      <a:pt x="928" y="226"/>
                    </a:lnTo>
                    <a:cubicBezTo>
                      <a:pt x="903" y="151"/>
                      <a:pt x="903" y="76"/>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9"/>
              <p:cNvSpPr/>
              <p:nvPr/>
            </p:nvSpPr>
            <p:spPr>
              <a:xfrm>
                <a:off x="2698107" y="1895737"/>
                <a:ext cx="18351" cy="11924"/>
              </a:xfrm>
              <a:custGeom>
                <a:avLst/>
                <a:gdLst/>
                <a:ahLst/>
                <a:cxnLst/>
                <a:rect l="l" t="t" r="r" b="b"/>
                <a:pathLst>
                  <a:path w="928" h="603" extrusionOk="0">
                    <a:moveTo>
                      <a:pt x="903" y="1"/>
                    </a:moveTo>
                    <a:lnTo>
                      <a:pt x="0" y="377"/>
                    </a:lnTo>
                    <a:cubicBezTo>
                      <a:pt x="0" y="452"/>
                      <a:pt x="25" y="527"/>
                      <a:pt x="25" y="603"/>
                    </a:cubicBezTo>
                    <a:lnTo>
                      <a:pt x="928" y="227"/>
                    </a:lnTo>
                    <a:cubicBezTo>
                      <a:pt x="928" y="151"/>
                      <a:pt x="903" y="76"/>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9"/>
              <p:cNvSpPr/>
              <p:nvPr/>
            </p:nvSpPr>
            <p:spPr>
              <a:xfrm>
                <a:off x="2698601" y="1900206"/>
                <a:ext cx="18351" cy="12419"/>
              </a:xfrm>
              <a:custGeom>
                <a:avLst/>
                <a:gdLst/>
                <a:ahLst/>
                <a:cxnLst/>
                <a:rect l="l" t="t" r="r" b="b"/>
                <a:pathLst>
                  <a:path w="928" h="628" extrusionOk="0">
                    <a:moveTo>
                      <a:pt x="903" y="1"/>
                    </a:moveTo>
                    <a:lnTo>
                      <a:pt x="0" y="377"/>
                    </a:lnTo>
                    <a:cubicBezTo>
                      <a:pt x="26" y="452"/>
                      <a:pt x="26" y="552"/>
                      <a:pt x="51" y="627"/>
                    </a:cubicBezTo>
                    <a:lnTo>
                      <a:pt x="928" y="251"/>
                    </a:lnTo>
                    <a:cubicBezTo>
                      <a:pt x="928" y="151"/>
                      <a:pt x="903" y="76"/>
                      <a:pt x="903"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9"/>
              <p:cNvSpPr/>
              <p:nvPr/>
            </p:nvSpPr>
            <p:spPr>
              <a:xfrm>
                <a:off x="2699590" y="1905170"/>
                <a:ext cx="18351" cy="11905"/>
              </a:xfrm>
              <a:custGeom>
                <a:avLst/>
                <a:gdLst/>
                <a:ahLst/>
                <a:cxnLst/>
                <a:rect l="l" t="t" r="r" b="b"/>
                <a:pathLst>
                  <a:path w="928" h="602" extrusionOk="0">
                    <a:moveTo>
                      <a:pt x="878" y="0"/>
                    </a:moveTo>
                    <a:lnTo>
                      <a:pt x="1" y="376"/>
                    </a:lnTo>
                    <a:cubicBezTo>
                      <a:pt x="1" y="451"/>
                      <a:pt x="26" y="527"/>
                      <a:pt x="26" y="602"/>
                    </a:cubicBezTo>
                    <a:lnTo>
                      <a:pt x="928" y="226"/>
                    </a:lnTo>
                    <a:cubicBezTo>
                      <a:pt x="928" y="151"/>
                      <a:pt x="903" y="75"/>
                      <a:pt x="878" y="0"/>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9"/>
              <p:cNvSpPr/>
              <p:nvPr/>
            </p:nvSpPr>
            <p:spPr>
              <a:xfrm>
                <a:off x="2700085" y="1909620"/>
                <a:ext cx="18865" cy="11924"/>
              </a:xfrm>
              <a:custGeom>
                <a:avLst/>
                <a:gdLst/>
                <a:ahLst/>
                <a:cxnLst/>
                <a:rect l="l" t="t" r="r" b="b"/>
                <a:pathLst>
                  <a:path w="954" h="603" extrusionOk="0">
                    <a:moveTo>
                      <a:pt x="903" y="1"/>
                    </a:moveTo>
                    <a:lnTo>
                      <a:pt x="1" y="377"/>
                    </a:lnTo>
                    <a:cubicBezTo>
                      <a:pt x="26" y="452"/>
                      <a:pt x="51" y="527"/>
                      <a:pt x="51" y="602"/>
                    </a:cubicBezTo>
                    <a:lnTo>
                      <a:pt x="953" y="226"/>
                    </a:lnTo>
                    <a:cubicBezTo>
                      <a:pt x="928" y="151"/>
                      <a:pt x="928" y="76"/>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49"/>
              <p:cNvSpPr/>
              <p:nvPr/>
            </p:nvSpPr>
            <p:spPr>
              <a:xfrm>
                <a:off x="2701073" y="1914089"/>
                <a:ext cx="18865" cy="11905"/>
              </a:xfrm>
              <a:custGeom>
                <a:avLst/>
                <a:gdLst/>
                <a:ahLst/>
                <a:cxnLst/>
                <a:rect l="l" t="t" r="r" b="b"/>
                <a:pathLst>
                  <a:path w="954" h="602" extrusionOk="0">
                    <a:moveTo>
                      <a:pt x="903" y="0"/>
                    </a:moveTo>
                    <a:lnTo>
                      <a:pt x="1" y="376"/>
                    </a:lnTo>
                    <a:cubicBezTo>
                      <a:pt x="26" y="451"/>
                      <a:pt x="51" y="527"/>
                      <a:pt x="51" y="602"/>
                    </a:cubicBezTo>
                    <a:lnTo>
                      <a:pt x="953" y="226"/>
                    </a:lnTo>
                    <a:cubicBezTo>
                      <a:pt x="928" y="151"/>
                      <a:pt x="928" y="76"/>
                      <a:pt x="903" y="0"/>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49"/>
              <p:cNvSpPr/>
              <p:nvPr/>
            </p:nvSpPr>
            <p:spPr>
              <a:xfrm>
                <a:off x="2702062" y="1918539"/>
                <a:ext cx="18865" cy="11430"/>
              </a:xfrm>
              <a:custGeom>
                <a:avLst/>
                <a:gdLst/>
                <a:ahLst/>
                <a:cxnLst/>
                <a:rect l="l" t="t" r="r" b="b"/>
                <a:pathLst>
                  <a:path w="954" h="578" extrusionOk="0">
                    <a:moveTo>
                      <a:pt x="903" y="1"/>
                    </a:moveTo>
                    <a:lnTo>
                      <a:pt x="1" y="377"/>
                    </a:lnTo>
                    <a:cubicBezTo>
                      <a:pt x="26" y="452"/>
                      <a:pt x="51" y="502"/>
                      <a:pt x="76" y="577"/>
                    </a:cubicBezTo>
                    <a:lnTo>
                      <a:pt x="953" y="201"/>
                    </a:lnTo>
                    <a:cubicBezTo>
                      <a:pt x="953" y="126"/>
                      <a:pt x="928" y="51"/>
                      <a:pt x="903" y="1"/>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49"/>
              <p:cNvSpPr/>
              <p:nvPr/>
            </p:nvSpPr>
            <p:spPr>
              <a:xfrm>
                <a:off x="2703565" y="1922514"/>
                <a:ext cx="18846" cy="11905"/>
              </a:xfrm>
              <a:custGeom>
                <a:avLst/>
                <a:gdLst/>
                <a:ahLst/>
                <a:cxnLst/>
                <a:rect l="l" t="t" r="r" b="b"/>
                <a:pathLst>
                  <a:path w="953" h="602" extrusionOk="0">
                    <a:moveTo>
                      <a:pt x="877" y="0"/>
                    </a:moveTo>
                    <a:lnTo>
                      <a:pt x="0" y="376"/>
                    </a:lnTo>
                    <a:cubicBezTo>
                      <a:pt x="0" y="452"/>
                      <a:pt x="25" y="527"/>
                      <a:pt x="50" y="602"/>
                    </a:cubicBezTo>
                    <a:lnTo>
                      <a:pt x="953" y="226"/>
                    </a:lnTo>
                    <a:cubicBezTo>
                      <a:pt x="927" y="151"/>
                      <a:pt x="902" y="76"/>
                      <a:pt x="877"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9"/>
              <p:cNvSpPr/>
              <p:nvPr/>
            </p:nvSpPr>
            <p:spPr>
              <a:xfrm>
                <a:off x="2704554" y="1926963"/>
                <a:ext cx="18846" cy="11924"/>
              </a:xfrm>
              <a:custGeom>
                <a:avLst/>
                <a:gdLst/>
                <a:ahLst/>
                <a:cxnLst/>
                <a:rect l="l" t="t" r="r" b="b"/>
                <a:pathLst>
                  <a:path w="953" h="603" extrusionOk="0">
                    <a:moveTo>
                      <a:pt x="903" y="1"/>
                    </a:moveTo>
                    <a:lnTo>
                      <a:pt x="0" y="377"/>
                    </a:lnTo>
                    <a:cubicBezTo>
                      <a:pt x="25" y="452"/>
                      <a:pt x="50" y="527"/>
                      <a:pt x="75" y="602"/>
                    </a:cubicBezTo>
                    <a:lnTo>
                      <a:pt x="953" y="227"/>
                    </a:lnTo>
                    <a:cubicBezTo>
                      <a:pt x="953" y="151"/>
                      <a:pt x="928" y="76"/>
                      <a:pt x="903"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49"/>
              <p:cNvSpPr/>
              <p:nvPr/>
            </p:nvSpPr>
            <p:spPr>
              <a:xfrm>
                <a:off x="2706037" y="1931433"/>
                <a:ext cx="19340" cy="11924"/>
              </a:xfrm>
              <a:custGeom>
                <a:avLst/>
                <a:gdLst/>
                <a:ahLst/>
                <a:cxnLst/>
                <a:rect l="l" t="t" r="r" b="b"/>
                <a:pathLst>
                  <a:path w="978" h="603" extrusionOk="0">
                    <a:moveTo>
                      <a:pt x="878" y="1"/>
                    </a:moveTo>
                    <a:lnTo>
                      <a:pt x="0" y="376"/>
                    </a:lnTo>
                    <a:cubicBezTo>
                      <a:pt x="25" y="452"/>
                      <a:pt x="51" y="527"/>
                      <a:pt x="76" y="602"/>
                    </a:cubicBezTo>
                    <a:lnTo>
                      <a:pt x="978" y="226"/>
                    </a:lnTo>
                    <a:cubicBezTo>
                      <a:pt x="953" y="151"/>
                      <a:pt x="903" y="76"/>
                      <a:pt x="878"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49"/>
              <p:cNvSpPr/>
              <p:nvPr/>
            </p:nvSpPr>
            <p:spPr>
              <a:xfrm>
                <a:off x="2707520" y="1935902"/>
                <a:ext cx="19854" cy="12893"/>
              </a:xfrm>
              <a:custGeom>
                <a:avLst/>
                <a:gdLst/>
                <a:ahLst/>
                <a:cxnLst/>
                <a:rect l="l" t="t" r="r" b="b"/>
                <a:pathLst>
                  <a:path w="1004" h="652" extrusionOk="0">
                    <a:moveTo>
                      <a:pt x="903" y="0"/>
                    </a:moveTo>
                    <a:lnTo>
                      <a:pt x="1" y="376"/>
                    </a:lnTo>
                    <a:cubicBezTo>
                      <a:pt x="26" y="476"/>
                      <a:pt x="51" y="551"/>
                      <a:pt x="101" y="652"/>
                    </a:cubicBezTo>
                    <a:lnTo>
                      <a:pt x="1003" y="276"/>
                    </a:lnTo>
                    <a:cubicBezTo>
                      <a:pt x="953" y="176"/>
                      <a:pt x="928" y="100"/>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9"/>
              <p:cNvSpPr/>
              <p:nvPr/>
            </p:nvSpPr>
            <p:spPr>
              <a:xfrm>
                <a:off x="2709498" y="1941340"/>
                <a:ext cx="20843" cy="15385"/>
              </a:xfrm>
              <a:custGeom>
                <a:avLst/>
                <a:gdLst/>
                <a:ahLst/>
                <a:cxnLst/>
                <a:rect l="l" t="t" r="r" b="b"/>
                <a:pathLst>
                  <a:path w="1054" h="778" extrusionOk="0">
                    <a:moveTo>
                      <a:pt x="903" y="1"/>
                    </a:moveTo>
                    <a:lnTo>
                      <a:pt x="1" y="377"/>
                    </a:lnTo>
                    <a:cubicBezTo>
                      <a:pt x="51" y="502"/>
                      <a:pt x="101" y="652"/>
                      <a:pt x="151" y="778"/>
                    </a:cubicBezTo>
                    <a:lnTo>
                      <a:pt x="1054" y="402"/>
                    </a:lnTo>
                    <a:cubicBezTo>
                      <a:pt x="1003" y="276"/>
                      <a:pt x="953" y="126"/>
                      <a:pt x="903" y="1"/>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2712484" y="1949270"/>
                <a:ext cx="22820" cy="18371"/>
              </a:xfrm>
              <a:custGeom>
                <a:avLst/>
                <a:gdLst/>
                <a:ahLst/>
                <a:cxnLst/>
                <a:rect l="l" t="t" r="r" b="b"/>
                <a:pathLst>
                  <a:path w="1154" h="929" extrusionOk="0">
                    <a:moveTo>
                      <a:pt x="903" y="1"/>
                    </a:moveTo>
                    <a:lnTo>
                      <a:pt x="0" y="377"/>
                    </a:lnTo>
                    <a:cubicBezTo>
                      <a:pt x="75" y="552"/>
                      <a:pt x="176" y="753"/>
                      <a:pt x="251" y="928"/>
                    </a:cubicBezTo>
                    <a:lnTo>
                      <a:pt x="1153" y="552"/>
                    </a:lnTo>
                    <a:cubicBezTo>
                      <a:pt x="1078" y="377"/>
                      <a:pt x="978" y="176"/>
                      <a:pt x="903"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2717428" y="1960187"/>
                <a:ext cx="22326" cy="15879"/>
              </a:xfrm>
              <a:custGeom>
                <a:avLst/>
                <a:gdLst/>
                <a:ahLst/>
                <a:cxnLst/>
                <a:rect l="l" t="t" r="r" b="b"/>
                <a:pathLst>
                  <a:path w="1129" h="803" extrusionOk="0">
                    <a:moveTo>
                      <a:pt x="903" y="0"/>
                    </a:moveTo>
                    <a:lnTo>
                      <a:pt x="1" y="376"/>
                    </a:lnTo>
                    <a:cubicBezTo>
                      <a:pt x="76" y="526"/>
                      <a:pt x="151" y="652"/>
                      <a:pt x="226" y="802"/>
                    </a:cubicBezTo>
                    <a:lnTo>
                      <a:pt x="1129" y="426"/>
                    </a:lnTo>
                    <a:cubicBezTo>
                      <a:pt x="1054" y="276"/>
                      <a:pt x="978" y="151"/>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49"/>
              <p:cNvSpPr/>
              <p:nvPr/>
            </p:nvSpPr>
            <p:spPr>
              <a:xfrm>
                <a:off x="2721897" y="1968611"/>
                <a:ext cx="20843" cy="12893"/>
              </a:xfrm>
              <a:custGeom>
                <a:avLst/>
                <a:gdLst/>
                <a:ahLst/>
                <a:cxnLst/>
                <a:rect l="l" t="t" r="r" b="b"/>
                <a:pathLst>
                  <a:path w="1054" h="652" extrusionOk="0">
                    <a:moveTo>
                      <a:pt x="903" y="0"/>
                    </a:moveTo>
                    <a:lnTo>
                      <a:pt x="0" y="376"/>
                    </a:lnTo>
                    <a:cubicBezTo>
                      <a:pt x="51" y="451"/>
                      <a:pt x="101" y="552"/>
                      <a:pt x="151" y="652"/>
                    </a:cubicBezTo>
                    <a:lnTo>
                      <a:pt x="1053" y="276"/>
                    </a:lnTo>
                    <a:cubicBezTo>
                      <a:pt x="1003" y="176"/>
                      <a:pt x="953" y="75"/>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49"/>
              <p:cNvSpPr/>
              <p:nvPr/>
            </p:nvSpPr>
            <p:spPr>
              <a:xfrm>
                <a:off x="2724864" y="1974050"/>
                <a:ext cx="20843" cy="11924"/>
              </a:xfrm>
              <a:custGeom>
                <a:avLst/>
                <a:gdLst/>
                <a:ahLst/>
                <a:cxnLst/>
                <a:rect l="l" t="t" r="r" b="b"/>
                <a:pathLst>
                  <a:path w="1054" h="603" extrusionOk="0">
                    <a:moveTo>
                      <a:pt x="903" y="1"/>
                    </a:moveTo>
                    <a:lnTo>
                      <a:pt x="1" y="377"/>
                    </a:lnTo>
                    <a:cubicBezTo>
                      <a:pt x="51" y="452"/>
                      <a:pt x="101" y="527"/>
                      <a:pt x="151" y="602"/>
                    </a:cubicBezTo>
                    <a:lnTo>
                      <a:pt x="1053" y="201"/>
                    </a:lnTo>
                    <a:cubicBezTo>
                      <a:pt x="1003" y="151"/>
                      <a:pt x="953" y="76"/>
                      <a:pt x="903"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49"/>
              <p:cNvSpPr/>
              <p:nvPr/>
            </p:nvSpPr>
            <p:spPr>
              <a:xfrm>
                <a:off x="2727850" y="1978025"/>
                <a:ext cx="20329" cy="11905"/>
              </a:xfrm>
              <a:custGeom>
                <a:avLst/>
                <a:gdLst/>
                <a:ahLst/>
                <a:cxnLst/>
                <a:rect l="l" t="t" r="r" b="b"/>
                <a:pathLst>
                  <a:path w="1028" h="602" extrusionOk="0">
                    <a:moveTo>
                      <a:pt x="902" y="0"/>
                    </a:moveTo>
                    <a:lnTo>
                      <a:pt x="0" y="401"/>
                    </a:lnTo>
                    <a:cubicBezTo>
                      <a:pt x="50" y="452"/>
                      <a:pt x="100" y="527"/>
                      <a:pt x="126" y="602"/>
                    </a:cubicBezTo>
                    <a:lnTo>
                      <a:pt x="1028" y="226"/>
                    </a:lnTo>
                    <a:cubicBezTo>
                      <a:pt x="978" y="151"/>
                      <a:pt x="953" y="76"/>
                      <a:pt x="902"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9"/>
              <p:cNvSpPr/>
              <p:nvPr/>
            </p:nvSpPr>
            <p:spPr>
              <a:xfrm>
                <a:off x="2730322" y="1982474"/>
                <a:ext cx="20843" cy="11430"/>
              </a:xfrm>
              <a:custGeom>
                <a:avLst/>
                <a:gdLst/>
                <a:ahLst/>
                <a:cxnLst/>
                <a:rect l="l" t="t" r="r" b="b"/>
                <a:pathLst>
                  <a:path w="1054" h="578" extrusionOk="0">
                    <a:moveTo>
                      <a:pt x="903" y="1"/>
                    </a:moveTo>
                    <a:lnTo>
                      <a:pt x="1" y="377"/>
                    </a:lnTo>
                    <a:cubicBezTo>
                      <a:pt x="51" y="452"/>
                      <a:pt x="101" y="527"/>
                      <a:pt x="151" y="577"/>
                    </a:cubicBezTo>
                    <a:lnTo>
                      <a:pt x="1053" y="201"/>
                    </a:lnTo>
                    <a:cubicBezTo>
                      <a:pt x="1003" y="151"/>
                      <a:pt x="953" y="76"/>
                      <a:pt x="903"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9"/>
              <p:cNvSpPr/>
              <p:nvPr/>
            </p:nvSpPr>
            <p:spPr>
              <a:xfrm>
                <a:off x="2733288" y="1986449"/>
                <a:ext cx="20843" cy="11905"/>
              </a:xfrm>
              <a:custGeom>
                <a:avLst/>
                <a:gdLst/>
                <a:ahLst/>
                <a:cxnLst/>
                <a:rect l="l" t="t" r="r" b="b"/>
                <a:pathLst>
                  <a:path w="1054" h="602" extrusionOk="0">
                    <a:moveTo>
                      <a:pt x="903" y="0"/>
                    </a:moveTo>
                    <a:lnTo>
                      <a:pt x="1" y="376"/>
                    </a:lnTo>
                    <a:cubicBezTo>
                      <a:pt x="51" y="452"/>
                      <a:pt x="101" y="527"/>
                      <a:pt x="151" y="602"/>
                    </a:cubicBezTo>
                    <a:lnTo>
                      <a:pt x="1054" y="201"/>
                    </a:lnTo>
                    <a:cubicBezTo>
                      <a:pt x="1003" y="151"/>
                      <a:pt x="953" y="76"/>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49"/>
              <p:cNvSpPr/>
              <p:nvPr/>
            </p:nvSpPr>
            <p:spPr>
              <a:xfrm>
                <a:off x="2736275" y="1990404"/>
                <a:ext cx="20823" cy="11924"/>
              </a:xfrm>
              <a:custGeom>
                <a:avLst/>
                <a:gdLst/>
                <a:ahLst/>
                <a:cxnLst/>
                <a:rect l="l" t="t" r="r" b="b"/>
                <a:pathLst>
                  <a:path w="1053" h="603" extrusionOk="0">
                    <a:moveTo>
                      <a:pt x="903" y="1"/>
                    </a:moveTo>
                    <a:lnTo>
                      <a:pt x="0" y="402"/>
                    </a:lnTo>
                    <a:cubicBezTo>
                      <a:pt x="50" y="452"/>
                      <a:pt x="101" y="527"/>
                      <a:pt x="151" y="602"/>
                    </a:cubicBezTo>
                    <a:lnTo>
                      <a:pt x="1053" y="201"/>
                    </a:lnTo>
                    <a:cubicBezTo>
                      <a:pt x="1003" y="151"/>
                      <a:pt x="953" y="76"/>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49"/>
              <p:cNvSpPr/>
              <p:nvPr/>
            </p:nvSpPr>
            <p:spPr>
              <a:xfrm>
                <a:off x="2739241" y="1994379"/>
                <a:ext cx="21337" cy="11410"/>
              </a:xfrm>
              <a:custGeom>
                <a:avLst/>
                <a:gdLst/>
                <a:ahLst/>
                <a:cxnLst/>
                <a:rect l="l" t="t" r="r" b="b"/>
                <a:pathLst>
                  <a:path w="1079" h="577" extrusionOk="0">
                    <a:moveTo>
                      <a:pt x="903" y="0"/>
                    </a:moveTo>
                    <a:lnTo>
                      <a:pt x="1" y="401"/>
                    </a:lnTo>
                    <a:cubicBezTo>
                      <a:pt x="76" y="452"/>
                      <a:pt x="126" y="527"/>
                      <a:pt x="176" y="577"/>
                    </a:cubicBezTo>
                    <a:lnTo>
                      <a:pt x="1078" y="201"/>
                    </a:lnTo>
                    <a:cubicBezTo>
                      <a:pt x="1028" y="151"/>
                      <a:pt x="953" y="76"/>
                      <a:pt x="90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9"/>
              <p:cNvSpPr/>
              <p:nvPr/>
            </p:nvSpPr>
            <p:spPr>
              <a:xfrm>
                <a:off x="2742721" y="1998334"/>
                <a:ext cx="21317" cy="11430"/>
              </a:xfrm>
              <a:custGeom>
                <a:avLst/>
                <a:gdLst/>
                <a:ahLst/>
                <a:cxnLst/>
                <a:rect l="l" t="t" r="r" b="b"/>
                <a:pathLst>
                  <a:path w="1078" h="578" extrusionOk="0">
                    <a:moveTo>
                      <a:pt x="902" y="1"/>
                    </a:moveTo>
                    <a:lnTo>
                      <a:pt x="0" y="377"/>
                    </a:lnTo>
                    <a:cubicBezTo>
                      <a:pt x="50" y="452"/>
                      <a:pt x="100" y="527"/>
                      <a:pt x="176" y="577"/>
                    </a:cubicBezTo>
                    <a:lnTo>
                      <a:pt x="1078" y="201"/>
                    </a:lnTo>
                    <a:cubicBezTo>
                      <a:pt x="1003" y="151"/>
                      <a:pt x="952" y="76"/>
                      <a:pt x="902"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9"/>
              <p:cNvSpPr/>
              <p:nvPr/>
            </p:nvSpPr>
            <p:spPr>
              <a:xfrm>
                <a:off x="2746182" y="2002309"/>
                <a:ext cx="20843" cy="10916"/>
              </a:xfrm>
              <a:custGeom>
                <a:avLst/>
                <a:gdLst/>
                <a:ahLst/>
                <a:cxnLst/>
                <a:rect l="l" t="t" r="r" b="b"/>
                <a:pathLst>
                  <a:path w="1054" h="552" extrusionOk="0">
                    <a:moveTo>
                      <a:pt x="903" y="0"/>
                    </a:moveTo>
                    <a:lnTo>
                      <a:pt x="1" y="376"/>
                    </a:lnTo>
                    <a:cubicBezTo>
                      <a:pt x="51" y="452"/>
                      <a:pt x="101" y="502"/>
                      <a:pt x="176" y="552"/>
                    </a:cubicBezTo>
                    <a:lnTo>
                      <a:pt x="1053" y="176"/>
                    </a:lnTo>
                    <a:cubicBezTo>
                      <a:pt x="1003" y="126"/>
                      <a:pt x="953" y="51"/>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49"/>
              <p:cNvSpPr/>
              <p:nvPr/>
            </p:nvSpPr>
            <p:spPr>
              <a:xfrm>
                <a:off x="2749643" y="2005770"/>
                <a:ext cx="20843" cy="10936"/>
              </a:xfrm>
              <a:custGeom>
                <a:avLst/>
                <a:gdLst/>
                <a:ahLst/>
                <a:cxnLst/>
                <a:rect l="l" t="t" r="r" b="b"/>
                <a:pathLst>
                  <a:path w="1054" h="553" extrusionOk="0">
                    <a:moveTo>
                      <a:pt x="878" y="1"/>
                    </a:moveTo>
                    <a:lnTo>
                      <a:pt x="1" y="377"/>
                    </a:lnTo>
                    <a:cubicBezTo>
                      <a:pt x="51" y="452"/>
                      <a:pt x="101" y="502"/>
                      <a:pt x="151" y="552"/>
                    </a:cubicBezTo>
                    <a:lnTo>
                      <a:pt x="1054" y="176"/>
                    </a:lnTo>
                    <a:cubicBezTo>
                      <a:pt x="1003" y="126"/>
                      <a:pt x="953" y="51"/>
                      <a:pt x="8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9"/>
              <p:cNvSpPr/>
              <p:nvPr/>
            </p:nvSpPr>
            <p:spPr>
              <a:xfrm>
                <a:off x="2752629" y="2009251"/>
                <a:ext cx="21337" cy="10421"/>
              </a:xfrm>
              <a:custGeom>
                <a:avLst/>
                <a:gdLst/>
                <a:ahLst/>
                <a:cxnLst/>
                <a:rect l="l" t="t" r="r" b="b"/>
                <a:pathLst>
                  <a:path w="1079" h="527" extrusionOk="0">
                    <a:moveTo>
                      <a:pt x="903" y="0"/>
                    </a:moveTo>
                    <a:lnTo>
                      <a:pt x="0" y="376"/>
                    </a:lnTo>
                    <a:cubicBezTo>
                      <a:pt x="76" y="426"/>
                      <a:pt x="126" y="477"/>
                      <a:pt x="176" y="527"/>
                    </a:cubicBezTo>
                    <a:lnTo>
                      <a:pt x="1078" y="151"/>
                    </a:lnTo>
                    <a:cubicBezTo>
                      <a:pt x="1028" y="101"/>
                      <a:pt x="953" y="51"/>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9"/>
              <p:cNvSpPr/>
              <p:nvPr/>
            </p:nvSpPr>
            <p:spPr>
              <a:xfrm>
                <a:off x="2756090" y="2012217"/>
                <a:ext cx="20843" cy="10441"/>
              </a:xfrm>
              <a:custGeom>
                <a:avLst/>
                <a:gdLst/>
                <a:ahLst/>
                <a:cxnLst/>
                <a:rect l="l" t="t" r="r" b="b"/>
                <a:pathLst>
                  <a:path w="1054" h="528" extrusionOk="0">
                    <a:moveTo>
                      <a:pt x="903" y="1"/>
                    </a:moveTo>
                    <a:lnTo>
                      <a:pt x="1" y="377"/>
                    </a:lnTo>
                    <a:cubicBezTo>
                      <a:pt x="51" y="427"/>
                      <a:pt x="101" y="477"/>
                      <a:pt x="176" y="527"/>
                    </a:cubicBezTo>
                    <a:lnTo>
                      <a:pt x="1053" y="151"/>
                    </a:lnTo>
                    <a:cubicBezTo>
                      <a:pt x="1003" y="101"/>
                      <a:pt x="953" y="51"/>
                      <a:pt x="903"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49"/>
              <p:cNvSpPr/>
              <p:nvPr/>
            </p:nvSpPr>
            <p:spPr>
              <a:xfrm>
                <a:off x="2759571" y="2015203"/>
                <a:ext cx="20823" cy="9927"/>
              </a:xfrm>
              <a:custGeom>
                <a:avLst/>
                <a:gdLst/>
                <a:ahLst/>
                <a:cxnLst/>
                <a:rect l="l" t="t" r="r" b="b"/>
                <a:pathLst>
                  <a:path w="1053" h="502" extrusionOk="0">
                    <a:moveTo>
                      <a:pt x="877" y="0"/>
                    </a:moveTo>
                    <a:lnTo>
                      <a:pt x="0" y="376"/>
                    </a:lnTo>
                    <a:cubicBezTo>
                      <a:pt x="50" y="426"/>
                      <a:pt x="100" y="451"/>
                      <a:pt x="151" y="501"/>
                    </a:cubicBezTo>
                    <a:lnTo>
                      <a:pt x="1053" y="125"/>
                    </a:lnTo>
                    <a:cubicBezTo>
                      <a:pt x="1003" y="75"/>
                      <a:pt x="953" y="50"/>
                      <a:pt x="877"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49"/>
              <p:cNvSpPr/>
              <p:nvPr/>
            </p:nvSpPr>
            <p:spPr>
              <a:xfrm>
                <a:off x="2762537" y="2017675"/>
                <a:ext cx="18846" cy="7950"/>
              </a:xfrm>
              <a:custGeom>
                <a:avLst/>
                <a:gdLst/>
                <a:ahLst/>
                <a:cxnLst/>
                <a:rect l="l" t="t" r="r" b="b"/>
                <a:pathLst>
                  <a:path w="953" h="402" extrusionOk="0">
                    <a:moveTo>
                      <a:pt x="903" y="0"/>
                    </a:moveTo>
                    <a:lnTo>
                      <a:pt x="1" y="376"/>
                    </a:lnTo>
                    <a:lnTo>
                      <a:pt x="51" y="401"/>
                    </a:lnTo>
                    <a:lnTo>
                      <a:pt x="953" y="26"/>
                    </a:lnTo>
                    <a:cubicBezTo>
                      <a:pt x="928" y="26"/>
                      <a:pt x="928" y="26"/>
                      <a:pt x="903"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9"/>
              <p:cNvSpPr/>
              <p:nvPr/>
            </p:nvSpPr>
            <p:spPr>
              <a:xfrm>
                <a:off x="2723875" y="1881380"/>
                <a:ext cx="17857" cy="9927"/>
              </a:xfrm>
              <a:custGeom>
                <a:avLst/>
                <a:gdLst/>
                <a:ahLst/>
                <a:cxnLst/>
                <a:rect l="l" t="t" r="r" b="b"/>
                <a:pathLst>
                  <a:path w="903" h="502" extrusionOk="0">
                    <a:moveTo>
                      <a:pt x="903" y="0"/>
                    </a:moveTo>
                    <a:lnTo>
                      <a:pt x="1" y="376"/>
                    </a:lnTo>
                    <a:cubicBezTo>
                      <a:pt x="1" y="426"/>
                      <a:pt x="1" y="476"/>
                      <a:pt x="1" y="501"/>
                    </a:cubicBezTo>
                    <a:lnTo>
                      <a:pt x="878" y="125"/>
                    </a:lnTo>
                    <a:cubicBezTo>
                      <a:pt x="903" y="75"/>
                      <a:pt x="903" y="50"/>
                      <a:pt x="903"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9"/>
              <p:cNvSpPr/>
              <p:nvPr/>
            </p:nvSpPr>
            <p:spPr>
              <a:xfrm>
                <a:off x="2723381" y="1883852"/>
                <a:ext cx="17857" cy="10421"/>
              </a:xfrm>
              <a:custGeom>
                <a:avLst/>
                <a:gdLst/>
                <a:ahLst/>
                <a:cxnLst/>
                <a:rect l="l" t="t" r="r" b="b"/>
                <a:pathLst>
                  <a:path w="903" h="527" extrusionOk="0">
                    <a:moveTo>
                      <a:pt x="903" y="0"/>
                    </a:moveTo>
                    <a:lnTo>
                      <a:pt x="26" y="376"/>
                    </a:lnTo>
                    <a:cubicBezTo>
                      <a:pt x="1" y="427"/>
                      <a:pt x="1" y="477"/>
                      <a:pt x="1" y="527"/>
                    </a:cubicBezTo>
                    <a:lnTo>
                      <a:pt x="903" y="151"/>
                    </a:lnTo>
                    <a:cubicBezTo>
                      <a:pt x="903" y="101"/>
                      <a:pt x="903" y="51"/>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49"/>
              <p:cNvSpPr/>
              <p:nvPr/>
            </p:nvSpPr>
            <p:spPr>
              <a:xfrm>
                <a:off x="2723381" y="1886818"/>
                <a:ext cx="17857" cy="9947"/>
              </a:xfrm>
              <a:custGeom>
                <a:avLst/>
                <a:gdLst/>
                <a:ahLst/>
                <a:cxnLst/>
                <a:rect l="l" t="t" r="r" b="b"/>
                <a:pathLst>
                  <a:path w="903" h="503" extrusionOk="0">
                    <a:moveTo>
                      <a:pt x="903" y="1"/>
                    </a:moveTo>
                    <a:lnTo>
                      <a:pt x="1" y="377"/>
                    </a:lnTo>
                    <a:cubicBezTo>
                      <a:pt x="1" y="427"/>
                      <a:pt x="1" y="477"/>
                      <a:pt x="1" y="502"/>
                    </a:cubicBezTo>
                    <a:lnTo>
                      <a:pt x="903" y="126"/>
                    </a:lnTo>
                    <a:cubicBezTo>
                      <a:pt x="903" y="101"/>
                      <a:pt x="903" y="51"/>
                      <a:pt x="903"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49"/>
              <p:cNvSpPr/>
              <p:nvPr/>
            </p:nvSpPr>
            <p:spPr>
              <a:xfrm>
                <a:off x="2723381" y="1889310"/>
                <a:ext cx="17857" cy="10421"/>
              </a:xfrm>
              <a:custGeom>
                <a:avLst/>
                <a:gdLst/>
                <a:ahLst/>
                <a:cxnLst/>
                <a:rect l="l" t="t" r="r" b="b"/>
                <a:pathLst>
                  <a:path w="903" h="527" extrusionOk="0">
                    <a:moveTo>
                      <a:pt x="903" y="0"/>
                    </a:moveTo>
                    <a:lnTo>
                      <a:pt x="1" y="376"/>
                    </a:lnTo>
                    <a:cubicBezTo>
                      <a:pt x="1" y="426"/>
                      <a:pt x="1" y="476"/>
                      <a:pt x="1" y="527"/>
                    </a:cubicBezTo>
                    <a:lnTo>
                      <a:pt x="903" y="151"/>
                    </a:lnTo>
                    <a:cubicBezTo>
                      <a:pt x="903" y="100"/>
                      <a:pt x="903" y="50"/>
                      <a:pt x="903"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49"/>
              <p:cNvSpPr/>
              <p:nvPr/>
            </p:nvSpPr>
            <p:spPr>
              <a:xfrm>
                <a:off x="2723381" y="1892276"/>
                <a:ext cx="17857" cy="10421"/>
              </a:xfrm>
              <a:custGeom>
                <a:avLst/>
                <a:gdLst/>
                <a:ahLst/>
                <a:cxnLst/>
                <a:rect l="l" t="t" r="r" b="b"/>
                <a:pathLst>
                  <a:path w="903" h="527" extrusionOk="0">
                    <a:moveTo>
                      <a:pt x="903" y="1"/>
                    </a:moveTo>
                    <a:lnTo>
                      <a:pt x="1" y="377"/>
                    </a:lnTo>
                    <a:cubicBezTo>
                      <a:pt x="1" y="427"/>
                      <a:pt x="1" y="477"/>
                      <a:pt x="1" y="527"/>
                    </a:cubicBezTo>
                    <a:lnTo>
                      <a:pt x="903" y="151"/>
                    </a:lnTo>
                    <a:cubicBezTo>
                      <a:pt x="903" y="101"/>
                      <a:pt x="903" y="51"/>
                      <a:pt x="903"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9"/>
              <p:cNvSpPr/>
              <p:nvPr/>
            </p:nvSpPr>
            <p:spPr>
              <a:xfrm>
                <a:off x="2723381" y="1895243"/>
                <a:ext cx="17857" cy="10441"/>
              </a:xfrm>
              <a:custGeom>
                <a:avLst/>
                <a:gdLst/>
                <a:ahLst/>
                <a:cxnLst/>
                <a:rect l="l" t="t" r="r" b="b"/>
                <a:pathLst>
                  <a:path w="903" h="528" extrusionOk="0">
                    <a:moveTo>
                      <a:pt x="903" y="1"/>
                    </a:moveTo>
                    <a:lnTo>
                      <a:pt x="1" y="377"/>
                    </a:lnTo>
                    <a:cubicBezTo>
                      <a:pt x="1" y="427"/>
                      <a:pt x="1" y="477"/>
                      <a:pt x="1" y="527"/>
                    </a:cubicBezTo>
                    <a:lnTo>
                      <a:pt x="903" y="151"/>
                    </a:lnTo>
                    <a:cubicBezTo>
                      <a:pt x="903" y="101"/>
                      <a:pt x="903" y="51"/>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9"/>
              <p:cNvSpPr/>
              <p:nvPr/>
            </p:nvSpPr>
            <p:spPr>
              <a:xfrm>
                <a:off x="2723381" y="1898229"/>
                <a:ext cx="17857" cy="10421"/>
              </a:xfrm>
              <a:custGeom>
                <a:avLst/>
                <a:gdLst/>
                <a:ahLst/>
                <a:cxnLst/>
                <a:rect l="l" t="t" r="r" b="b"/>
                <a:pathLst>
                  <a:path w="903" h="527" extrusionOk="0">
                    <a:moveTo>
                      <a:pt x="903" y="0"/>
                    </a:moveTo>
                    <a:lnTo>
                      <a:pt x="1" y="376"/>
                    </a:lnTo>
                    <a:cubicBezTo>
                      <a:pt x="1" y="426"/>
                      <a:pt x="1" y="477"/>
                      <a:pt x="1" y="527"/>
                    </a:cubicBezTo>
                    <a:lnTo>
                      <a:pt x="903" y="151"/>
                    </a:lnTo>
                    <a:cubicBezTo>
                      <a:pt x="903" y="101"/>
                      <a:pt x="903" y="50"/>
                      <a:pt x="90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49"/>
              <p:cNvSpPr/>
              <p:nvPr/>
            </p:nvSpPr>
            <p:spPr>
              <a:xfrm>
                <a:off x="2723381" y="1901195"/>
                <a:ext cx="18351" cy="10441"/>
              </a:xfrm>
              <a:custGeom>
                <a:avLst/>
                <a:gdLst/>
                <a:ahLst/>
                <a:cxnLst/>
                <a:rect l="l" t="t" r="r" b="b"/>
                <a:pathLst>
                  <a:path w="928" h="528" extrusionOk="0">
                    <a:moveTo>
                      <a:pt x="903" y="1"/>
                    </a:moveTo>
                    <a:lnTo>
                      <a:pt x="1" y="377"/>
                    </a:lnTo>
                    <a:cubicBezTo>
                      <a:pt x="26" y="427"/>
                      <a:pt x="26" y="477"/>
                      <a:pt x="26" y="527"/>
                    </a:cubicBezTo>
                    <a:lnTo>
                      <a:pt x="928" y="151"/>
                    </a:lnTo>
                    <a:cubicBezTo>
                      <a:pt x="928" y="101"/>
                      <a:pt x="903" y="51"/>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49"/>
              <p:cNvSpPr/>
              <p:nvPr/>
            </p:nvSpPr>
            <p:spPr>
              <a:xfrm>
                <a:off x="2723875" y="1904181"/>
                <a:ext cx="18371" cy="10421"/>
              </a:xfrm>
              <a:custGeom>
                <a:avLst/>
                <a:gdLst/>
                <a:ahLst/>
                <a:cxnLst/>
                <a:rect l="l" t="t" r="r" b="b"/>
                <a:pathLst>
                  <a:path w="929" h="527" extrusionOk="0">
                    <a:moveTo>
                      <a:pt x="903" y="0"/>
                    </a:moveTo>
                    <a:lnTo>
                      <a:pt x="1" y="376"/>
                    </a:lnTo>
                    <a:cubicBezTo>
                      <a:pt x="1" y="426"/>
                      <a:pt x="26" y="476"/>
                      <a:pt x="26" y="526"/>
                    </a:cubicBezTo>
                    <a:lnTo>
                      <a:pt x="928" y="150"/>
                    </a:lnTo>
                    <a:cubicBezTo>
                      <a:pt x="903" y="100"/>
                      <a:pt x="903" y="50"/>
                      <a:pt x="903"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49"/>
              <p:cNvSpPr/>
              <p:nvPr/>
            </p:nvSpPr>
            <p:spPr>
              <a:xfrm>
                <a:off x="2724369" y="1907148"/>
                <a:ext cx="18371" cy="10916"/>
              </a:xfrm>
              <a:custGeom>
                <a:avLst/>
                <a:gdLst/>
                <a:ahLst/>
                <a:cxnLst/>
                <a:rect l="l" t="t" r="r" b="b"/>
                <a:pathLst>
                  <a:path w="929" h="552" extrusionOk="0">
                    <a:moveTo>
                      <a:pt x="903" y="0"/>
                    </a:moveTo>
                    <a:lnTo>
                      <a:pt x="1" y="376"/>
                    </a:lnTo>
                    <a:cubicBezTo>
                      <a:pt x="1" y="427"/>
                      <a:pt x="26" y="502"/>
                      <a:pt x="26" y="552"/>
                    </a:cubicBezTo>
                    <a:lnTo>
                      <a:pt x="928" y="176"/>
                    </a:lnTo>
                    <a:cubicBezTo>
                      <a:pt x="903" y="101"/>
                      <a:pt x="903" y="51"/>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9"/>
              <p:cNvSpPr/>
              <p:nvPr/>
            </p:nvSpPr>
            <p:spPr>
              <a:xfrm>
                <a:off x="2724864" y="1910609"/>
                <a:ext cx="18371" cy="10441"/>
              </a:xfrm>
              <a:custGeom>
                <a:avLst/>
                <a:gdLst/>
                <a:ahLst/>
                <a:cxnLst/>
                <a:rect l="l" t="t" r="r" b="b"/>
                <a:pathLst>
                  <a:path w="929" h="528" extrusionOk="0">
                    <a:moveTo>
                      <a:pt x="903" y="1"/>
                    </a:moveTo>
                    <a:lnTo>
                      <a:pt x="1" y="377"/>
                    </a:lnTo>
                    <a:cubicBezTo>
                      <a:pt x="1" y="427"/>
                      <a:pt x="26" y="477"/>
                      <a:pt x="26" y="527"/>
                    </a:cubicBezTo>
                    <a:lnTo>
                      <a:pt x="928" y="151"/>
                    </a:lnTo>
                    <a:cubicBezTo>
                      <a:pt x="903" y="101"/>
                      <a:pt x="903" y="51"/>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9"/>
              <p:cNvSpPr/>
              <p:nvPr/>
            </p:nvSpPr>
            <p:spPr>
              <a:xfrm>
                <a:off x="2725358" y="1913595"/>
                <a:ext cx="18371" cy="10421"/>
              </a:xfrm>
              <a:custGeom>
                <a:avLst/>
                <a:gdLst/>
                <a:ahLst/>
                <a:cxnLst/>
                <a:rect l="l" t="t" r="r" b="b"/>
                <a:pathLst>
                  <a:path w="929" h="527" extrusionOk="0">
                    <a:moveTo>
                      <a:pt x="903" y="0"/>
                    </a:moveTo>
                    <a:lnTo>
                      <a:pt x="1" y="376"/>
                    </a:lnTo>
                    <a:cubicBezTo>
                      <a:pt x="1" y="426"/>
                      <a:pt x="26" y="476"/>
                      <a:pt x="26" y="527"/>
                    </a:cubicBezTo>
                    <a:lnTo>
                      <a:pt x="928" y="151"/>
                    </a:lnTo>
                    <a:cubicBezTo>
                      <a:pt x="928" y="101"/>
                      <a:pt x="903" y="50"/>
                      <a:pt x="903"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9"/>
              <p:cNvSpPr/>
              <p:nvPr/>
            </p:nvSpPr>
            <p:spPr>
              <a:xfrm>
                <a:off x="2725853" y="1916561"/>
                <a:ext cx="18371" cy="10421"/>
              </a:xfrm>
              <a:custGeom>
                <a:avLst/>
                <a:gdLst/>
                <a:ahLst/>
                <a:cxnLst/>
                <a:rect l="l" t="t" r="r" b="b"/>
                <a:pathLst>
                  <a:path w="929" h="527" extrusionOk="0">
                    <a:moveTo>
                      <a:pt x="903" y="1"/>
                    </a:moveTo>
                    <a:lnTo>
                      <a:pt x="1" y="377"/>
                    </a:lnTo>
                    <a:cubicBezTo>
                      <a:pt x="26" y="427"/>
                      <a:pt x="26" y="477"/>
                      <a:pt x="51" y="527"/>
                    </a:cubicBezTo>
                    <a:lnTo>
                      <a:pt x="928" y="151"/>
                    </a:lnTo>
                    <a:cubicBezTo>
                      <a:pt x="928" y="101"/>
                      <a:pt x="928" y="51"/>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9"/>
              <p:cNvSpPr/>
              <p:nvPr/>
            </p:nvSpPr>
            <p:spPr>
              <a:xfrm>
                <a:off x="2726861" y="1919547"/>
                <a:ext cx="18351" cy="10421"/>
              </a:xfrm>
              <a:custGeom>
                <a:avLst/>
                <a:gdLst/>
                <a:ahLst/>
                <a:cxnLst/>
                <a:rect l="l" t="t" r="r" b="b"/>
                <a:pathLst>
                  <a:path w="928" h="527" extrusionOk="0">
                    <a:moveTo>
                      <a:pt x="877" y="0"/>
                    </a:moveTo>
                    <a:lnTo>
                      <a:pt x="0" y="376"/>
                    </a:lnTo>
                    <a:cubicBezTo>
                      <a:pt x="0" y="426"/>
                      <a:pt x="25" y="476"/>
                      <a:pt x="25" y="526"/>
                    </a:cubicBezTo>
                    <a:lnTo>
                      <a:pt x="927" y="125"/>
                    </a:lnTo>
                    <a:cubicBezTo>
                      <a:pt x="902" y="100"/>
                      <a:pt x="902" y="50"/>
                      <a:pt x="877"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49"/>
              <p:cNvSpPr/>
              <p:nvPr/>
            </p:nvSpPr>
            <p:spPr>
              <a:xfrm>
                <a:off x="2727356" y="1922019"/>
                <a:ext cx="18846" cy="10421"/>
              </a:xfrm>
              <a:custGeom>
                <a:avLst/>
                <a:gdLst/>
                <a:ahLst/>
                <a:cxnLst/>
                <a:rect l="l" t="t" r="r" b="b"/>
                <a:pathLst>
                  <a:path w="953" h="527" extrusionOk="0">
                    <a:moveTo>
                      <a:pt x="902" y="0"/>
                    </a:moveTo>
                    <a:lnTo>
                      <a:pt x="0" y="401"/>
                    </a:lnTo>
                    <a:cubicBezTo>
                      <a:pt x="25" y="426"/>
                      <a:pt x="25" y="477"/>
                      <a:pt x="50" y="527"/>
                    </a:cubicBezTo>
                    <a:lnTo>
                      <a:pt x="953" y="151"/>
                    </a:lnTo>
                    <a:cubicBezTo>
                      <a:pt x="927" y="101"/>
                      <a:pt x="927" y="50"/>
                      <a:pt x="902"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49"/>
              <p:cNvSpPr/>
              <p:nvPr/>
            </p:nvSpPr>
            <p:spPr>
              <a:xfrm>
                <a:off x="2728344" y="1924986"/>
                <a:ext cx="18351" cy="10441"/>
              </a:xfrm>
              <a:custGeom>
                <a:avLst/>
                <a:gdLst/>
                <a:ahLst/>
                <a:cxnLst/>
                <a:rect l="l" t="t" r="r" b="b"/>
                <a:pathLst>
                  <a:path w="928" h="528" extrusionOk="0">
                    <a:moveTo>
                      <a:pt x="903" y="1"/>
                    </a:moveTo>
                    <a:lnTo>
                      <a:pt x="0" y="377"/>
                    </a:lnTo>
                    <a:cubicBezTo>
                      <a:pt x="0" y="427"/>
                      <a:pt x="25" y="477"/>
                      <a:pt x="50" y="527"/>
                    </a:cubicBezTo>
                    <a:lnTo>
                      <a:pt x="928" y="151"/>
                    </a:lnTo>
                    <a:cubicBezTo>
                      <a:pt x="928" y="101"/>
                      <a:pt x="903" y="51"/>
                      <a:pt x="903"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9"/>
              <p:cNvSpPr/>
              <p:nvPr/>
            </p:nvSpPr>
            <p:spPr>
              <a:xfrm>
                <a:off x="2729333" y="1927972"/>
                <a:ext cx="18846" cy="10421"/>
              </a:xfrm>
              <a:custGeom>
                <a:avLst/>
                <a:gdLst/>
                <a:ahLst/>
                <a:cxnLst/>
                <a:rect l="l" t="t" r="r" b="b"/>
                <a:pathLst>
                  <a:path w="953" h="527" extrusionOk="0">
                    <a:moveTo>
                      <a:pt x="878" y="0"/>
                    </a:moveTo>
                    <a:lnTo>
                      <a:pt x="0" y="376"/>
                    </a:lnTo>
                    <a:cubicBezTo>
                      <a:pt x="0" y="426"/>
                      <a:pt x="25" y="476"/>
                      <a:pt x="51" y="526"/>
                    </a:cubicBezTo>
                    <a:lnTo>
                      <a:pt x="953" y="150"/>
                    </a:lnTo>
                    <a:cubicBezTo>
                      <a:pt x="928" y="100"/>
                      <a:pt x="903" y="50"/>
                      <a:pt x="878"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9"/>
              <p:cNvSpPr/>
              <p:nvPr/>
            </p:nvSpPr>
            <p:spPr>
              <a:xfrm>
                <a:off x="2730322" y="1930938"/>
                <a:ext cx="18846" cy="11410"/>
              </a:xfrm>
              <a:custGeom>
                <a:avLst/>
                <a:gdLst/>
                <a:ahLst/>
                <a:cxnLst/>
                <a:rect l="l" t="t" r="r" b="b"/>
                <a:pathLst>
                  <a:path w="953" h="577" extrusionOk="0">
                    <a:moveTo>
                      <a:pt x="903" y="0"/>
                    </a:moveTo>
                    <a:lnTo>
                      <a:pt x="1" y="376"/>
                    </a:lnTo>
                    <a:cubicBezTo>
                      <a:pt x="26" y="452"/>
                      <a:pt x="26" y="502"/>
                      <a:pt x="51" y="577"/>
                    </a:cubicBezTo>
                    <a:lnTo>
                      <a:pt x="953" y="201"/>
                    </a:lnTo>
                    <a:cubicBezTo>
                      <a:pt x="928" y="126"/>
                      <a:pt x="903" y="76"/>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49"/>
              <p:cNvSpPr/>
              <p:nvPr/>
            </p:nvSpPr>
            <p:spPr>
              <a:xfrm>
                <a:off x="2731311" y="1934893"/>
                <a:ext cx="20348" cy="12913"/>
              </a:xfrm>
              <a:custGeom>
                <a:avLst/>
                <a:gdLst/>
                <a:ahLst/>
                <a:cxnLst/>
                <a:rect l="l" t="t" r="r" b="b"/>
                <a:pathLst>
                  <a:path w="1029" h="653" extrusionOk="0">
                    <a:moveTo>
                      <a:pt x="903" y="1"/>
                    </a:moveTo>
                    <a:lnTo>
                      <a:pt x="1" y="377"/>
                    </a:lnTo>
                    <a:cubicBezTo>
                      <a:pt x="51" y="452"/>
                      <a:pt x="76" y="552"/>
                      <a:pt x="126" y="653"/>
                    </a:cubicBezTo>
                    <a:lnTo>
                      <a:pt x="1028" y="252"/>
                    </a:lnTo>
                    <a:cubicBezTo>
                      <a:pt x="978" y="176"/>
                      <a:pt x="953" y="76"/>
                      <a:pt x="903"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49"/>
              <p:cNvSpPr/>
              <p:nvPr/>
            </p:nvSpPr>
            <p:spPr>
              <a:xfrm>
                <a:off x="2733783" y="1939857"/>
                <a:ext cx="20843" cy="14891"/>
              </a:xfrm>
              <a:custGeom>
                <a:avLst/>
                <a:gdLst/>
                <a:ahLst/>
                <a:cxnLst/>
                <a:rect l="l" t="t" r="r" b="b"/>
                <a:pathLst>
                  <a:path w="1054" h="753" extrusionOk="0">
                    <a:moveTo>
                      <a:pt x="903" y="1"/>
                    </a:moveTo>
                    <a:lnTo>
                      <a:pt x="1" y="402"/>
                    </a:lnTo>
                    <a:cubicBezTo>
                      <a:pt x="51" y="502"/>
                      <a:pt x="101" y="627"/>
                      <a:pt x="151" y="752"/>
                    </a:cubicBezTo>
                    <a:lnTo>
                      <a:pt x="1054" y="377"/>
                    </a:lnTo>
                    <a:cubicBezTo>
                      <a:pt x="1003" y="251"/>
                      <a:pt x="953" y="126"/>
                      <a:pt x="903"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9"/>
              <p:cNvSpPr/>
              <p:nvPr/>
            </p:nvSpPr>
            <p:spPr>
              <a:xfrm>
                <a:off x="2736769" y="1947293"/>
                <a:ext cx="20823" cy="12913"/>
              </a:xfrm>
              <a:custGeom>
                <a:avLst/>
                <a:gdLst/>
                <a:ahLst/>
                <a:cxnLst/>
                <a:rect l="l" t="t" r="r" b="b"/>
                <a:pathLst>
                  <a:path w="1053" h="653" extrusionOk="0">
                    <a:moveTo>
                      <a:pt x="903" y="1"/>
                    </a:moveTo>
                    <a:lnTo>
                      <a:pt x="0" y="376"/>
                    </a:lnTo>
                    <a:cubicBezTo>
                      <a:pt x="50" y="477"/>
                      <a:pt x="101" y="577"/>
                      <a:pt x="151" y="652"/>
                    </a:cubicBezTo>
                    <a:lnTo>
                      <a:pt x="1053" y="276"/>
                    </a:lnTo>
                    <a:cubicBezTo>
                      <a:pt x="1003" y="201"/>
                      <a:pt x="953" y="101"/>
                      <a:pt x="903"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9"/>
              <p:cNvSpPr/>
              <p:nvPr/>
            </p:nvSpPr>
            <p:spPr>
              <a:xfrm>
                <a:off x="2739735" y="1952751"/>
                <a:ext cx="19854" cy="11410"/>
              </a:xfrm>
              <a:custGeom>
                <a:avLst/>
                <a:gdLst/>
                <a:ahLst/>
                <a:cxnLst/>
                <a:rect l="l" t="t" r="r" b="b"/>
                <a:pathLst>
                  <a:path w="1004" h="577" extrusionOk="0">
                    <a:moveTo>
                      <a:pt x="903" y="0"/>
                    </a:moveTo>
                    <a:lnTo>
                      <a:pt x="1" y="376"/>
                    </a:lnTo>
                    <a:cubicBezTo>
                      <a:pt x="51" y="451"/>
                      <a:pt x="76" y="501"/>
                      <a:pt x="126" y="577"/>
                    </a:cubicBezTo>
                    <a:lnTo>
                      <a:pt x="1003" y="201"/>
                    </a:lnTo>
                    <a:cubicBezTo>
                      <a:pt x="978" y="126"/>
                      <a:pt x="953" y="75"/>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49"/>
              <p:cNvSpPr/>
              <p:nvPr/>
            </p:nvSpPr>
            <p:spPr>
              <a:xfrm>
                <a:off x="2742227" y="1956706"/>
                <a:ext cx="19340" cy="10441"/>
              </a:xfrm>
              <a:custGeom>
                <a:avLst/>
                <a:gdLst/>
                <a:ahLst/>
                <a:cxnLst/>
                <a:rect l="l" t="t" r="r" b="b"/>
                <a:pathLst>
                  <a:path w="978" h="528" extrusionOk="0">
                    <a:moveTo>
                      <a:pt x="877" y="1"/>
                    </a:moveTo>
                    <a:lnTo>
                      <a:pt x="0" y="377"/>
                    </a:lnTo>
                    <a:cubicBezTo>
                      <a:pt x="25" y="427"/>
                      <a:pt x="50" y="477"/>
                      <a:pt x="75" y="527"/>
                    </a:cubicBezTo>
                    <a:lnTo>
                      <a:pt x="977" y="151"/>
                    </a:lnTo>
                    <a:cubicBezTo>
                      <a:pt x="952" y="101"/>
                      <a:pt x="927" y="51"/>
                      <a:pt x="877"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49"/>
              <p:cNvSpPr/>
              <p:nvPr/>
            </p:nvSpPr>
            <p:spPr>
              <a:xfrm>
                <a:off x="2743710" y="1959692"/>
                <a:ext cx="19834" cy="9927"/>
              </a:xfrm>
              <a:custGeom>
                <a:avLst/>
                <a:gdLst/>
                <a:ahLst/>
                <a:cxnLst/>
                <a:rect l="l" t="t" r="r" b="b"/>
                <a:pathLst>
                  <a:path w="1003" h="502" extrusionOk="0">
                    <a:moveTo>
                      <a:pt x="902" y="0"/>
                    </a:moveTo>
                    <a:lnTo>
                      <a:pt x="0" y="376"/>
                    </a:lnTo>
                    <a:cubicBezTo>
                      <a:pt x="25" y="426"/>
                      <a:pt x="75" y="451"/>
                      <a:pt x="100" y="501"/>
                    </a:cubicBezTo>
                    <a:lnTo>
                      <a:pt x="1003" y="125"/>
                    </a:lnTo>
                    <a:cubicBezTo>
                      <a:pt x="978" y="75"/>
                      <a:pt x="928" y="25"/>
                      <a:pt x="902"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9"/>
              <p:cNvSpPr/>
              <p:nvPr/>
            </p:nvSpPr>
            <p:spPr>
              <a:xfrm>
                <a:off x="2745688" y="1962164"/>
                <a:ext cx="19834" cy="10421"/>
              </a:xfrm>
              <a:custGeom>
                <a:avLst/>
                <a:gdLst/>
                <a:ahLst/>
                <a:cxnLst/>
                <a:rect l="l" t="t" r="r" b="b"/>
                <a:pathLst>
                  <a:path w="1003" h="527" extrusionOk="0">
                    <a:moveTo>
                      <a:pt x="903" y="0"/>
                    </a:moveTo>
                    <a:lnTo>
                      <a:pt x="0" y="376"/>
                    </a:lnTo>
                    <a:cubicBezTo>
                      <a:pt x="26" y="426"/>
                      <a:pt x="51" y="477"/>
                      <a:pt x="101" y="527"/>
                    </a:cubicBezTo>
                    <a:lnTo>
                      <a:pt x="1003" y="151"/>
                    </a:lnTo>
                    <a:cubicBezTo>
                      <a:pt x="953" y="101"/>
                      <a:pt x="928" y="51"/>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9"/>
              <p:cNvSpPr/>
              <p:nvPr/>
            </p:nvSpPr>
            <p:spPr>
              <a:xfrm>
                <a:off x="2747665" y="1965131"/>
                <a:ext cx="19854" cy="9947"/>
              </a:xfrm>
              <a:custGeom>
                <a:avLst/>
                <a:gdLst/>
                <a:ahLst/>
                <a:cxnLst/>
                <a:rect l="l" t="t" r="r" b="b"/>
                <a:pathLst>
                  <a:path w="1004" h="503" extrusionOk="0">
                    <a:moveTo>
                      <a:pt x="903" y="1"/>
                    </a:moveTo>
                    <a:lnTo>
                      <a:pt x="1" y="377"/>
                    </a:lnTo>
                    <a:cubicBezTo>
                      <a:pt x="26" y="427"/>
                      <a:pt x="51" y="477"/>
                      <a:pt x="101" y="502"/>
                    </a:cubicBezTo>
                    <a:lnTo>
                      <a:pt x="1003" y="126"/>
                    </a:lnTo>
                    <a:cubicBezTo>
                      <a:pt x="953" y="76"/>
                      <a:pt x="928" y="51"/>
                      <a:pt x="903"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9"/>
              <p:cNvSpPr/>
              <p:nvPr/>
            </p:nvSpPr>
            <p:spPr>
              <a:xfrm>
                <a:off x="2749643" y="1967622"/>
                <a:ext cx="19854" cy="10421"/>
              </a:xfrm>
              <a:custGeom>
                <a:avLst/>
                <a:gdLst/>
                <a:ahLst/>
                <a:cxnLst/>
                <a:rect l="l" t="t" r="r" b="b"/>
                <a:pathLst>
                  <a:path w="1004" h="527" extrusionOk="0">
                    <a:moveTo>
                      <a:pt x="903" y="0"/>
                    </a:moveTo>
                    <a:lnTo>
                      <a:pt x="1" y="376"/>
                    </a:lnTo>
                    <a:cubicBezTo>
                      <a:pt x="26" y="426"/>
                      <a:pt x="76" y="476"/>
                      <a:pt x="101" y="526"/>
                    </a:cubicBezTo>
                    <a:lnTo>
                      <a:pt x="1003" y="150"/>
                    </a:lnTo>
                    <a:cubicBezTo>
                      <a:pt x="953" y="100"/>
                      <a:pt x="928" y="50"/>
                      <a:pt x="903" y="0"/>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9"/>
              <p:cNvSpPr/>
              <p:nvPr/>
            </p:nvSpPr>
            <p:spPr>
              <a:xfrm>
                <a:off x="2751640" y="1970589"/>
                <a:ext cx="19834" cy="9927"/>
              </a:xfrm>
              <a:custGeom>
                <a:avLst/>
                <a:gdLst/>
                <a:ahLst/>
                <a:cxnLst/>
                <a:rect l="l" t="t" r="r" b="b"/>
                <a:pathLst>
                  <a:path w="1003" h="502" extrusionOk="0">
                    <a:moveTo>
                      <a:pt x="902" y="0"/>
                    </a:moveTo>
                    <a:lnTo>
                      <a:pt x="0" y="376"/>
                    </a:lnTo>
                    <a:cubicBezTo>
                      <a:pt x="25" y="427"/>
                      <a:pt x="75" y="452"/>
                      <a:pt x="100" y="502"/>
                    </a:cubicBezTo>
                    <a:lnTo>
                      <a:pt x="1003" y="126"/>
                    </a:lnTo>
                    <a:cubicBezTo>
                      <a:pt x="978" y="76"/>
                      <a:pt x="928" y="26"/>
                      <a:pt x="902"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49"/>
              <p:cNvSpPr/>
              <p:nvPr/>
            </p:nvSpPr>
            <p:spPr>
              <a:xfrm>
                <a:off x="2753618" y="1973061"/>
                <a:ext cx="20348" cy="9947"/>
              </a:xfrm>
              <a:custGeom>
                <a:avLst/>
                <a:gdLst/>
                <a:ahLst/>
                <a:cxnLst/>
                <a:rect l="l" t="t" r="r" b="b"/>
                <a:pathLst>
                  <a:path w="1029" h="503" extrusionOk="0">
                    <a:moveTo>
                      <a:pt x="903" y="1"/>
                    </a:moveTo>
                    <a:lnTo>
                      <a:pt x="0" y="377"/>
                    </a:lnTo>
                    <a:cubicBezTo>
                      <a:pt x="51" y="427"/>
                      <a:pt x="76" y="452"/>
                      <a:pt x="126" y="502"/>
                    </a:cubicBezTo>
                    <a:lnTo>
                      <a:pt x="1028" y="126"/>
                    </a:lnTo>
                    <a:cubicBezTo>
                      <a:pt x="978" y="76"/>
                      <a:pt x="953" y="51"/>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49"/>
              <p:cNvSpPr/>
              <p:nvPr/>
            </p:nvSpPr>
            <p:spPr>
              <a:xfrm>
                <a:off x="2756090" y="1975553"/>
                <a:ext cx="19854" cy="9927"/>
              </a:xfrm>
              <a:custGeom>
                <a:avLst/>
                <a:gdLst/>
                <a:ahLst/>
                <a:cxnLst/>
                <a:rect l="l" t="t" r="r" b="b"/>
                <a:pathLst>
                  <a:path w="1004" h="502" extrusionOk="0">
                    <a:moveTo>
                      <a:pt x="903" y="0"/>
                    </a:moveTo>
                    <a:lnTo>
                      <a:pt x="1" y="376"/>
                    </a:lnTo>
                    <a:cubicBezTo>
                      <a:pt x="26" y="426"/>
                      <a:pt x="76" y="451"/>
                      <a:pt x="101" y="501"/>
                    </a:cubicBezTo>
                    <a:lnTo>
                      <a:pt x="1003" y="125"/>
                    </a:lnTo>
                    <a:cubicBezTo>
                      <a:pt x="978" y="75"/>
                      <a:pt x="928" y="50"/>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9"/>
              <p:cNvSpPr/>
              <p:nvPr/>
            </p:nvSpPr>
            <p:spPr>
              <a:xfrm>
                <a:off x="2758087" y="1978025"/>
                <a:ext cx="20329" cy="9433"/>
              </a:xfrm>
              <a:custGeom>
                <a:avLst/>
                <a:gdLst/>
                <a:ahLst/>
                <a:cxnLst/>
                <a:rect l="l" t="t" r="r" b="b"/>
                <a:pathLst>
                  <a:path w="1028" h="477" extrusionOk="0">
                    <a:moveTo>
                      <a:pt x="902" y="0"/>
                    </a:moveTo>
                    <a:lnTo>
                      <a:pt x="0" y="376"/>
                    </a:lnTo>
                    <a:cubicBezTo>
                      <a:pt x="50" y="401"/>
                      <a:pt x="75" y="452"/>
                      <a:pt x="125" y="477"/>
                    </a:cubicBezTo>
                    <a:lnTo>
                      <a:pt x="1028" y="101"/>
                    </a:lnTo>
                    <a:cubicBezTo>
                      <a:pt x="977" y="76"/>
                      <a:pt x="952" y="25"/>
                      <a:pt x="902"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9"/>
              <p:cNvSpPr/>
              <p:nvPr/>
            </p:nvSpPr>
            <p:spPr>
              <a:xfrm>
                <a:off x="2760559" y="1980002"/>
                <a:ext cx="19834" cy="9927"/>
              </a:xfrm>
              <a:custGeom>
                <a:avLst/>
                <a:gdLst/>
                <a:ahLst/>
                <a:cxnLst/>
                <a:rect l="l" t="t" r="r" b="b"/>
                <a:pathLst>
                  <a:path w="1003" h="502" extrusionOk="0">
                    <a:moveTo>
                      <a:pt x="903" y="1"/>
                    </a:moveTo>
                    <a:lnTo>
                      <a:pt x="0" y="377"/>
                    </a:lnTo>
                    <a:cubicBezTo>
                      <a:pt x="25" y="427"/>
                      <a:pt x="76" y="452"/>
                      <a:pt x="101" y="502"/>
                    </a:cubicBezTo>
                    <a:lnTo>
                      <a:pt x="1003" y="101"/>
                    </a:lnTo>
                    <a:cubicBezTo>
                      <a:pt x="978" y="76"/>
                      <a:pt x="928" y="51"/>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9"/>
              <p:cNvSpPr/>
              <p:nvPr/>
            </p:nvSpPr>
            <p:spPr>
              <a:xfrm>
                <a:off x="2762537" y="1981980"/>
                <a:ext cx="20348" cy="9452"/>
              </a:xfrm>
              <a:custGeom>
                <a:avLst/>
                <a:gdLst/>
                <a:ahLst/>
                <a:cxnLst/>
                <a:rect l="l" t="t" r="r" b="b"/>
                <a:pathLst>
                  <a:path w="1029" h="478" extrusionOk="0">
                    <a:moveTo>
                      <a:pt x="903" y="1"/>
                    </a:moveTo>
                    <a:lnTo>
                      <a:pt x="1" y="402"/>
                    </a:lnTo>
                    <a:cubicBezTo>
                      <a:pt x="51" y="427"/>
                      <a:pt x="76" y="452"/>
                      <a:pt x="126" y="477"/>
                    </a:cubicBezTo>
                    <a:lnTo>
                      <a:pt x="1028" y="101"/>
                    </a:lnTo>
                    <a:cubicBezTo>
                      <a:pt x="978" y="76"/>
                      <a:pt x="953" y="51"/>
                      <a:pt x="90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9"/>
              <p:cNvSpPr/>
              <p:nvPr/>
            </p:nvSpPr>
            <p:spPr>
              <a:xfrm>
                <a:off x="2765009" y="1983977"/>
                <a:ext cx="19854" cy="9433"/>
              </a:xfrm>
              <a:custGeom>
                <a:avLst/>
                <a:gdLst/>
                <a:ahLst/>
                <a:cxnLst/>
                <a:rect l="l" t="t" r="r" b="b"/>
                <a:pathLst>
                  <a:path w="1004" h="477" extrusionOk="0">
                    <a:moveTo>
                      <a:pt x="903" y="0"/>
                    </a:moveTo>
                    <a:lnTo>
                      <a:pt x="1" y="376"/>
                    </a:lnTo>
                    <a:cubicBezTo>
                      <a:pt x="26" y="426"/>
                      <a:pt x="76" y="451"/>
                      <a:pt x="101" y="476"/>
                    </a:cubicBezTo>
                    <a:lnTo>
                      <a:pt x="1003" y="100"/>
                    </a:lnTo>
                    <a:cubicBezTo>
                      <a:pt x="978" y="75"/>
                      <a:pt x="928" y="50"/>
                      <a:pt x="9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49"/>
              <p:cNvSpPr/>
              <p:nvPr/>
            </p:nvSpPr>
            <p:spPr>
              <a:xfrm>
                <a:off x="2767006" y="1985955"/>
                <a:ext cx="18351" cy="7950"/>
              </a:xfrm>
              <a:custGeom>
                <a:avLst/>
                <a:gdLst/>
                <a:ahLst/>
                <a:cxnLst/>
                <a:rect l="l" t="t" r="r" b="b"/>
                <a:pathLst>
                  <a:path w="928" h="402" extrusionOk="0">
                    <a:moveTo>
                      <a:pt x="902" y="0"/>
                    </a:moveTo>
                    <a:lnTo>
                      <a:pt x="0" y="376"/>
                    </a:lnTo>
                    <a:cubicBezTo>
                      <a:pt x="25" y="376"/>
                      <a:pt x="25" y="376"/>
                      <a:pt x="25" y="401"/>
                    </a:cubicBezTo>
                    <a:lnTo>
                      <a:pt x="927" y="25"/>
                    </a:lnTo>
                    <a:cubicBezTo>
                      <a:pt x="927" y="0"/>
                      <a:pt x="927" y="0"/>
                      <a:pt x="902"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49"/>
              <p:cNvSpPr/>
              <p:nvPr/>
            </p:nvSpPr>
            <p:spPr>
              <a:xfrm>
                <a:off x="2755101" y="2083094"/>
                <a:ext cx="21832" cy="10936"/>
              </a:xfrm>
              <a:custGeom>
                <a:avLst/>
                <a:gdLst/>
                <a:ahLst/>
                <a:cxnLst/>
                <a:rect l="l" t="t" r="r" b="b"/>
                <a:pathLst>
                  <a:path w="1104" h="553" extrusionOk="0">
                    <a:moveTo>
                      <a:pt x="878" y="1"/>
                    </a:moveTo>
                    <a:lnTo>
                      <a:pt x="1" y="377"/>
                    </a:lnTo>
                    <a:cubicBezTo>
                      <a:pt x="51" y="452"/>
                      <a:pt x="126" y="502"/>
                      <a:pt x="201" y="552"/>
                    </a:cubicBezTo>
                    <a:lnTo>
                      <a:pt x="1103" y="176"/>
                    </a:lnTo>
                    <a:cubicBezTo>
                      <a:pt x="1028" y="126"/>
                      <a:pt x="953" y="76"/>
                      <a:pt x="87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9"/>
              <p:cNvSpPr/>
              <p:nvPr/>
            </p:nvSpPr>
            <p:spPr>
              <a:xfrm>
                <a:off x="2759076" y="2086575"/>
                <a:ext cx="23315" cy="10916"/>
              </a:xfrm>
              <a:custGeom>
                <a:avLst/>
                <a:gdLst/>
                <a:ahLst/>
                <a:cxnLst/>
                <a:rect l="l" t="t" r="r" b="b"/>
                <a:pathLst>
                  <a:path w="1179" h="552" extrusionOk="0">
                    <a:moveTo>
                      <a:pt x="902" y="0"/>
                    </a:moveTo>
                    <a:lnTo>
                      <a:pt x="0" y="376"/>
                    </a:lnTo>
                    <a:cubicBezTo>
                      <a:pt x="100" y="426"/>
                      <a:pt x="176" y="501"/>
                      <a:pt x="276" y="552"/>
                    </a:cubicBezTo>
                    <a:lnTo>
                      <a:pt x="1178" y="176"/>
                    </a:lnTo>
                    <a:cubicBezTo>
                      <a:pt x="1078" y="125"/>
                      <a:pt x="978" y="50"/>
                      <a:pt x="902"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49"/>
              <p:cNvSpPr/>
              <p:nvPr/>
            </p:nvSpPr>
            <p:spPr>
              <a:xfrm>
                <a:off x="2764515" y="2090035"/>
                <a:ext cx="22820" cy="10916"/>
              </a:xfrm>
              <a:custGeom>
                <a:avLst/>
                <a:gdLst/>
                <a:ahLst/>
                <a:cxnLst/>
                <a:rect l="l" t="t" r="r" b="b"/>
                <a:pathLst>
                  <a:path w="1154" h="552" extrusionOk="0">
                    <a:moveTo>
                      <a:pt x="903" y="1"/>
                    </a:moveTo>
                    <a:lnTo>
                      <a:pt x="1" y="377"/>
                    </a:lnTo>
                    <a:cubicBezTo>
                      <a:pt x="76" y="452"/>
                      <a:pt x="176" y="502"/>
                      <a:pt x="277" y="552"/>
                    </a:cubicBezTo>
                    <a:lnTo>
                      <a:pt x="1154" y="176"/>
                    </a:lnTo>
                    <a:cubicBezTo>
                      <a:pt x="1079" y="126"/>
                      <a:pt x="978" y="76"/>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49"/>
              <p:cNvSpPr/>
              <p:nvPr/>
            </p:nvSpPr>
            <p:spPr>
              <a:xfrm>
                <a:off x="2769973" y="2093516"/>
                <a:ext cx="22820" cy="10421"/>
              </a:xfrm>
              <a:custGeom>
                <a:avLst/>
                <a:gdLst/>
                <a:ahLst/>
                <a:cxnLst/>
                <a:rect l="l" t="t" r="r" b="b"/>
                <a:pathLst>
                  <a:path w="1154" h="527" extrusionOk="0">
                    <a:moveTo>
                      <a:pt x="878" y="0"/>
                    </a:moveTo>
                    <a:lnTo>
                      <a:pt x="1" y="376"/>
                    </a:lnTo>
                    <a:cubicBezTo>
                      <a:pt x="76" y="426"/>
                      <a:pt x="176" y="476"/>
                      <a:pt x="251" y="526"/>
                    </a:cubicBezTo>
                    <a:lnTo>
                      <a:pt x="1153" y="150"/>
                    </a:lnTo>
                    <a:cubicBezTo>
                      <a:pt x="1078" y="100"/>
                      <a:pt x="978" y="50"/>
                      <a:pt x="878"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9"/>
              <p:cNvSpPr/>
              <p:nvPr/>
            </p:nvSpPr>
            <p:spPr>
              <a:xfrm>
                <a:off x="2774936" y="2096482"/>
                <a:ext cx="23315" cy="10421"/>
              </a:xfrm>
              <a:custGeom>
                <a:avLst/>
                <a:gdLst/>
                <a:ahLst/>
                <a:cxnLst/>
                <a:rect l="l" t="t" r="r" b="b"/>
                <a:pathLst>
                  <a:path w="1179" h="527" extrusionOk="0">
                    <a:moveTo>
                      <a:pt x="902" y="0"/>
                    </a:moveTo>
                    <a:lnTo>
                      <a:pt x="0" y="376"/>
                    </a:lnTo>
                    <a:cubicBezTo>
                      <a:pt x="100" y="452"/>
                      <a:pt x="201" y="477"/>
                      <a:pt x="276" y="527"/>
                    </a:cubicBezTo>
                    <a:lnTo>
                      <a:pt x="1178" y="151"/>
                    </a:lnTo>
                    <a:cubicBezTo>
                      <a:pt x="1078" y="101"/>
                      <a:pt x="1003" y="51"/>
                      <a:pt x="902"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9"/>
              <p:cNvSpPr/>
              <p:nvPr/>
            </p:nvSpPr>
            <p:spPr>
              <a:xfrm>
                <a:off x="2780375" y="2099449"/>
                <a:ext cx="23315" cy="9947"/>
              </a:xfrm>
              <a:custGeom>
                <a:avLst/>
                <a:gdLst/>
                <a:ahLst/>
                <a:cxnLst/>
                <a:rect l="l" t="t" r="r" b="b"/>
                <a:pathLst>
                  <a:path w="1179" h="503" extrusionOk="0">
                    <a:moveTo>
                      <a:pt x="903" y="1"/>
                    </a:moveTo>
                    <a:lnTo>
                      <a:pt x="1" y="377"/>
                    </a:lnTo>
                    <a:cubicBezTo>
                      <a:pt x="101" y="427"/>
                      <a:pt x="201" y="477"/>
                      <a:pt x="277" y="502"/>
                    </a:cubicBezTo>
                    <a:lnTo>
                      <a:pt x="1179" y="126"/>
                    </a:lnTo>
                    <a:cubicBezTo>
                      <a:pt x="1079" y="101"/>
                      <a:pt x="1003" y="51"/>
                      <a:pt x="90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9"/>
              <p:cNvSpPr/>
              <p:nvPr/>
            </p:nvSpPr>
            <p:spPr>
              <a:xfrm>
                <a:off x="2785833" y="2101940"/>
                <a:ext cx="23315" cy="9927"/>
              </a:xfrm>
              <a:custGeom>
                <a:avLst/>
                <a:gdLst/>
                <a:ahLst/>
                <a:cxnLst/>
                <a:rect l="l" t="t" r="r" b="b"/>
                <a:pathLst>
                  <a:path w="1179" h="502" extrusionOk="0">
                    <a:moveTo>
                      <a:pt x="903" y="0"/>
                    </a:moveTo>
                    <a:lnTo>
                      <a:pt x="1" y="376"/>
                    </a:lnTo>
                    <a:cubicBezTo>
                      <a:pt x="101" y="426"/>
                      <a:pt x="201" y="476"/>
                      <a:pt x="301" y="501"/>
                    </a:cubicBezTo>
                    <a:lnTo>
                      <a:pt x="1178" y="125"/>
                    </a:lnTo>
                    <a:cubicBezTo>
                      <a:pt x="1103" y="100"/>
                      <a:pt x="1003" y="50"/>
                      <a:pt x="903" y="0"/>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9"/>
              <p:cNvSpPr/>
              <p:nvPr/>
            </p:nvSpPr>
            <p:spPr>
              <a:xfrm>
                <a:off x="2791786" y="2104412"/>
                <a:ext cx="23315" cy="9433"/>
              </a:xfrm>
              <a:custGeom>
                <a:avLst/>
                <a:gdLst/>
                <a:ahLst/>
                <a:cxnLst/>
                <a:rect l="l" t="t" r="r" b="b"/>
                <a:pathLst>
                  <a:path w="1179" h="477" extrusionOk="0">
                    <a:moveTo>
                      <a:pt x="877" y="0"/>
                    </a:moveTo>
                    <a:lnTo>
                      <a:pt x="0" y="376"/>
                    </a:lnTo>
                    <a:cubicBezTo>
                      <a:pt x="75" y="427"/>
                      <a:pt x="176" y="452"/>
                      <a:pt x="276" y="477"/>
                    </a:cubicBezTo>
                    <a:lnTo>
                      <a:pt x="1178" y="101"/>
                    </a:lnTo>
                    <a:cubicBezTo>
                      <a:pt x="1078" y="76"/>
                      <a:pt x="978" y="51"/>
                      <a:pt x="877"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9"/>
              <p:cNvSpPr/>
              <p:nvPr/>
            </p:nvSpPr>
            <p:spPr>
              <a:xfrm>
                <a:off x="2797224" y="2106390"/>
                <a:ext cx="23809" cy="9433"/>
              </a:xfrm>
              <a:custGeom>
                <a:avLst/>
                <a:gdLst/>
                <a:ahLst/>
                <a:cxnLst/>
                <a:rect l="l" t="t" r="r" b="b"/>
                <a:pathLst>
                  <a:path w="1204" h="477" extrusionOk="0">
                    <a:moveTo>
                      <a:pt x="903" y="1"/>
                    </a:moveTo>
                    <a:lnTo>
                      <a:pt x="1" y="377"/>
                    </a:lnTo>
                    <a:cubicBezTo>
                      <a:pt x="101" y="427"/>
                      <a:pt x="201" y="452"/>
                      <a:pt x="302" y="477"/>
                    </a:cubicBezTo>
                    <a:lnTo>
                      <a:pt x="1204" y="101"/>
                    </a:lnTo>
                    <a:cubicBezTo>
                      <a:pt x="1104" y="76"/>
                      <a:pt x="1003" y="51"/>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49"/>
              <p:cNvSpPr/>
              <p:nvPr/>
            </p:nvSpPr>
            <p:spPr>
              <a:xfrm>
                <a:off x="2803176" y="2108368"/>
                <a:ext cx="23809" cy="8958"/>
              </a:xfrm>
              <a:custGeom>
                <a:avLst/>
                <a:gdLst/>
                <a:ahLst/>
                <a:cxnLst/>
                <a:rect l="l" t="t" r="r" b="b"/>
                <a:pathLst>
                  <a:path w="1204" h="453" extrusionOk="0">
                    <a:moveTo>
                      <a:pt x="903" y="1"/>
                    </a:moveTo>
                    <a:lnTo>
                      <a:pt x="1" y="377"/>
                    </a:lnTo>
                    <a:cubicBezTo>
                      <a:pt x="101" y="402"/>
                      <a:pt x="201" y="427"/>
                      <a:pt x="327" y="452"/>
                    </a:cubicBezTo>
                    <a:lnTo>
                      <a:pt x="1204" y="76"/>
                    </a:lnTo>
                    <a:cubicBezTo>
                      <a:pt x="1104" y="51"/>
                      <a:pt x="1003" y="26"/>
                      <a:pt x="903"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49"/>
              <p:cNvSpPr/>
              <p:nvPr/>
            </p:nvSpPr>
            <p:spPr>
              <a:xfrm>
                <a:off x="2809623" y="2109871"/>
                <a:ext cx="24303" cy="8444"/>
              </a:xfrm>
              <a:custGeom>
                <a:avLst/>
                <a:gdLst/>
                <a:ahLst/>
                <a:cxnLst/>
                <a:rect l="l" t="t" r="r" b="b"/>
                <a:pathLst>
                  <a:path w="1229" h="427" extrusionOk="0">
                    <a:moveTo>
                      <a:pt x="878" y="0"/>
                    </a:moveTo>
                    <a:lnTo>
                      <a:pt x="1" y="376"/>
                    </a:lnTo>
                    <a:cubicBezTo>
                      <a:pt x="101" y="401"/>
                      <a:pt x="201" y="426"/>
                      <a:pt x="326" y="426"/>
                    </a:cubicBezTo>
                    <a:lnTo>
                      <a:pt x="1229" y="50"/>
                    </a:lnTo>
                    <a:cubicBezTo>
                      <a:pt x="1103" y="25"/>
                      <a:pt x="1003" y="25"/>
                      <a:pt x="878"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49"/>
              <p:cNvSpPr/>
              <p:nvPr/>
            </p:nvSpPr>
            <p:spPr>
              <a:xfrm>
                <a:off x="2816070" y="2110859"/>
                <a:ext cx="24798" cy="7950"/>
              </a:xfrm>
              <a:custGeom>
                <a:avLst/>
                <a:gdLst/>
                <a:ahLst/>
                <a:cxnLst/>
                <a:rect l="l" t="t" r="r" b="b"/>
                <a:pathLst>
                  <a:path w="1254" h="402" extrusionOk="0">
                    <a:moveTo>
                      <a:pt x="903" y="0"/>
                    </a:moveTo>
                    <a:lnTo>
                      <a:pt x="0" y="376"/>
                    </a:lnTo>
                    <a:cubicBezTo>
                      <a:pt x="126" y="401"/>
                      <a:pt x="251" y="401"/>
                      <a:pt x="376" y="401"/>
                    </a:cubicBezTo>
                    <a:lnTo>
                      <a:pt x="1254" y="25"/>
                    </a:lnTo>
                    <a:cubicBezTo>
                      <a:pt x="1153" y="25"/>
                      <a:pt x="1028" y="25"/>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9"/>
              <p:cNvSpPr/>
              <p:nvPr/>
            </p:nvSpPr>
            <p:spPr>
              <a:xfrm>
                <a:off x="2823506" y="2111354"/>
                <a:ext cx="25787" cy="7673"/>
              </a:xfrm>
              <a:custGeom>
                <a:avLst/>
                <a:gdLst/>
                <a:ahLst/>
                <a:cxnLst/>
                <a:rect l="l" t="t" r="r" b="b"/>
                <a:pathLst>
                  <a:path w="1304" h="388" extrusionOk="0">
                    <a:moveTo>
                      <a:pt x="878" y="0"/>
                    </a:moveTo>
                    <a:lnTo>
                      <a:pt x="0" y="376"/>
                    </a:lnTo>
                    <a:cubicBezTo>
                      <a:pt x="42" y="385"/>
                      <a:pt x="87" y="387"/>
                      <a:pt x="132" y="387"/>
                    </a:cubicBezTo>
                    <a:cubicBezTo>
                      <a:pt x="223" y="387"/>
                      <a:pt x="318" y="376"/>
                      <a:pt x="401" y="376"/>
                    </a:cubicBezTo>
                    <a:lnTo>
                      <a:pt x="1304" y="0"/>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9"/>
              <p:cNvSpPr/>
              <p:nvPr/>
            </p:nvSpPr>
            <p:spPr>
              <a:xfrm>
                <a:off x="2823506" y="2111354"/>
                <a:ext cx="25787" cy="7673"/>
              </a:xfrm>
              <a:custGeom>
                <a:avLst/>
                <a:gdLst/>
                <a:ahLst/>
                <a:cxnLst/>
                <a:rect l="l" t="t" r="r" b="b"/>
                <a:pathLst>
                  <a:path w="1304" h="388" extrusionOk="0">
                    <a:moveTo>
                      <a:pt x="878" y="0"/>
                    </a:moveTo>
                    <a:lnTo>
                      <a:pt x="0" y="376"/>
                    </a:lnTo>
                    <a:cubicBezTo>
                      <a:pt x="42" y="385"/>
                      <a:pt x="87" y="387"/>
                      <a:pt x="132" y="387"/>
                    </a:cubicBezTo>
                    <a:cubicBezTo>
                      <a:pt x="223" y="387"/>
                      <a:pt x="318" y="376"/>
                      <a:pt x="401" y="376"/>
                    </a:cubicBezTo>
                    <a:lnTo>
                      <a:pt x="1304" y="0"/>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9"/>
              <p:cNvSpPr/>
              <p:nvPr/>
            </p:nvSpPr>
            <p:spPr>
              <a:xfrm>
                <a:off x="2831436" y="2109871"/>
                <a:ext cx="28258" cy="8938"/>
              </a:xfrm>
              <a:custGeom>
                <a:avLst/>
                <a:gdLst/>
                <a:ahLst/>
                <a:cxnLst/>
                <a:rect l="l" t="t" r="r" b="b"/>
                <a:pathLst>
                  <a:path w="1429" h="452" extrusionOk="0">
                    <a:moveTo>
                      <a:pt x="1429" y="0"/>
                    </a:moveTo>
                    <a:cubicBezTo>
                      <a:pt x="1253" y="50"/>
                      <a:pt x="1078" y="50"/>
                      <a:pt x="903" y="75"/>
                    </a:cubicBezTo>
                    <a:lnTo>
                      <a:pt x="0" y="451"/>
                    </a:lnTo>
                    <a:cubicBezTo>
                      <a:pt x="176" y="451"/>
                      <a:pt x="351" y="426"/>
                      <a:pt x="527" y="376"/>
                    </a:cubicBezTo>
                    <a:lnTo>
                      <a:pt x="1429" y="0"/>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9"/>
              <p:cNvSpPr/>
              <p:nvPr/>
            </p:nvSpPr>
            <p:spPr>
              <a:xfrm>
                <a:off x="2841838" y="2105896"/>
                <a:ext cx="29761" cy="11430"/>
              </a:xfrm>
              <a:custGeom>
                <a:avLst/>
                <a:gdLst/>
                <a:ahLst/>
                <a:cxnLst/>
                <a:rect l="l" t="t" r="r" b="b"/>
                <a:pathLst>
                  <a:path w="1505" h="578" extrusionOk="0">
                    <a:moveTo>
                      <a:pt x="1504" y="1"/>
                    </a:moveTo>
                    <a:lnTo>
                      <a:pt x="1275" y="96"/>
                    </a:lnTo>
                    <a:lnTo>
                      <a:pt x="1275" y="96"/>
                    </a:lnTo>
                    <a:cubicBezTo>
                      <a:pt x="1351" y="70"/>
                      <a:pt x="1428" y="39"/>
                      <a:pt x="1504" y="1"/>
                    </a:cubicBezTo>
                    <a:close/>
                    <a:moveTo>
                      <a:pt x="1275" y="96"/>
                    </a:moveTo>
                    <a:cubicBezTo>
                      <a:pt x="1151" y="139"/>
                      <a:pt x="1027" y="170"/>
                      <a:pt x="903" y="201"/>
                    </a:cubicBezTo>
                    <a:lnTo>
                      <a:pt x="1" y="577"/>
                    </a:lnTo>
                    <a:cubicBezTo>
                      <a:pt x="201" y="527"/>
                      <a:pt x="427" y="477"/>
                      <a:pt x="602" y="377"/>
                    </a:cubicBezTo>
                    <a:lnTo>
                      <a:pt x="1275" y="96"/>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49"/>
              <p:cNvSpPr/>
              <p:nvPr/>
            </p:nvSpPr>
            <p:spPr>
              <a:xfrm>
                <a:off x="2759571" y="2049396"/>
                <a:ext cx="20823" cy="9927"/>
              </a:xfrm>
              <a:custGeom>
                <a:avLst/>
                <a:gdLst/>
                <a:ahLst/>
                <a:cxnLst/>
                <a:rect l="l" t="t" r="r" b="b"/>
                <a:pathLst>
                  <a:path w="1053" h="502" extrusionOk="0">
                    <a:moveTo>
                      <a:pt x="877" y="0"/>
                    </a:moveTo>
                    <a:lnTo>
                      <a:pt x="0" y="376"/>
                    </a:lnTo>
                    <a:cubicBezTo>
                      <a:pt x="50" y="427"/>
                      <a:pt x="100" y="452"/>
                      <a:pt x="151" y="502"/>
                    </a:cubicBezTo>
                    <a:lnTo>
                      <a:pt x="1053" y="126"/>
                    </a:lnTo>
                    <a:cubicBezTo>
                      <a:pt x="1003" y="76"/>
                      <a:pt x="953" y="51"/>
                      <a:pt x="877"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49"/>
              <p:cNvSpPr/>
              <p:nvPr/>
            </p:nvSpPr>
            <p:spPr>
              <a:xfrm>
                <a:off x="2762537" y="2051868"/>
                <a:ext cx="22326" cy="10441"/>
              </a:xfrm>
              <a:custGeom>
                <a:avLst/>
                <a:gdLst/>
                <a:ahLst/>
                <a:cxnLst/>
                <a:rect l="l" t="t" r="r" b="b"/>
                <a:pathLst>
                  <a:path w="1129" h="528" extrusionOk="0">
                    <a:moveTo>
                      <a:pt x="903" y="1"/>
                    </a:moveTo>
                    <a:lnTo>
                      <a:pt x="1" y="377"/>
                    </a:lnTo>
                    <a:cubicBezTo>
                      <a:pt x="76" y="427"/>
                      <a:pt x="151" y="477"/>
                      <a:pt x="226" y="527"/>
                    </a:cubicBezTo>
                    <a:lnTo>
                      <a:pt x="1128" y="151"/>
                    </a:lnTo>
                    <a:cubicBezTo>
                      <a:pt x="1053" y="101"/>
                      <a:pt x="978" y="51"/>
                      <a:pt x="903"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49"/>
              <p:cNvSpPr/>
              <p:nvPr/>
            </p:nvSpPr>
            <p:spPr>
              <a:xfrm>
                <a:off x="2767006" y="2054854"/>
                <a:ext cx="21812" cy="9927"/>
              </a:xfrm>
              <a:custGeom>
                <a:avLst/>
                <a:gdLst/>
                <a:ahLst/>
                <a:cxnLst/>
                <a:rect l="l" t="t" r="r" b="b"/>
                <a:pathLst>
                  <a:path w="1103" h="502" extrusionOk="0">
                    <a:moveTo>
                      <a:pt x="902" y="0"/>
                    </a:moveTo>
                    <a:lnTo>
                      <a:pt x="0" y="376"/>
                    </a:lnTo>
                    <a:cubicBezTo>
                      <a:pt x="75" y="426"/>
                      <a:pt x="151" y="476"/>
                      <a:pt x="201" y="501"/>
                    </a:cubicBezTo>
                    <a:lnTo>
                      <a:pt x="1103" y="125"/>
                    </a:lnTo>
                    <a:cubicBezTo>
                      <a:pt x="1028" y="100"/>
                      <a:pt x="953" y="50"/>
                      <a:pt x="902"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49"/>
              <p:cNvSpPr/>
              <p:nvPr/>
            </p:nvSpPr>
            <p:spPr>
              <a:xfrm>
                <a:off x="2770961" y="2057326"/>
                <a:ext cx="22326" cy="9927"/>
              </a:xfrm>
              <a:custGeom>
                <a:avLst/>
                <a:gdLst/>
                <a:ahLst/>
                <a:cxnLst/>
                <a:rect l="l" t="t" r="r" b="b"/>
                <a:pathLst>
                  <a:path w="1129" h="502" extrusionOk="0">
                    <a:moveTo>
                      <a:pt x="903" y="0"/>
                    </a:moveTo>
                    <a:lnTo>
                      <a:pt x="1" y="376"/>
                    </a:lnTo>
                    <a:cubicBezTo>
                      <a:pt x="76" y="427"/>
                      <a:pt x="151" y="477"/>
                      <a:pt x="226" y="502"/>
                    </a:cubicBezTo>
                    <a:lnTo>
                      <a:pt x="1128" y="126"/>
                    </a:lnTo>
                    <a:cubicBezTo>
                      <a:pt x="1053" y="101"/>
                      <a:pt x="978" y="51"/>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49"/>
              <p:cNvSpPr/>
              <p:nvPr/>
            </p:nvSpPr>
            <p:spPr>
              <a:xfrm>
                <a:off x="2775431" y="2059798"/>
                <a:ext cx="21812" cy="9947"/>
              </a:xfrm>
              <a:custGeom>
                <a:avLst/>
                <a:gdLst/>
                <a:ahLst/>
                <a:cxnLst/>
                <a:rect l="l" t="t" r="r" b="b"/>
                <a:pathLst>
                  <a:path w="1103" h="503" extrusionOk="0">
                    <a:moveTo>
                      <a:pt x="902" y="1"/>
                    </a:moveTo>
                    <a:lnTo>
                      <a:pt x="0" y="377"/>
                    </a:lnTo>
                    <a:cubicBezTo>
                      <a:pt x="75" y="427"/>
                      <a:pt x="151" y="477"/>
                      <a:pt x="226" y="502"/>
                    </a:cubicBezTo>
                    <a:lnTo>
                      <a:pt x="1103" y="126"/>
                    </a:lnTo>
                    <a:cubicBezTo>
                      <a:pt x="1028" y="101"/>
                      <a:pt x="978" y="51"/>
                      <a:pt x="902"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49"/>
              <p:cNvSpPr/>
              <p:nvPr/>
            </p:nvSpPr>
            <p:spPr>
              <a:xfrm>
                <a:off x="2779386" y="2062290"/>
                <a:ext cx="22326" cy="9433"/>
              </a:xfrm>
              <a:custGeom>
                <a:avLst/>
                <a:gdLst/>
                <a:ahLst/>
                <a:cxnLst/>
                <a:rect l="l" t="t" r="r" b="b"/>
                <a:pathLst>
                  <a:path w="1129" h="477" extrusionOk="0">
                    <a:moveTo>
                      <a:pt x="903" y="0"/>
                    </a:moveTo>
                    <a:lnTo>
                      <a:pt x="1" y="376"/>
                    </a:lnTo>
                    <a:cubicBezTo>
                      <a:pt x="76" y="401"/>
                      <a:pt x="151" y="451"/>
                      <a:pt x="226" y="476"/>
                    </a:cubicBezTo>
                    <a:lnTo>
                      <a:pt x="1129" y="100"/>
                    </a:lnTo>
                    <a:cubicBezTo>
                      <a:pt x="1053" y="75"/>
                      <a:pt x="978" y="25"/>
                      <a:pt x="903"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9"/>
              <p:cNvSpPr/>
              <p:nvPr/>
            </p:nvSpPr>
            <p:spPr>
              <a:xfrm>
                <a:off x="2783855" y="2064267"/>
                <a:ext cx="22326" cy="9433"/>
              </a:xfrm>
              <a:custGeom>
                <a:avLst/>
                <a:gdLst/>
                <a:ahLst/>
                <a:cxnLst/>
                <a:rect l="l" t="t" r="r" b="b"/>
                <a:pathLst>
                  <a:path w="1129" h="477" extrusionOk="0">
                    <a:moveTo>
                      <a:pt x="903" y="0"/>
                    </a:moveTo>
                    <a:lnTo>
                      <a:pt x="0" y="376"/>
                    </a:lnTo>
                    <a:cubicBezTo>
                      <a:pt x="75" y="426"/>
                      <a:pt x="151" y="451"/>
                      <a:pt x="226" y="477"/>
                    </a:cubicBezTo>
                    <a:lnTo>
                      <a:pt x="1128" y="101"/>
                    </a:lnTo>
                    <a:cubicBezTo>
                      <a:pt x="1053" y="76"/>
                      <a:pt x="978" y="25"/>
                      <a:pt x="903"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49"/>
              <p:cNvSpPr/>
              <p:nvPr/>
            </p:nvSpPr>
            <p:spPr>
              <a:xfrm>
                <a:off x="2788305" y="2066245"/>
                <a:ext cx="22326" cy="8938"/>
              </a:xfrm>
              <a:custGeom>
                <a:avLst/>
                <a:gdLst/>
                <a:ahLst/>
                <a:cxnLst/>
                <a:rect l="l" t="t" r="r" b="b"/>
                <a:pathLst>
                  <a:path w="1129" h="452" extrusionOk="0">
                    <a:moveTo>
                      <a:pt x="903" y="1"/>
                    </a:moveTo>
                    <a:lnTo>
                      <a:pt x="1" y="377"/>
                    </a:lnTo>
                    <a:cubicBezTo>
                      <a:pt x="76" y="402"/>
                      <a:pt x="151" y="427"/>
                      <a:pt x="226" y="452"/>
                    </a:cubicBezTo>
                    <a:lnTo>
                      <a:pt x="1129" y="76"/>
                    </a:lnTo>
                    <a:cubicBezTo>
                      <a:pt x="1053" y="51"/>
                      <a:pt x="978" y="26"/>
                      <a:pt x="903"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49"/>
              <p:cNvSpPr/>
              <p:nvPr/>
            </p:nvSpPr>
            <p:spPr>
              <a:xfrm>
                <a:off x="2792774" y="2067728"/>
                <a:ext cx="22820" cy="8938"/>
              </a:xfrm>
              <a:custGeom>
                <a:avLst/>
                <a:gdLst/>
                <a:ahLst/>
                <a:cxnLst/>
                <a:rect l="l" t="t" r="r" b="b"/>
                <a:pathLst>
                  <a:path w="1154" h="452" extrusionOk="0">
                    <a:moveTo>
                      <a:pt x="903" y="1"/>
                    </a:moveTo>
                    <a:lnTo>
                      <a:pt x="0" y="377"/>
                    </a:lnTo>
                    <a:cubicBezTo>
                      <a:pt x="76" y="402"/>
                      <a:pt x="151" y="427"/>
                      <a:pt x="251" y="452"/>
                    </a:cubicBezTo>
                    <a:lnTo>
                      <a:pt x="1153" y="76"/>
                    </a:lnTo>
                    <a:cubicBezTo>
                      <a:pt x="1053" y="51"/>
                      <a:pt x="978" y="26"/>
                      <a:pt x="903"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49"/>
              <p:cNvSpPr/>
              <p:nvPr/>
            </p:nvSpPr>
            <p:spPr>
              <a:xfrm>
                <a:off x="2797738" y="2069211"/>
                <a:ext cx="22306" cy="8464"/>
              </a:xfrm>
              <a:custGeom>
                <a:avLst/>
                <a:gdLst/>
                <a:ahLst/>
                <a:cxnLst/>
                <a:rect l="l" t="t" r="r" b="b"/>
                <a:pathLst>
                  <a:path w="1128" h="428" extrusionOk="0">
                    <a:moveTo>
                      <a:pt x="877" y="1"/>
                    </a:moveTo>
                    <a:lnTo>
                      <a:pt x="0" y="377"/>
                    </a:lnTo>
                    <a:cubicBezTo>
                      <a:pt x="75" y="402"/>
                      <a:pt x="150" y="427"/>
                      <a:pt x="251" y="427"/>
                    </a:cubicBezTo>
                    <a:lnTo>
                      <a:pt x="1128" y="51"/>
                    </a:lnTo>
                    <a:cubicBezTo>
                      <a:pt x="1053" y="51"/>
                      <a:pt x="977" y="26"/>
                      <a:pt x="877"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9"/>
              <p:cNvSpPr/>
              <p:nvPr/>
            </p:nvSpPr>
            <p:spPr>
              <a:xfrm>
                <a:off x="2802682" y="2070220"/>
                <a:ext cx="22820" cy="8444"/>
              </a:xfrm>
              <a:custGeom>
                <a:avLst/>
                <a:gdLst/>
                <a:ahLst/>
                <a:cxnLst/>
                <a:rect l="l" t="t" r="r" b="b"/>
                <a:pathLst>
                  <a:path w="1154" h="427" extrusionOk="0">
                    <a:moveTo>
                      <a:pt x="878" y="0"/>
                    </a:moveTo>
                    <a:lnTo>
                      <a:pt x="1" y="376"/>
                    </a:lnTo>
                    <a:cubicBezTo>
                      <a:pt x="76" y="401"/>
                      <a:pt x="176" y="426"/>
                      <a:pt x="251" y="426"/>
                    </a:cubicBezTo>
                    <a:lnTo>
                      <a:pt x="1154" y="50"/>
                    </a:lnTo>
                    <a:cubicBezTo>
                      <a:pt x="1053" y="50"/>
                      <a:pt x="978" y="25"/>
                      <a:pt x="87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49"/>
              <p:cNvSpPr/>
              <p:nvPr/>
            </p:nvSpPr>
            <p:spPr>
              <a:xfrm>
                <a:off x="2807646" y="2071209"/>
                <a:ext cx="23809" cy="7950"/>
              </a:xfrm>
              <a:custGeom>
                <a:avLst/>
                <a:gdLst/>
                <a:ahLst/>
                <a:cxnLst/>
                <a:rect l="l" t="t" r="r" b="b"/>
                <a:pathLst>
                  <a:path w="1204" h="402" extrusionOk="0">
                    <a:moveTo>
                      <a:pt x="903" y="0"/>
                    </a:moveTo>
                    <a:lnTo>
                      <a:pt x="0" y="376"/>
                    </a:lnTo>
                    <a:cubicBezTo>
                      <a:pt x="101" y="401"/>
                      <a:pt x="201" y="401"/>
                      <a:pt x="301" y="401"/>
                    </a:cubicBezTo>
                    <a:lnTo>
                      <a:pt x="1203" y="25"/>
                    </a:lnTo>
                    <a:cubicBezTo>
                      <a:pt x="1103" y="25"/>
                      <a:pt x="1003" y="25"/>
                      <a:pt x="903"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9"/>
              <p:cNvSpPr/>
              <p:nvPr/>
            </p:nvSpPr>
            <p:spPr>
              <a:xfrm>
                <a:off x="2813598" y="2071703"/>
                <a:ext cx="24303" cy="7455"/>
              </a:xfrm>
              <a:custGeom>
                <a:avLst/>
                <a:gdLst/>
                <a:ahLst/>
                <a:cxnLst/>
                <a:rect l="l" t="t" r="r" b="b"/>
                <a:pathLst>
                  <a:path w="1229" h="377" extrusionOk="0">
                    <a:moveTo>
                      <a:pt x="902" y="0"/>
                    </a:moveTo>
                    <a:lnTo>
                      <a:pt x="0" y="376"/>
                    </a:lnTo>
                    <a:lnTo>
                      <a:pt x="326" y="376"/>
                    </a:lnTo>
                    <a:lnTo>
                      <a:pt x="1228"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49"/>
              <p:cNvSpPr/>
              <p:nvPr/>
            </p:nvSpPr>
            <p:spPr>
              <a:xfrm>
                <a:off x="2820026" y="2070220"/>
                <a:ext cx="25806" cy="8938"/>
              </a:xfrm>
              <a:custGeom>
                <a:avLst/>
                <a:gdLst/>
                <a:ahLst/>
                <a:cxnLst/>
                <a:rect l="l" t="t" r="r" b="b"/>
                <a:pathLst>
                  <a:path w="1305" h="452" extrusionOk="0">
                    <a:moveTo>
                      <a:pt x="1304" y="0"/>
                    </a:moveTo>
                    <a:cubicBezTo>
                      <a:pt x="1179" y="50"/>
                      <a:pt x="1028" y="50"/>
                      <a:pt x="903" y="75"/>
                    </a:cubicBezTo>
                    <a:lnTo>
                      <a:pt x="1" y="451"/>
                    </a:lnTo>
                    <a:cubicBezTo>
                      <a:pt x="151" y="426"/>
                      <a:pt x="277" y="426"/>
                      <a:pt x="402" y="401"/>
                    </a:cubicBezTo>
                    <a:lnTo>
                      <a:pt x="1304" y="0"/>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49"/>
              <p:cNvSpPr/>
              <p:nvPr/>
            </p:nvSpPr>
            <p:spPr>
              <a:xfrm>
                <a:off x="2827956" y="2067234"/>
                <a:ext cx="27290" cy="10936"/>
              </a:xfrm>
              <a:custGeom>
                <a:avLst/>
                <a:gdLst/>
                <a:ahLst/>
                <a:cxnLst/>
                <a:rect l="l" t="t" r="r" b="b"/>
                <a:pathLst>
                  <a:path w="1380" h="553" extrusionOk="0">
                    <a:moveTo>
                      <a:pt x="1379" y="1"/>
                    </a:moveTo>
                    <a:lnTo>
                      <a:pt x="1195" y="80"/>
                    </a:lnTo>
                    <a:lnTo>
                      <a:pt x="1195" y="80"/>
                    </a:lnTo>
                    <a:cubicBezTo>
                      <a:pt x="1257" y="58"/>
                      <a:pt x="1318" y="31"/>
                      <a:pt x="1379" y="1"/>
                    </a:cubicBezTo>
                    <a:close/>
                    <a:moveTo>
                      <a:pt x="1195" y="80"/>
                    </a:moveTo>
                    <a:lnTo>
                      <a:pt x="1195" y="80"/>
                    </a:lnTo>
                    <a:cubicBezTo>
                      <a:pt x="1103" y="112"/>
                      <a:pt x="1008" y="136"/>
                      <a:pt x="903" y="151"/>
                    </a:cubicBezTo>
                    <a:lnTo>
                      <a:pt x="1" y="552"/>
                    </a:lnTo>
                    <a:cubicBezTo>
                      <a:pt x="176" y="502"/>
                      <a:pt x="327" y="452"/>
                      <a:pt x="502" y="377"/>
                    </a:cubicBezTo>
                    <a:lnTo>
                      <a:pt x="1195" y="8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49"/>
              <p:cNvSpPr/>
              <p:nvPr/>
            </p:nvSpPr>
            <p:spPr>
              <a:xfrm>
                <a:off x="2763526" y="2018170"/>
                <a:ext cx="20348" cy="9433"/>
              </a:xfrm>
              <a:custGeom>
                <a:avLst/>
                <a:gdLst/>
                <a:ahLst/>
                <a:cxnLst/>
                <a:rect l="l" t="t" r="r" b="b"/>
                <a:pathLst>
                  <a:path w="1029" h="477" extrusionOk="0">
                    <a:moveTo>
                      <a:pt x="903" y="1"/>
                    </a:moveTo>
                    <a:lnTo>
                      <a:pt x="1" y="376"/>
                    </a:lnTo>
                    <a:cubicBezTo>
                      <a:pt x="51" y="427"/>
                      <a:pt x="76" y="452"/>
                      <a:pt x="126" y="477"/>
                    </a:cubicBezTo>
                    <a:lnTo>
                      <a:pt x="1028" y="101"/>
                    </a:lnTo>
                    <a:cubicBezTo>
                      <a:pt x="978" y="76"/>
                      <a:pt x="928" y="51"/>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49"/>
              <p:cNvSpPr/>
              <p:nvPr/>
            </p:nvSpPr>
            <p:spPr>
              <a:xfrm>
                <a:off x="2766017" y="2020147"/>
                <a:ext cx="20823" cy="9947"/>
              </a:xfrm>
              <a:custGeom>
                <a:avLst/>
                <a:gdLst/>
                <a:ahLst/>
                <a:cxnLst/>
                <a:rect l="l" t="t" r="r" b="b"/>
                <a:pathLst>
                  <a:path w="1053" h="503" extrusionOk="0">
                    <a:moveTo>
                      <a:pt x="902" y="1"/>
                    </a:moveTo>
                    <a:lnTo>
                      <a:pt x="0" y="377"/>
                    </a:lnTo>
                    <a:cubicBezTo>
                      <a:pt x="50" y="427"/>
                      <a:pt x="100" y="452"/>
                      <a:pt x="150" y="502"/>
                    </a:cubicBezTo>
                    <a:lnTo>
                      <a:pt x="1053" y="126"/>
                    </a:lnTo>
                    <a:cubicBezTo>
                      <a:pt x="1003" y="76"/>
                      <a:pt x="952" y="51"/>
                      <a:pt x="902"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49"/>
              <p:cNvSpPr/>
              <p:nvPr/>
            </p:nvSpPr>
            <p:spPr>
              <a:xfrm>
                <a:off x="2768984" y="2022639"/>
                <a:ext cx="21337" cy="9433"/>
              </a:xfrm>
              <a:custGeom>
                <a:avLst/>
                <a:gdLst/>
                <a:ahLst/>
                <a:cxnLst/>
                <a:rect l="l" t="t" r="r" b="b"/>
                <a:pathLst>
                  <a:path w="1079" h="477" extrusionOk="0">
                    <a:moveTo>
                      <a:pt x="903" y="0"/>
                    </a:moveTo>
                    <a:lnTo>
                      <a:pt x="0" y="376"/>
                    </a:lnTo>
                    <a:cubicBezTo>
                      <a:pt x="76" y="401"/>
                      <a:pt x="126" y="426"/>
                      <a:pt x="176" y="476"/>
                    </a:cubicBezTo>
                    <a:lnTo>
                      <a:pt x="1078" y="100"/>
                    </a:lnTo>
                    <a:cubicBezTo>
                      <a:pt x="1028" y="50"/>
                      <a:pt x="953" y="25"/>
                      <a:pt x="903"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49"/>
              <p:cNvSpPr/>
              <p:nvPr/>
            </p:nvSpPr>
            <p:spPr>
              <a:xfrm>
                <a:off x="2772445" y="2024617"/>
                <a:ext cx="20843" cy="9433"/>
              </a:xfrm>
              <a:custGeom>
                <a:avLst/>
                <a:gdLst/>
                <a:ahLst/>
                <a:cxnLst/>
                <a:rect l="l" t="t" r="r" b="b"/>
                <a:pathLst>
                  <a:path w="1054" h="477" extrusionOk="0">
                    <a:moveTo>
                      <a:pt x="903" y="0"/>
                    </a:moveTo>
                    <a:lnTo>
                      <a:pt x="1" y="376"/>
                    </a:lnTo>
                    <a:cubicBezTo>
                      <a:pt x="51" y="401"/>
                      <a:pt x="101" y="426"/>
                      <a:pt x="151" y="477"/>
                    </a:cubicBezTo>
                    <a:lnTo>
                      <a:pt x="1053" y="101"/>
                    </a:lnTo>
                    <a:cubicBezTo>
                      <a:pt x="1003" y="50"/>
                      <a:pt x="953" y="25"/>
                      <a:pt x="903"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49"/>
              <p:cNvSpPr/>
              <p:nvPr/>
            </p:nvSpPr>
            <p:spPr>
              <a:xfrm>
                <a:off x="2775431" y="2026594"/>
                <a:ext cx="21317" cy="8938"/>
              </a:xfrm>
              <a:custGeom>
                <a:avLst/>
                <a:gdLst/>
                <a:ahLst/>
                <a:cxnLst/>
                <a:rect l="l" t="t" r="r" b="b"/>
                <a:pathLst>
                  <a:path w="1078" h="452" extrusionOk="0">
                    <a:moveTo>
                      <a:pt x="902" y="1"/>
                    </a:moveTo>
                    <a:lnTo>
                      <a:pt x="0" y="377"/>
                    </a:lnTo>
                    <a:cubicBezTo>
                      <a:pt x="50" y="402"/>
                      <a:pt x="126" y="427"/>
                      <a:pt x="176" y="452"/>
                    </a:cubicBezTo>
                    <a:lnTo>
                      <a:pt x="1078" y="76"/>
                    </a:lnTo>
                    <a:cubicBezTo>
                      <a:pt x="1028" y="51"/>
                      <a:pt x="953" y="26"/>
                      <a:pt x="902"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49"/>
              <p:cNvSpPr/>
              <p:nvPr/>
            </p:nvSpPr>
            <p:spPr>
              <a:xfrm>
                <a:off x="2778892" y="2028077"/>
                <a:ext cx="20843" cy="8938"/>
              </a:xfrm>
              <a:custGeom>
                <a:avLst/>
                <a:gdLst/>
                <a:ahLst/>
                <a:cxnLst/>
                <a:rect l="l" t="t" r="r" b="b"/>
                <a:pathLst>
                  <a:path w="1054" h="452" extrusionOk="0">
                    <a:moveTo>
                      <a:pt x="903" y="1"/>
                    </a:moveTo>
                    <a:lnTo>
                      <a:pt x="1" y="377"/>
                    </a:lnTo>
                    <a:cubicBezTo>
                      <a:pt x="51" y="402"/>
                      <a:pt x="101" y="427"/>
                      <a:pt x="151" y="452"/>
                    </a:cubicBezTo>
                    <a:lnTo>
                      <a:pt x="1053" y="76"/>
                    </a:lnTo>
                    <a:cubicBezTo>
                      <a:pt x="1003" y="51"/>
                      <a:pt x="953" y="26"/>
                      <a:pt x="90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49"/>
              <p:cNvSpPr/>
              <p:nvPr/>
            </p:nvSpPr>
            <p:spPr>
              <a:xfrm>
                <a:off x="2781878" y="2029561"/>
                <a:ext cx="21317" cy="8958"/>
              </a:xfrm>
              <a:custGeom>
                <a:avLst/>
                <a:gdLst/>
                <a:ahLst/>
                <a:cxnLst/>
                <a:rect l="l" t="t" r="r" b="b"/>
                <a:pathLst>
                  <a:path w="1078" h="453" extrusionOk="0">
                    <a:moveTo>
                      <a:pt x="902" y="1"/>
                    </a:moveTo>
                    <a:lnTo>
                      <a:pt x="0" y="377"/>
                    </a:lnTo>
                    <a:cubicBezTo>
                      <a:pt x="75" y="402"/>
                      <a:pt x="125" y="427"/>
                      <a:pt x="175" y="452"/>
                    </a:cubicBezTo>
                    <a:lnTo>
                      <a:pt x="1078" y="76"/>
                    </a:lnTo>
                    <a:cubicBezTo>
                      <a:pt x="1028" y="51"/>
                      <a:pt x="952" y="26"/>
                      <a:pt x="902"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49"/>
              <p:cNvSpPr/>
              <p:nvPr/>
            </p:nvSpPr>
            <p:spPr>
              <a:xfrm>
                <a:off x="2785339" y="2031064"/>
                <a:ext cx="21337" cy="8444"/>
              </a:xfrm>
              <a:custGeom>
                <a:avLst/>
                <a:gdLst/>
                <a:ahLst/>
                <a:cxnLst/>
                <a:rect l="l" t="t" r="r" b="b"/>
                <a:pathLst>
                  <a:path w="1079" h="427" extrusionOk="0">
                    <a:moveTo>
                      <a:pt x="903" y="0"/>
                    </a:moveTo>
                    <a:lnTo>
                      <a:pt x="0" y="376"/>
                    </a:lnTo>
                    <a:cubicBezTo>
                      <a:pt x="51" y="401"/>
                      <a:pt x="126" y="426"/>
                      <a:pt x="176" y="426"/>
                    </a:cubicBezTo>
                    <a:lnTo>
                      <a:pt x="1078" y="50"/>
                    </a:lnTo>
                    <a:cubicBezTo>
                      <a:pt x="1028" y="50"/>
                      <a:pt x="953" y="25"/>
                      <a:pt x="903"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49"/>
              <p:cNvSpPr/>
              <p:nvPr/>
            </p:nvSpPr>
            <p:spPr>
              <a:xfrm>
                <a:off x="2788799" y="2032052"/>
                <a:ext cx="21337" cy="8938"/>
              </a:xfrm>
              <a:custGeom>
                <a:avLst/>
                <a:gdLst/>
                <a:ahLst/>
                <a:cxnLst/>
                <a:rect l="l" t="t" r="r" b="b"/>
                <a:pathLst>
                  <a:path w="1079" h="452" extrusionOk="0">
                    <a:moveTo>
                      <a:pt x="903" y="0"/>
                    </a:moveTo>
                    <a:lnTo>
                      <a:pt x="1" y="376"/>
                    </a:lnTo>
                    <a:cubicBezTo>
                      <a:pt x="51" y="401"/>
                      <a:pt x="126" y="426"/>
                      <a:pt x="176" y="451"/>
                    </a:cubicBezTo>
                    <a:lnTo>
                      <a:pt x="1079" y="75"/>
                    </a:lnTo>
                    <a:cubicBezTo>
                      <a:pt x="1028" y="50"/>
                      <a:pt x="953" y="25"/>
                      <a:pt x="9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49"/>
              <p:cNvSpPr/>
              <p:nvPr/>
            </p:nvSpPr>
            <p:spPr>
              <a:xfrm>
                <a:off x="2792280" y="2033536"/>
                <a:ext cx="21832" cy="7950"/>
              </a:xfrm>
              <a:custGeom>
                <a:avLst/>
                <a:gdLst/>
                <a:ahLst/>
                <a:cxnLst/>
                <a:rect l="l" t="t" r="r" b="b"/>
                <a:pathLst>
                  <a:path w="1104" h="402" extrusionOk="0">
                    <a:moveTo>
                      <a:pt x="903" y="0"/>
                    </a:moveTo>
                    <a:lnTo>
                      <a:pt x="0" y="376"/>
                    </a:lnTo>
                    <a:cubicBezTo>
                      <a:pt x="76" y="376"/>
                      <a:pt x="126" y="401"/>
                      <a:pt x="201" y="401"/>
                    </a:cubicBezTo>
                    <a:lnTo>
                      <a:pt x="1103" y="26"/>
                    </a:lnTo>
                    <a:cubicBezTo>
                      <a:pt x="1028" y="26"/>
                      <a:pt x="978" y="0"/>
                      <a:pt x="903"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49"/>
              <p:cNvSpPr/>
              <p:nvPr/>
            </p:nvSpPr>
            <p:spPr>
              <a:xfrm>
                <a:off x="2796235" y="2034030"/>
                <a:ext cx="21832" cy="8444"/>
              </a:xfrm>
              <a:custGeom>
                <a:avLst/>
                <a:gdLst/>
                <a:ahLst/>
                <a:cxnLst/>
                <a:rect l="l" t="t" r="r" b="b"/>
                <a:pathLst>
                  <a:path w="1104" h="427" extrusionOk="0">
                    <a:moveTo>
                      <a:pt x="903" y="1"/>
                    </a:moveTo>
                    <a:lnTo>
                      <a:pt x="1" y="376"/>
                    </a:lnTo>
                    <a:cubicBezTo>
                      <a:pt x="51" y="402"/>
                      <a:pt x="126" y="402"/>
                      <a:pt x="201" y="427"/>
                    </a:cubicBezTo>
                    <a:lnTo>
                      <a:pt x="1104" y="51"/>
                    </a:lnTo>
                    <a:cubicBezTo>
                      <a:pt x="1028" y="26"/>
                      <a:pt x="953" y="26"/>
                      <a:pt x="903" y="1"/>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49"/>
              <p:cNvSpPr/>
              <p:nvPr/>
            </p:nvSpPr>
            <p:spPr>
              <a:xfrm>
                <a:off x="2800210" y="2035019"/>
                <a:ext cx="21832" cy="7455"/>
              </a:xfrm>
              <a:custGeom>
                <a:avLst/>
                <a:gdLst/>
                <a:ahLst/>
                <a:cxnLst/>
                <a:rect l="l" t="t" r="r" b="b"/>
                <a:pathLst>
                  <a:path w="1104" h="377" extrusionOk="0">
                    <a:moveTo>
                      <a:pt x="903" y="1"/>
                    </a:moveTo>
                    <a:lnTo>
                      <a:pt x="0" y="377"/>
                    </a:lnTo>
                    <a:lnTo>
                      <a:pt x="226" y="377"/>
                    </a:lnTo>
                    <a:lnTo>
                      <a:pt x="1103" y="1"/>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49"/>
              <p:cNvSpPr/>
              <p:nvPr/>
            </p:nvSpPr>
            <p:spPr>
              <a:xfrm>
                <a:off x="2804660" y="2035019"/>
                <a:ext cx="22326" cy="7831"/>
              </a:xfrm>
              <a:custGeom>
                <a:avLst/>
                <a:gdLst/>
                <a:ahLst/>
                <a:cxnLst/>
                <a:rect l="l" t="t" r="r" b="b"/>
                <a:pathLst>
                  <a:path w="1129" h="396" extrusionOk="0">
                    <a:moveTo>
                      <a:pt x="878" y="1"/>
                    </a:moveTo>
                    <a:lnTo>
                      <a:pt x="1" y="377"/>
                    </a:lnTo>
                    <a:cubicBezTo>
                      <a:pt x="39" y="389"/>
                      <a:pt x="76" y="395"/>
                      <a:pt x="117" y="395"/>
                    </a:cubicBezTo>
                    <a:cubicBezTo>
                      <a:pt x="158" y="395"/>
                      <a:pt x="201" y="389"/>
                      <a:pt x="252" y="377"/>
                    </a:cubicBezTo>
                    <a:lnTo>
                      <a:pt x="1129" y="1"/>
                    </a:lnTo>
                    <a:cubicBezTo>
                      <a:pt x="1079" y="1"/>
                      <a:pt x="1029" y="12"/>
                      <a:pt x="971" y="12"/>
                    </a:cubicBezTo>
                    <a:cubicBezTo>
                      <a:pt x="942" y="12"/>
                      <a:pt x="912" y="9"/>
                      <a:pt x="878"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49"/>
              <p:cNvSpPr/>
              <p:nvPr/>
            </p:nvSpPr>
            <p:spPr>
              <a:xfrm>
                <a:off x="2809623" y="2034030"/>
                <a:ext cx="23809" cy="8444"/>
              </a:xfrm>
              <a:custGeom>
                <a:avLst/>
                <a:gdLst/>
                <a:ahLst/>
                <a:cxnLst/>
                <a:rect l="l" t="t" r="r" b="b"/>
                <a:pathLst>
                  <a:path w="1204" h="427" extrusionOk="0">
                    <a:moveTo>
                      <a:pt x="1204" y="1"/>
                    </a:moveTo>
                    <a:lnTo>
                      <a:pt x="1204" y="1"/>
                    </a:lnTo>
                    <a:cubicBezTo>
                      <a:pt x="1103" y="26"/>
                      <a:pt x="1003" y="51"/>
                      <a:pt x="878" y="51"/>
                    </a:cubicBezTo>
                    <a:lnTo>
                      <a:pt x="1" y="427"/>
                    </a:lnTo>
                    <a:cubicBezTo>
                      <a:pt x="101" y="427"/>
                      <a:pt x="201" y="402"/>
                      <a:pt x="301" y="402"/>
                    </a:cubicBezTo>
                    <a:lnTo>
                      <a:pt x="1204" y="1"/>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49"/>
              <p:cNvSpPr/>
              <p:nvPr/>
            </p:nvSpPr>
            <p:spPr>
              <a:xfrm>
                <a:off x="2815576" y="2032052"/>
                <a:ext cx="24798" cy="9927"/>
              </a:xfrm>
              <a:custGeom>
                <a:avLst/>
                <a:gdLst/>
                <a:ahLst/>
                <a:cxnLst/>
                <a:rect l="l" t="t" r="r" b="b"/>
                <a:pathLst>
                  <a:path w="1254" h="502" extrusionOk="0">
                    <a:moveTo>
                      <a:pt x="1253" y="0"/>
                    </a:moveTo>
                    <a:lnTo>
                      <a:pt x="1185" y="29"/>
                    </a:lnTo>
                    <a:lnTo>
                      <a:pt x="1185" y="29"/>
                    </a:lnTo>
                    <a:cubicBezTo>
                      <a:pt x="1209" y="21"/>
                      <a:pt x="1232" y="11"/>
                      <a:pt x="1253" y="0"/>
                    </a:cubicBezTo>
                    <a:close/>
                    <a:moveTo>
                      <a:pt x="1185" y="29"/>
                    </a:moveTo>
                    <a:lnTo>
                      <a:pt x="1185" y="29"/>
                    </a:lnTo>
                    <a:cubicBezTo>
                      <a:pt x="1099" y="61"/>
                      <a:pt x="1001" y="81"/>
                      <a:pt x="903" y="101"/>
                    </a:cubicBezTo>
                    <a:lnTo>
                      <a:pt x="0" y="502"/>
                    </a:lnTo>
                    <a:cubicBezTo>
                      <a:pt x="126" y="451"/>
                      <a:pt x="251" y="426"/>
                      <a:pt x="376" y="376"/>
                    </a:cubicBezTo>
                    <a:lnTo>
                      <a:pt x="1185" y="29"/>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49"/>
              <p:cNvSpPr/>
              <p:nvPr/>
            </p:nvSpPr>
            <p:spPr>
              <a:xfrm>
                <a:off x="2767501" y="1986449"/>
                <a:ext cx="19834" cy="8444"/>
              </a:xfrm>
              <a:custGeom>
                <a:avLst/>
                <a:gdLst/>
                <a:ahLst/>
                <a:cxnLst/>
                <a:rect l="l" t="t" r="r" b="b"/>
                <a:pathLst>
                  <a:path w="1003" h="427" extrusionOk="0">
                    <a:moveTo>
                      <a:pt x="902" y="0"/>
                    </a:moveTo>
                    <a:lnTo>
                      <a:pt x="0" y="376"/>
                    </a:lnTo>
                    <a:cubicBezTo>
                      <a:pt x="50" y="401"/>
                      <a:pt x="75" y="401"/>
                      <a:pt x="100" y="427"/>
                    </a:cubicBezTo>
                    <a:lnTo>
                      <a:pt x="1003" y="51"/>
                    </a:lnTo>
                    <a:cubicBezTo>
                      <a:pt x="953" y="26"/>
                      <a:pt x="928" y="26"/>
                      <a:pt x="902"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49"/>
              <p:cNvSpPr/>
              <p:nvPr/>
            </p:nvSpPr>
            <p:spPr>
              <a:xfrm>
                <a:off x="2769478" y="1987438"/>
                <a:ext cx="19834" cy="8938"/>
              </a:xfrm>
              <a:custGeom>
                <a:avLst/>
                <a:gdLst/>
                <a:ahLst/>
                <a:cxnLst/>
                <a:rect l="l" t="t" r="r" b="b"/>
                <a:pathLst>
                  <a:path w="1003" h="452" extrusionOk="0">
                    <a:moveTo>
                      <a:pt x="903" y="1"/>
                    </a:moveTo>
                    <a:lnTo>
                      <a:pt x="0" y="377"/>
                    </a:lnTo>
                    <a:cubicBezTo>
                      <a:pt x="26" y="402"/>
                      <a:pt x="76" y="427"/>
                      <a:pt x="101" y="452"/>
                    </a:cubicBezTo>
                    <a:lnTo>
                      <a:pt x="1003" y="76"/>
                    </a:lnTo>
                    <a:cubicBezTo>
                      <a:pt x="953" y="51"/>
                      <a:pt x="928" y="26"/>
                      <a:pt x="903"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49"/>
              <p:cNvSpPr/>
              <p:nvPr/>
            </p:nvSpPr>
            <p:spPr>
              <a:xfrm>
                <a:off x="2771456" y="1988921"/>
                <a:ext cx="19854" cy="8938"/>
              </a:xfrm>
              <a:custGeom>
                <a:avLst/>
                <a:gdLst/>
                <a:ahLst/>
                <a:cxnLst/>
                <a:rect l="l" t="t" r="r" b="b"/>
                <a:pathLst>
                  <a:path w="1004" h="452" extrusionOk="0">
                    <a:moveTo>
                      <a:pt x="903" y="1"/>
                    </a:moveTo>
                    <a:lnTo>
                      <a:pt x="1" y="377"/>
                    </a:lnTo>
                    <a:cubicBezTo>
                      <a:pt x="51" y="402"/>
                      <a:pt x="76" y="427"/>
                      <a:pt x="101" y="452"/>
                    </a:cubicBezTo>
                    <a:lnTo>
                      <a:pt x="1003" y="76"/>
                    </a:lnTo>
                    <a:cubicBezTo>
                      <a:pt x="978" y="51"/>
                      <a:pt x="928" y="26"/>
                      <a:pt x="903"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49"/>
              <p:cNvSpPr/>
              <p:nvPr/>
            </p:nvSpPr>
            <p:spPr>
              <a:xfrm>
                <a:off x="2773433" y="1990404"/>
                <a:ext cx="20348" cy="8958"/>
              </a:xfrm>
              <a:custGeom>
                <a:avLst/>
                <a:gdLst/>
                <a:ahLst/>
                <a:cxnLst/>
                <a:rect l="l" t="t" r="r" b="b"/>
                <a:pathLst>
                  <a:path w="1029" h="453" extrusionOk="0">
                    <a:moveTo>
                      <a:pt x="903" y="1"/>
                    </a:moveTo>
                    <a:lnTo>
                      <a:pt x="1" y="377"/>
                    </a:lnTo>
                    <a:cubicBezTo>
                      <a:pt x="51" y="402"/>
                      <a:pt x="76" y="427"/>
                      <a:pt x="126" y="452"/>
                    </a:cubicBezTo>
                    <a:lnTo>
                      <a:pt x="1029" y="76"/>
                    </a:lnTo>
                    <a:cubicBezTo>
                      <a:pt x="978" y="51"/>
                      <a:pt x="953" y="26"/>
                      <a:pt x="903"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49"/>
              <p:cNvSpPr/>
              <p:nvPr/>
            </p:nvSpPr>
            <p:spPr>
              <a:xfrm>
                <a:off x="2775925" y="1991907"/>
                <a:ext cx="19834" cy="8444"/>
              </a:xfrm>
              <a:custGeom>
                <a:avLst/>
                <a:gdLst/>
                <a:ahLst/>
                <a:cxnLst/>
                <a:rect l="l" t="t" r="r" b="b"/>
                <a:pathLst>
                  <a:path w="1003" h="427" extrusionOk="0">
                    <a:moveTo>
                      <a:pt x="903" y="0"/>
                    </a:moveTo>
                    <a:lnTo>
                      <a:pt x="0" y="376"/>
                    </a:lnTo>
                    <a:cubicBezTo>
                      <a:pt x="25" y="376"/>
                      <a:pt x="75" y="401"/>
                      <a:pt x="101" y="426"/>
                    </a:cubicBezTo>
                    <a:lnTo>
                      <a:pt x="1003" y="50"/>
                    </a:lnTo>
                    <a:cubicBezTo>
                      <a:pt x="978" y="25"/>
                      <a:pt x="928" y="0"/>
                      <a:pt x="903"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49"/>
              <p:cNvSpPr/>
              <p:nvPr/>
            </p:nvSpPr>
            <p:spPr>
              <a:xfrm>
                <a:off x="2777903" y="1992896"/>
                <a:ext cx="19854" cy="8444"/>
              </a:xfrm>
              <a:custGeom>
                <a:avLst/>
                <a:gdLst/>
                <a:ahLst/>
                <a:cxnLst/>
                <a:rect l="l" t="t" r="r" b="b"/>
                <a:pathLst>
                  <a:path w="1004" h="427" extrusionOk="0">
                    <a:moveTo>
                      <a:pt x="903" y="0"/>
                    </a:moveTo>
                    <a:lnTo>
                      <a:pt x="1" y="376"/>
                    </a:lnTo>
                    <a:cubicBezTo>
                      <a:pt x="51" y="401"/>
                      <a:pt x="76" y="401"/>
                      <a:pt x="126" y="426"/>
                    </a:cubicBezTo>
                    <a:lnTo>
                      <a:pt x="1003" y="50"/>
                    </a:lnTo>
                    <a:cubicBezTo>
                      <a:pt x="978" y="25"/>
                      <a:pt x="928" y="25"/>
                      <a:pt x="903"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49"/>
              <p:cNvSpPr/>
              <p:nvPr/>
            </p:nvSpPr>
            <p:spPr>
              <a:xfrm>
                <a:off x="2780375" y="1993885"/>
                <a:ext cx="19854" cy="8444"/>
              </a:xfrm>
              <a:custGeom>
                <a:avLst/>
                <a:gdLst/>
                <a:ahLst/>
                <a:cxnLst/>
                <a:rect l="l" t="t" r="r" b="b"/>
                <a:pathLst>
                  <a:path w="1004" h="427" extrusionOk="0">
                    <a:moveTo>
                      <a:pt x="878" y="0"/>
                    </a:moveTo>
                    <a:lnTo>
                      <a:pt x="1" y="376"/>
                    </a:lnTo>
                    <a:cubicBezTo>
                      <a:pt x="26" y="401"/>
                      <a:pt x="76" y="401"/>
                      <a:pt x="101" y="426"/>
                    </a:cubicBezTo>
                    <a:lnTo>
                      <a:pt x="1003" y="51"/>
                    </a:lnTo>
                    <a:cubicBezTo>
                      <a:pt x="953" y="25"/>
                      <a:pt x="928" y="25"/>
                      <a:pt x="878"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49"/>
              <p:cNvSpPr/>
              <p:nvPr/>
            </p:nvSpPr>
            <p:spPr>
              <a:xfrm>
                <a:off x="2782372" y="1994874"/>
                <a:ext cx="19834" cy="8444"/>
              </a:xfrm>
              <a:custGeom>
                <a:avLst/>
                <a:gdLst/>
                <a:ahLst/>
                <a:cxnLst/>
                <a:rect l="l" t="t" r="r" b="b"/>
                <a:pathLst>
                  <a:path w="1003" h="427" extrusionOk="0">
                    <a:moveTo>
                      <a:pt x="902" y="1"/>
                    </a:moveTo>
                    <a:lnTo>
                      <a:pt x="0" y="376"/>
                    </a:lnTo>
                    <a:cubicBezTo>
                      <a:pt x="50" y="376"/>
                      <a:pt x="75" y="402"/>
                      <a:pt x="125" y="427"/>
                    </a:cubicBezTo>
                    <a:lnTo>
                      <a:pt x="1003" y="26"/>
                    </a:lnTo>
                    <a:cubicBezTo>
                      <a:pt x="978" y="26"/>
                      <a:pt x="927" y="1"/>
                      <a:pt x="902"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49"/>
              <p:cNvSpPr/>
              <p:nvPr/>
            </p:nvSpPr>
            <p:spPr>
              <a:xfrm>
                <a:off x="2784844" y="1995368"/>
                <a:ext cx="19834" cy="8444"/>
              </a:xfrm>
              <a:custGeom>
                <a:avLst/>
                <a:gdLst/>
                <a:ahLst/>
                <a:cxnLst/>
                <a:rect l="l" t="t" r="r" b="b"/>
                <a:pathLst>
                  <a:path w="1003" h="427" extrusionOk="0">
                    <a:moveTo>
                      <a:pt x="878" y="1"/>
                    </a:moveTo>
                    <a:lnTo>
                      <a:pt x="0" y="402"/>
                    </a:lnTo>
                    <a:cubicBezTo>
                      <a:pt x="25" y="402"/>
                      <a:pt x="76" y="427"/>
                      <a:pt x="126" y="427"/>
                    </a:cubicBezTo>
                    <a:lnTo>
                      <a:pt x="1003" y="51"/>
                    </a:lnTo>
                    <a:cubicBezTo>
                      <a:pt x="978" y="51"/>
                      <a:pt x="928" y="26"/>
                      <a:pt x="87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49"/>
              <p:cNvSpPr/>
              <p:nvPr/>
            </p:nvSpPr>
            <p:spPr>
              <a:xfrm>
                <a:off x="2787316" y="1996357"/>
                <a:ext cx="19854" cy="7950"/>
              </a:xfrm>
              <a:custGeom>
                <a:avLst/>
                <a:gdLst/>
                <a:ahLst/>
                <a:cxnLst/>
                <a:rect l="l" t="t" r="r" b="b"/>
                <a:pathLst>
                  <a:path w="1004" h="402" extrusionOk="0">
                    <a:moveTo>
                      <a:pt x="878" y="1"/>
                    </a:moveTo>
                    <a:lnTo>
                      <a:pt x="1" y="377"/>
                    </a:lnTo>
                    <a:cubicBezTo>
                      <a:pt x="26" y="377"/>
                      <a:pt x="76" y="402"/>
                      <a:pt x="126" y="402"/>
                    </a:cubicBezTo>
                    <a:lnTo>
                      <a:pt x="1003" y="26"/>
                    </a:lnTo>
                    <a:cubicBezTo>
                      <a:pt x="978" y="26"/>
                      <a:pt x="928" y="1"/>
                      <a:pt x="878"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49"/>
              <p:cNvSpPr/>
              <p:nvPr/>
            </p:nvSpPr>
            <p:spPr>
              <a:xfrm>
                <a:off x="2789294" y="1996851"/>
                <a:ext cx="20843" cy="7950"/>
              </a:xfrm>
              <a:custGeom>
                <a:avLst/>
                <a:gdLst/>
                <a:ahLst/>
                <a:cxnLst/>
                <a:rect l="l" t="t" r="r" b="b"/>
                <a:pathLst>
                  <a:path w="1054" h="402" extrusionOk="0">
                    <a:moveTo>
                      <a:pt x="903" y="1"/>
                    </a:moveTo>
                    <a:lnTo>
                      <a:pt x="1" y="377"/>
                    </a:lnTo>
                    <a:cubicBezTo>
                      <a:pt x="51" y="402"/>
                      <a:pt x="101" y="402"/>
                      <a:pt x="151" y="402"/>
                    </a:cubicBezTo>
                    <a:lnTo>
                      <a:pt x="1054" y="26"/>
                    </a:lnTo>
                    <a:cubicBezTo>
                      <a:pt x="1003" y="26"/>
                      <a:pt x="953" y="1"/>
                      <a:pt x="903"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49"/>
              <p:cNvSpPr/>
              <p:nvPr/>
            </p:nvSpPr>
            <p:spPr>
              <a:xfrm>
                <a:off x="2792280" y="1997346"/>
                <a:ext cx="20823" cy="7950"/>
              </a:xfrm>
              <a:custGeom>
                <a:avLst/>
                <a:gdLst/>
                <a:ahLst/>
                <a:cxnLst/>
                <a:rect l="l" t="t" r="r" b="b"/>
                <a:pathLst>
                  <a:path w="1053" h="402" extrusionOk="0">
                    <a:moveTo>
                      <a:pt x="903" y="1"/>
                    </a:moveTo>
                    <a:lnTo>
                      <a:pt x="0" y="377"/>
                    </a:lnTo>
                    <a:cubicBezTo>
                      <a:pt x="50" y="377"/>
                      <a:pt x="101" y="377"/>
                      <a:pt x="151" y="402"/>
                    </a:cubicBezTo>
                    <a:lnTo>
                      <a:pt x="1053" y="1"/>
                    </a:ln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49"/>
              <p:cNvSpPr/>
              <p:nvPr/>
            </p:nvSpPr>
            <p:spPr>
              <a:xfrm>
                <a:off x="2795246" y="1997346"/>
                <a:ext cx="20843" cy="7950"/>
              </a:xfrm>
              <a:custGeom>
                <a:avLst/>
                <a:gdLst/>
                <a:ahLst/>
                <a:cxnLst/>
                <a:rect l="l" t="t" r="r" b="b"/>
                <a:pathLst>
                  <a:path w="1054" h="402" extrusionOk="0">
                    <a:moveTo>
                      <a:pt x="1053" y="1"/>
                    </a:moveTo>
                    <a:lnTo>
                      <a:pt x="1028" y="11"/>
                    </a:lnTo>
                    <a:lnTo>
                      <a:pt x="1028" y="11"/>
                    </a:lnTo>
                    <a:cubicBezTo>
                      <a:pt x="1037" y="9"/>
                      <a:pt x="1045" y="5"/>
                      <a:pt x="1053" y="1"/>
                    </a:cubicBezTo>
                    <a:close/>
                    <a:moveTo>
                      <a:pt x="903" y="1"/>
                    </a:moveTo>
                    <a:lnTo>
                      <a:pt x="1" y="402"/>
                    </a:lnTo>
                    <a:cubicBezTo>
                      <a:pt x="51" y="402"/>
                      <a:pt x="101" y="402"/>
                      <a:pt x="151" y="377"/>
                    </a:cubicBezTo>
                    <a:lnTo>
                      <a:pt x="1028" y="11"/>
                    </a:lnTo>
                    <a:lnTo>
                      <a:pt x="1028" y="11"/>
                    </a:lnTo>
                    <a:cubicBezTo>
                      <a:pt x="1012" y="17"/>
                      <a:pt x="995" y="20"/>
                      <a:pt x="978" y="20"/>
                    </a:cubicBezTo>
                    <a:cubicBezTo>
                      <a:pt x="953" y="20"/>
                      <a:pt x="928" y="13"/>
                      <a:pt x="903"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49"/>
              <p:cNvSpPr/>
              <p:nvPr/>
            </p:nvSpPr>
            <p:spPr>
              <a:xfrm>
                <a:off x="2798232" y="1996851"/>
                <a:ext cx="22306" cy="7950"/>
              </a:xfrm>
              <a:custGeom>
                <a:avLst/>
                <a:gdLst/>
                <a:ahLst/>
                <a:cxnLst/>
                <a:rect l="l" t="t" r="r" b="b"/>
                <a:pathLst>
                  <a:path w="1128" h="402" extrusionOk="0">
                    <a:moveTo>
                      <a:pt x="1128" y="1"/>
                    </a:moveTo>
                    <a:lnTo>
                      <a:pt x="1128" y="1"/>
                    </a:lnTo>
                    <a:cubicBezTo>
                      <a:pt x="1053" y="26"/>
                      <a:pt x="978" y="26"/>
                      <a:pt x="902" y="26"/>
                    </a:cubicBezTo>
                    <a:lnTo>
                      <a:pt x="0" y="402"/>
                    </a:lnTo>
                    <a:cubicBezTo>
                      <a:pt x="75" y="402"/>
                      <a:pt x="150" y="402"/>
                      <a:pt x="226" y="377"/>
                    </a:cubicBezTo>
                    <a:lnTo>
                      <a:pt x="1128" y="1"/>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49"/>
              <p:cNvSpPr/>
              <p:nvPr/>
            </p:nvSpPr>
            <p:spPr>
              <a:xfrm>
                <a:off x="2802682" y="1995368"/>
                <a:ext cx="22326" cy="8938"/>
              </a:xfrm>
              <a:custGeom>
                <a:avLst/>
                <a:gdLst/>
                <a:ahLst/>
                <a:cxnLst/>
                <a:rect l="l" t="t" r="r" b="b"/>
                <a:pathLst>
                  <a:path w="1129" h="452" extrusionOk="0">
                    <a:moveTo>
                      <a:pt x="1129" y="1"/>
                    </a:moveTo>
                    <a:lnTo>
                      <a:pt x="1129" y="1"/>
                    </a:lnTo>
                    <a:cubicBezTo>
                      <a:pt x="1053" y="26"/>
                      <a:pt x="978" y="51"/>
                      <a:pt x="903" y="76"/>
                    </a:cubicBezTo>
                    <a:lnTo>
                      <a:pt x="1" y="452"/>
                    </a:lnTo>
                    <a:cubicBezTo>
                      <a:pt x="76" y="452"/>
                      <a:pt x="151" y="427"/>
                      <a:pt x="251" y="377"/>
                    </a:cubicBezTo>
                    <a:lnTo>
                      <a:pt x="112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49"/>
              <p:cNvSpPr/>
              <p:nvPr/>
            </p:nvSpPr>
            <p:spPr>
              <a:xfrm>
                <a:off x="2771456" y="1956706"/>
                <a:ext cx="18865" cy="7950"/>
              </a:xfrm>
              <a:custGeom>
                <a:avLst/>
                <a:gdLst/>
                <a:ahLst/>
                <a:cxnLst/>
                <a:rect l="l" t="t" r="r" b="b"/>
                <a:pathLst>
                  <a:path w="954" h="402" extrusionOk="0">
                    <a:moveTo>
                      <a:pt x="903" y="1"/>
                    </a:moveTo>
                    <a:lnTo>
                      <a:pt x="1" y="377"/>
                    </a:lnTo>
                    <a:cubicBezTo>
                      <a:pt x="26" y="377"/>
                      <a:pt x="51" y="402"/>
                      <a:pt x="51" y="402"/>
                    </a:cubicBezTo>
                    <a:lnTo>
                      <a:pt x="953" y="26"/>
                    </a:lnTo>
                    <a:cubicBezTo>
                      <a:pt x="928" y="26"/>
                      <a:pt x="928" y="1"/>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49"/>
              <p:cNvSpPr/>
              <p:nvPr/>
            </p:nvSpPr>
            <p:spPr>
              <a:xfrm>
                <a:off x="2772445" y="1957201"/>
                <a:ext cx="18865" cy="8444"/>
              </a:xfrm>
              <a:custGeom>
                <a:avLst/>
                <a:gdLst/>
                <a:ahLst/>
                <a:cxnLst/>
                <a:rect l="l" t="t" r="r" b="b"/>
                <a:pathLst>
                  <a:path w="954" h="427" extrusionOk="0">
                    <a:moveTo>
                      <a:pt x="903" y="1"/>
                    </a:moveTo>
                    <a:lnTo>
                      <a:pt x="1" y="377"/>
                    </a:lnTo>
                    <a:cubicBezTo>
                      <a:pt x="26" y="402"/>
                      <a:pt x="51" y="402"/>
                      <a:pt x="76" y="427"/>
                    </a:cubicBezTo>
                    <a:lnTo>
                      <a:pt x="953" y="51"/>
                    </a:lnTo>
                    <a:cubicBezTo>
                      <a:pt x="953" y="26"/>
                      <a:pt x="928" y="26"/>
                      <a:pt x="903"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49"/>
              <p:cNvSpPr/>
              <p:nvPr/>
            </p:nvSpPr>
            <p:spPr>
              <a:xfrm>
                <a:off x="2773433" y="1958189"/>
                <a:ext cx="19360" cy="7950"/>
              </a:xfrm>
              <a:custGeom>
                <a:avLst/>
                <a:gdLst/>
                <a:ahLst/>
                <a:cxnLst/>
                <a:rect l="l" t="t" r="r" b="b"/>
                <a:pathLst>
                  <a:path w="979" h="402" extrusionOk="0">
                    <a:moveTo>
                      <a:pt x="903" y="1"/>
                    </a:moveTo>
                    <a:lnTo>
                      <a:pt x="1" y="377"/>
                    </a:lnTo>
                    <a:cubicBezTo>
                      <a:pt x="26" y="377"/>
                      <a:pt x="51" y="402"/>
                      <a:pt x="76" y="402"/>
                    </a:cubicBezTo>
                    <a:lnTo>
                      <a:pt x="978" y="26"/>
                    </a:lnTo>
                    <a:cubicBezTo>
                      <a:pt x="953" y="26"/>
                      <a:pt x="928" y="1"/>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49"/>
              <p:cNvSpPr/>
              <p:nvPr/>
            </p:nvSpPr>
            <p:spPr>
              <a:xfrm>
                <a:off x="2774936" y="1958684"/>
                <a:ext cx="18846" cy="8464"/>
              </a:xfrm>
              <a:custGeom>
                <a:avLst/>
                <a:gdLst/>
                <a:ahLst/>
                <a:cxnLst/>
                <a:rect l="l" t="t" r="r" b="b"/>
                <a:pathLst>
                  <a:path w="953" h="428" extrusionOk="0">
                    <a:moveTo>
                      <a:pt x="902" y="1"/>
                    </a:moveTo>
                    <a:lnTo>
                      <a:pt x="0" y="377"/>
                    </a:lnTo>
                    <a:cubicBezTo>
                      <a:pt x="25" y="402"/>
                      <a:pt x="25" y="402"/>
                      <a:pt x="50" y="427"/>
                    </a:cubicBezTo>
                    <a:lnTo>
                      <a:pt x="953" y="51"/>
                    </a:lnTo>
                    <a:cubicBezTo>
                      <a:pt x="927" y="26"/>
                      <a:pt x="902" y="26"/>
                      <a:pt x="902"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49"/>
              <p:cNvSpPr/>
              <p:nvPr/>
            </p:nvSpPr>
            <p:spPr>
              <a:xfrm>
                <a:off x="2775925" y="1959692"/>
                <a:ext cx="18846" cy="7950"/>
              </a:xfrm>
              <a:custGeom>
                <a:avLst/>
                <a:gdLst/>
                <a:ahLst/>
                <a:cxnLst/>
                <a:rect l="l" t="t" r="r" b="b"/>
                <a:pathLst>
                  <a:path w="953" h="402" extrusionOk="0">
                    <a:moveTo>
                      <a:pt x="903" y="0"/>
                    </a:moveTo>
                    <a:lnTo>
                      <a:pt x="0" y="376"/>
                    </a:lnTo>
                    <a:cubicBezTo>
                      <a:pt x="25" y="376"/>
                      <a:pt x="50" y="401"/>
                      <a:pt x="75" y="401"/>
                    </a:cubicBezTo>
                    <a:lnTo>
                      <a:pt x="953" y="25"/>
                    </a:lnTo>
                    <a:cubicBezTo>
                      <a:pt x="953" y="0"/>
                      <a:pt x="928" y="0"/>
                      <a:pt x="903"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49"/>
              <p:cNvSpPr/>
              <p:nvPr/>
            </p:nvSpPr>
            <p:spPr>
              <a:xfrm>
                <a:off x="2777408" y="1960187"/>
                <a:ext cx="18846" cy="7950"/>
              </a:xfrm>
              <a:custGeom>
                <a:avLst/>
                <a:gdLst/>
                <a:ahLst/>
                <a:cxnLst/>
                <a:rect l="l" t="t" r="r" b="b"/>
                <a:pathLst>
                  <a:path w="953" h="402" extrusionOk="0">
                    <a:moveTo>
                      <a:pt x="878" y="0"/>
                    </a:moveTo>
                    <a:lnTo>
                      <a:pt x="0" y="376"/>
                    </a:lnTo>
                    <a:cubicBezTo>
                      <a:pt x="0" y="376"/>
                      <a:pt x="26" y="401"/>
                      <a:pt x="51" y="401"/>
                    </a:cubicBezTo>
                    <a:lnTo>
                      <a:pt x="953" y="25"/>
                    </a:lnTo>
                    <a:cubicBezTo>
                      <a:pt x="928" y="25"/>
                      <a:pt x="903" y="0"/>
                      <a:pt x="87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49"/>
              <p:cNvSpPr/>
              <p:nvPr/>
            </p:nvSpPr>
            <p:spPr>
              <a:xfrm>
                <a:off x="2778397" y="1960681"/>
                <a:ext cx="18846" cy="7950"/>
              </a:xfrm>
              <a:custGeom>
                <a:avLst/>
                <a:gdLst/>
                <a:ahLst/>
                <a:cxnLst/>
                <a:rect l="l" t="t" r="r" b="b"/>
                <a:pathLst>
                  <a:path w="953" h="402" extrusionOk="0">
                    <a:moveTo>
                      <a:pt x="903" y="0"/>
                    </a:moveTo>
                    <a:lnTo>
                      <a:pt x="1" y="376"/>
                    </a:lnTo>
                    <a:cubicBezTo>
                      <a:pt x="26" y="376"/>
                      <a:pt x="51" y="401"/>
                      <a:pt x="51" y="401"/>
                    </a:cubicBezTo>
                    <a:lnTo>
                      <a:pt x="953" y="25"/>
                    </a:lnTo>
                    <a:cubicBezTo>
                      <a:pt x="928" y="25"/>
                      <a:pt x="928" y="0"/>
                      <a:pt x="903" y="0"/>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49"/>
              <p:cNvSpPr/>
              <p:nvPr/>
            </p:nvSpPr>
            <p:spPr>
              <a:xfrm>
                <a:off x="2779386" y="1961176"/>
                <a:ext cx="19360" cy="7950"/>
              </a:xfrm>
              <a:custGeom>
                <a:avLst/>
                <a:gdLst/>
                <a:ahLst/>
                <a:cxnLst/>
                <a:rect l="l" t="t" r="r" b="b"/>
                <a:pathLst>
                  <a:path w="979" h="402" extrusionOk="0">
                    <a:moveTo>
                      <a:pt x="903" y="0"/>
                    </a:moveTo>
                    <a:lnTo>
                      <a:pt x="1" y="376"/>
                    </a:lnTo>
                    <a:cubicBezTo>
                      <a:pt x="26" y="376"/>
                      <a:pt x="51" y="401"/>
                      <a:pt x="76" y="401"/>
                    </a:cubicBezTo>
                    <a:lnTo>
                      <a:pt x="978" y="25"/>
                    </a:lnTo>
                    <a:cubicBezTo>
                      <a:pt x="953" y="25"/>
                      <a:pt x="928" y="0"/>
                      <a:pt x="903"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49"/>
              <p:cNvSpPr/>
              <p:nvPr/>
            </p:nvSpPr>
            <p:spPr>
              <a:xfrm>
                <a:off x="2780869" y="1961670"/>
                <a:ext cx="18865" cy="7950"/>
              </a:xfrm>
              <a:custGeom>
                <a:avLst/>
                <a:gdLst/>
                <a:ahLst/>
                <a:cxnLst/>
                <a:rect l="l" t="t" r="r" b="b"/>
                <a:pathLst>
                  <a:path w="954" h="402" extrusionOk="0">
                    <a:moveTo>
                      <a:pt x="903" y="0"/>
                    </a:moveTo>
                    <a:lnTo>
                      <a:pt x="1" y="376"/>
                    </a:lnTo>
                    <a:cubicBezTo>
                      <a:pt x="26" y="376"/>
                      <a:pt x="51" y="401"/>
                      <a:pt x="76" y="401"/>
                    </a:cubicBezTo>
                    <a:lnTo>
                      <a:pt x="953" y="25"/>
                    </a:lnTo>
                    <a:cubicBezTo>
                      <a:pt x="928" y="0"/>
                      <a:pt x="928" y="0"/>
                      <a:pt x="9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49"/>
              <p:cNvSpPr/>
              <p:nvPr/>
            </p:nvSpPr>
            <p:spPr>
              <a:xfrm>
                <a:off x="2782372" y="1962164"/>
                <a:ext cx="18846" cy="7455"/>
              </a:xfrm>
              <a:custGeom>
                <a:avLst/>
                <a:gdLst/>
                <a:ahLst/>
                <a:cxnLst/>
                <a:rect l="l" t="t" r="r" b="b"/>
                <a:pathLst>
                  <a:path w="953" h="377" extrusionOk="0">
                    <a:moveTo>
                      <a:pt x="877" y="0"/>
                    </a:moveTo>
                    <a:lnTo>
                      <a:pt x="0" y="376"/>
                    </a:lnTo>
                    <a:lnTo>
                      <a:pt x="50" y="376"/>
                    </a:lnTo>
                    <a:lnTo>
                      <a:pt x="952" y="0"/>
                    </a:ln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49"/>
              <p:cNvSpPr/>
              <p:nvPr/>
            </p:nvSpPr>
            <p:spPr>
              <a:xfrm>
                <a:off x="2783361" y="1962164"/>
                <a:ext cx="19340" cy="7950"/>
              </a:xfrm>
              <a:custGeom>
                <a:avLst/>
                <a:gdLst/>
                <a:ahLst/>
                <a:cxnLst/>
                <a:rect l="l" t="t" r="r" b="b"/>
                <a:pathLst>
                  <a:path w="978" h="402" extrusionOk="0">
                    <a:moveTo>
                      <a:pt x="902" y="0"/>
                    </a:moveTo>
                    <a:lnTo>
                      <a:pt x="0" y="376"/>
                    </a:lnTo>
                    <a:cubicBezTo>
                      <a:pt x="25" y="401"/>
                      <a:pt x="50" y="401"/>
                      <a:pt x="75" y="401"/>
                    </a:cubicBezTo>
                    <a:lnTo>
                      <a:pt x="978" y="25"/>
                    </a:lnTo>
                    <a:cubicBezTo>
                      <a:pt x="953" y="25"/>
                      <a:pt x="928" y="25"/>
                      <a:pt x="902"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49"/>
              <p:cNvSpPr/>
              <p:nvPr/>
            </p:nvSpPr>
            <p:spPr>
              <a:xfrm>
                <a:off x="2784844" y="1962659"/>
                <a:ext cx="19340" cy="7455"/>
              </a:xfrm>
              <a:custGeom>
                <a:avLst/>
                <a:gdLst/>
                <a:ahLst/>
                <a:cxnLst/>
                <a:rect l="l" t="t" r="r" b="b"/>
                <a:pathLst>
                  <a:path w="978" h="377" extrusionOk="0">
                    <a:moveTo>
                      <a:pt x="903" y="0"/>
                    </a:moveTo>
                    <a:lnTo>
                      <a:pt x="0" y="376"/>
                    </a:lnTo>
                    <a:lnTo>
                      <a:pt x="76" y="376"/>
                    </a:lnTo>
                    <a:lnTo>
                      <a:pt x="978" y="0"/>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49"/>
              <p:cNvSpPr/>
              <p:nvPr/>
            </p:nvSpPr>
            <p:spPr>
              <a:xfrm>
                <a:off x="2786327" y="1962659"/>
                <a:ext cx="19854" cy="7455"/>
              </a:xfrm>
              <a:custGeom>
                <a:avLst/>
                <a:gdLst/>
                <a:ahLst/>
                <a:cxnLst/>
                <a:rect l="l" t="t" r="r" b="b"/>
                <a:pathLst>
                  <a:path w="1004" h="377" extrusionOk="0">
                    <a:moveTo>
                      <a:pt x="903" y="0"/>
                    </a:moveTo>
                    <a:lnTo>
                      <a:pt x="1" y="376"/>
                    </a:lnTo>
                    <a:lnTo>
                      <a:pt x="101" y="376"/>
                    </a:lnTo>
                    <a:lnTo>
                      <a:pt x="1003" y="0"/>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49"/>
              <p:cNvSpPr/>
              <p:nvPr/>
            </p:nvSpPr>
            <p:spPr>
              <a:xfrm>
                <a:off x="2788305" y="1962164"/>
                <a:ext cx="19854" cy="7950"/>
              </a:xfrm>
              <a:custGeom>
                <a:avLst/>
                <a:gdLst/>
                <a:ahLst/>
                <a:cxnLst/>
                <a:rect l="l" t="t" r="r" b="b"/>
                <a:pathLst>
                  <a:path w="1004" h="402" extrusionOk="0">
                    <a:moveTo>
                      <a:pt x="1003" y="0"/>
                    </a:moveTo>
                    <a:lnTo>
                      <a:pt x="949" y="23"/>
                    </a:lnTo>
                    <a:lnTo>
                      <a:pt x="949" y="23"/>
                    </a:lnTo>
                    <a:cubicBezTo>
                      <a:pt x="969" y="20"/>
                      <a:pt x="990" y="14"/>
                      <a:pt x="1003" y="0"/>
                    </a:cubicBezTo>
                    <a:close/>
                    <a:moveTo>
                      <a:pt x="949" y="23"/>
                    </a:moveTo>
                    <a:lnTo>
                      <a:pt x="949" y="23"/>
                    </a:lnTo>
                    <a:cubicBezTo>
                      <a:pt x="932" y="25"/>
                      <a:pt x="915" y="25"/>
                      <a:pt x="903" y="25"/>
                    </a:cubicBezTo>
                    <a:lnTo>
                      <a:pt x="1" y="401"/>
                    </a:lnTo>
                    <a:cubicBezTo>
                      <a:pt x="51" y="401"/>
                      <a:pt x="76" y="401"/>
                      <a:pt x="101" y="376"/>
                    </a:cubicBezTo>
                    <a:lnTo>
                      <a:pt x="949" y="23"/>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49"/>
              <p:cNvSpPr/>
              <p:nvPr/>
            </p:nvSpPr>
            <p:spPr>
              <a:xfrm>
                <a:off x="2790302" y="1961670"/>
                <a:ext cx="20823" cy="7950"/>
              </a:xfrm>
              <a:custGeom>
                <a:avLst/>
                <a:gdLst/>
                <a:ahLst/>
                <a:cxnLst/>
                <a:rect l="l" t="t" r="r" b="b"/>
                <a:pathLst>
                  <a:path w="1053" h="402" extrusionOk="0">
                    <a:moveTo>
                      <a:pt x="1053" y="0"/>
                    </a:moveTo>
                    <a:cubicBezTo>
                      <a:pt x="1003" y="0"/>
                      <a:pt x="952" y="25"/>
                      <a:pt x="902" y="25"/>
                    </a:cubicBezTo>
                    <a:lnTo>
                      <a:pt x="0" y="401"/>
                    </a:lnTo>
                    <a:cubicBezTo>
                      <a:pt x="50" y="401"/>
                      <a:pt x="100" y="401"/>
                      <a:pt x="150" y="376"/>
                    </a:cubicBezTo>
                    <a:lnTo>
                      <a:pt x="1053"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49"/>
              <p:cNvSpPr/>
              <p:nvPr/>
            </p:nvSpPr>
            <p:spPr>
              <a:xfrm>
                <a:off x="2753124" y="1881380"/>
                <a:ext cx="23809" cy="11905"/>
              </a:xfrm>
              <a:custGeom>
                <a:avLst/>
                <a:gdLst/>
                <a:ahLst/>
                <a:cxnLst/>
                <a:rect l="l" t="t" r="r" b="b"/>
                <a:pathLst>
                  <a:path w="1204" h="602" extrusionOk="0">
                    <a:moveTo>
                      <a:pt x="1203" y="0"/>
                    </a:moveTo>
                    <a:lnTo>
                      <a:pt x="1203" y="0"/>
                    </a:lnTo>
                    <a:cubicBezTo>
                      <a:pt x="1168" y="9"/>
                      <a:pt x="1132" y="24"/>
                      <a:pt x="1096" y="46"/>
                    </a:cubicBezTo>
                    <a:lnTo>
                      <a:pt x="1096" y="46"/>
                    </a:lnTo>
                    <a:lnTo>
                      <a:pt x="1203" y="0"/>
                    </a:lnTo>
                    <a:close/>
                    <a:moveTo>
                      <a:pt x="1096" y="46"/>
                    </a:moveTo>
                    <a:lnTo>
                      <a:pt x="326" y="376"/>
                    </a:lnTo>
                    <a:cubicBezTo>
                      <a:pt x="201" y="401"/>
                      <a:pt x="101" y="501"/>
                      <a:pt x="0" y="602"/>
                    </a:cubicBezTo>
                    <a:lnTo>
                      <a:pt x="903" y="226"/>
                    </a:lnTo>
                    <a:cubicBezTo>
                      <a:pt x="967" y="145"/>
                      <a:pt x="1032" y="85"/>
                      <a:pt x="1096" y="46"/>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49"/>
              <p:cNvSpPr/>
              <p:nvPr/>
            </p:nvSpPr>
            <p:spPr>
              <a:xfrm>
                <a:off x="2752135" y="1885829"/>
                <a:ext cx="18846" cy="9433"/>
              </a:xfrm>
              <a:custGeom>
                <a:avLst/>
                <a:gdLst/>
                <a:ahLst/>
                <a:cxnLst/>
                <a:rect l="l" t="t" r="r" b="b"/>
                <a:pathLst>
                  <a:path w="953" h="477" extrusionOk="0">
                    <a:moveTo>
                      <a:pt x="953" y="1"/>
                    </a:moveTo>
                    <a:lnTo>
                      <a:pt x="50" y="377"/>
                    </a:lnTo>
                    <a:cubicBezTo>
                      <a:pt x="25" y="402"/>
                      <a:pt x="25" y="427"/>
                      <a:pt x="0" y="477"/>
                    </a:cubicBezTo>
                    <a:lnTo>
                      <a:pt x="877" y="101"/>
                    </a:lnTo>
                    <a:cubicBezTo>
                      <a:pt x="903" y="51"/>
                      <a:pt x="928" y="26"/>
                      <a:pt x="953" y="1"/>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49"/>
              <p:cNvSpPr/>
              <p:nvPr/>
            </p:nvSpPr>
            <p:spPr>
              <a:xfrm>
                <a:off x="2751146" y="1887807"/>
                <a:ext cx="18351" cy="8958"/>
              </a:xfrm>
              <a:custGeom>
                <a:avLst/>
                <a:gdLst/>
                <a:ahLst/>
                <a:cxnLst/>
                <a:rect l="l" t="t" r="r" b="b"/>
                <a:pathLst>
                  <a:path w="928" h="453" extrusionOk="0">
                    <a:moveTo>
                      <a:pt x="927" y="1"/>
                    </a:moveTo>
                    <a:lnTo>
                      <a:pt x="50" y="377"/>
                    </a:lnTo>
                    <a:cubicBezTo>
                      <a:pt x="25" y="402"/>
                      <a:pt x="0" y="427"/>
                      <a:pt x="0" y="452"/>
                    </a:cubicBezTo>
                    <a:lnTo>
                      <a:pt x="902" y="76"/>
                    </a:lnTo>
                    <a:cubicBezTo>
                      <a:pt x="902" y="51"/>
                      <a:pt x="927" y="26"/>
                      <a:pt x="927"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49"/>
              <p:cNvSpPr/>
              <p:nvPr/>
            </p:nvSpPr>
            <p:spPr>
              <a:xfrm>
                <a:off x="2750157" y="1889310"/>
                <a:ext cx="18351" cy="8938"/>
              </a:xfrm>
              <a:custGeom>
                <a:avLst/>
                <a:gdLst/>
                <a:ahLst/>
                <a:cxnLst/>
                <a:rect l="l" t="t" r="r" b="b"/>
                <a:pathLst>
                  <a:path w="928" h="452" extrusionOk="0">
                    <a:moveTo>
                      <a:pt x="927" y="0"/>
                    </a:moveTo>
                    <a:lnTo>
                      <a:pt x="50" y="376"/>
                    </a:lnTo>
                    <a:cubicBezTo>
                      <a:pt x="25" y="401"/>
                      <a:pt x="25" y="426"/>
                      <a:pt x="0" y="451"/>
                    </a:cubicBezTo>
                    <a:lnTo>
                      <a:pt x="902" y="75"/>
                    </a:lnTo>
                    <a:cubicBezTo>
                      <a:pt x="902" y="50"/>
                      <a:pt x="927" y="25"/>
                      <a:pt x="927"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49"/>
              <p:cNvSpPr/>
              <p:nvPr/>
            </p:nvSpPr>
            <p:spPr>
              <a:xfrm>
                <a:off x="2749643" y="1890793"/>
                <a:ext cx="18371" cy="8938"/>
              </a:xfrm>
              <a:custGeom>
                <a:avLst/>
                <a:gdLst/>
                <a:ahLst/>
                <a:cxnLst/>
                <a:rect l="l" t="t" r="r" b="b"/>
                <a:pathLst>
                  <a:path w="929" h="452" extrusionOk="0">
                    <a:moveTo>
                      <a:pt x="928" y="0"/>
                    </a:moveTo>
                    <a:lnTo>
                      <a:pt x="26" y="376"/>
                    </a:lnTo>
                    <a:cubicBezTo>
                      <a:pt x="26" y="401"/>
                      <a:pt x="1" y="426"/>
                      <a:pt x="1" y="452"/>
                    </a:cubicBezTo>
                    <a:lnTo>
                      <a:pt x="903" y="76"/>
                    </a:lnTo>
                    <a:cubicBezTo>
                      <a:pt x="903" y="50"/>
                      <a:pt x="928" y="25"/>
                      <a:pt x="928"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49"/>
              <p:cNvSpPr/>
              <p:nvPr/>
            </p:nvSpPr>
            <p:spPr>
              <a:xfrm>
                <a:off x="2749149" y="1892276"/>
                <a:ext cx="18371" cy="8938"/>
              </a:xfrm>
              <a:custGeom>
                <a:avLst/>
                <a:gdLst/>
                <a:ahLst/>
                <a:cxnLst/>
                <a:rect l="l" t="t" r="r" b="b"/>
                <a:pathLst>
                  <a:path w="929" h="452" extrusionOk="0">
                    <a:moveTo>
                      <a:pt x="928" y="1"/>
                    </a:moveTo>
                    <a:lnTo>
                      <a:pt x="26" y="377"/>
                    </a:lnTo>
                    <a:cubicBezTo>
                      <a:pt x="26" y="402"/>
                      <a:pt x="1" y="427"/>
                      <a:pt x="1" y="452"/>
                    </a:cubicBezTo>
                    <a:lnTo>
                      <a:pt x="903" y="76"/>
                    </a:lnTo>
                    <a:cubicBezTo>
                      <a:pt x="903" y="51"/>
                      <a:pt x="903" y="26"/>
                      <a:pt x="928"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49"/>
              <p:cNvSpPr/>
              <p:nvPr/>
            </p:nvSpPr>
            <p:spPr>
              <a:xfrm>
                <a:off x="2748654" y="1893759"/>
                <a:ext cx="18371" cy="8938"/>
              </a:xfrm>
              <a:custGeom>
                <a:avLst/>
                <a:gdLst/>
                <a:ahLst/>
                <a:cxnLst/>
                <a:rect l="l" t="t" r="r" b="b"/>
                <a:pathLst>
                  <a:path w="929" h="452" extrusionOk="0">
                    <a:moveTo>
                      <a:pt x="928" y="1"/>
                    </a:moveTo>
                    <a:lnTo>
                      <a:pt x="26" y="377"/>
                    </a:lnTo>
                    <a:cubicBezTo>
                      <a:pt x="26" y="402"/>
                      <a:pt x="1" y="427"/>
                      <a:pt x="1" y="452"/>
                    </a:cubicBezTo>
                    <a:lnTo>
                      <a:pt x="903" y="76"/>
                    </a:lnTo>
                    <a:cubicBezTo>
                      <a:pt x="903" y="51"/>
                      <a:pt x="903" y="26"/>
                      <a:pt x="928"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49"/>
              <p:cNvSpPr/>
              <p:nvPr/>
            </p:nvSpPr>
            <p:spPr>
              <a:xfrm>
                <a:off x="2748160" y="1895243"/>
                <a:ext cx="18371" cy="8958"/>
              </a:xfrm>
              <a:custGeom>
                <a:avLst/>
                <a:gdLst/>
                <a:ahLst/>
                <a:cxnLst/>
                <a:rect l="l" t="t" r="r" b="b"/>
                <a:pathLst>
                  <a:path w="929" h="453" extrusionOk="0">
                    <a:moveTo>
                      <a:pt x="928" y="1"/>
                    </a:moveTo>
                    <a:lnTo>
                      <a:pt x="26" y="377"/>
                    </a:lnTo>
                    <a:cubicBezTo>
                      <a:pt x="26" y="402"/>
                      <a:pt x="26" y="427"/>
                      <a:pt x="1" y="452"/>
                    </a:cubicBezTo>
                    <a:lnTo>
                      <a:pt x="903" y="76"/>
                    </a:lnTo>
                    <a:cubicBezTo>
                      <a:pt x="903" y="51"/>
                      <a:pt x="928" y="26"/>
                      <a:pt x="928"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49"/>
              <p:cNvSpPr/>
              <p:nvPr/>
            </p:nvSpPr>
            <p:spPr>
              <a:xfrm>
                <a:off x="2748160" y="1896746"/>
                <a:ext cx="17877" cy="8938"/>
              </a:xfrm>
              <a:custGeom>
                <a:avLst/>
                <a:gdLst/>
                <a:ahLst/>
                <a:cxnLst/>
                <a:rect l="l" t="t" r="r" b="b"/>
                <a:pathLst>
                  <a:path w="904" h="452" extrusionOk="0">
                    <a:moveTo>
                      <a:pt x="903" y="0"/>
                    </a:moveTo>
                    <a:lnTo>
                      <a:pt x="1" y="376"/>
                    </a:lnTo>
                    <a:cubicBezTo>
                      <a:pt x="1" y="401"/>
                      <a:pt x="1" y="426"/>
                      <a:pt x="1" y="451"/>
                    </a:cubicBezTo>
                    <a:lnTo>
                      <a:pt x="903" y="75"/>
                    </a:lnTo>
                    <a:cubicBezTo>
                      <a:pt x="903" y="50"/>
                      <a:pt x="903" y="25"/>
                      <a:pt x="903" y="0"/>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49"/>
              <p:cNvSpPr/>
              <p:nvPr/>
            </p:nvSpPr>
            <p:spPr>
              <a:xfrm>
                <a:off x="2747665" y="1898229"/>
                <a:ext cx="18371" cy="8938"/>
              </a:xfrm>
              <a:custGeom>
                <a:avLst/>
                <a:gdLst/>
                <a:ahLst/>
                <a:cxnLst/>
                <a:rect l="l" t="t" r="r" b="b"/>
                <a:pathLst>
                  <a:path w="929" h="452" extrusionOk="0">
                    <a:moveTo>
                      <a:pt x="928" y="0"/>
                    </a:moveTo>
                    <a:lnTo>
                      <a:pt x="26" y="376"/>
                    </a:lnTo>
                    <a:cubicBezTo>
                      <a:pt x="26" y="401"/>
                      <a:pt x="26" y="426"/>
                      <a:pt x="1" y="451"/>
                    </a:cubicBezTo>
                    <a:lnTo>
                      <a:pt x="903" y="76"/>
                    </a:lnTo>
                    <a:cubicBezTo>
                      <a:pt x="903" y="50"/>
                      <a:pt x="928" y="25"/>
                      <a:pt x="92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49"/>
              <p:cNvSpPr/>
              <p:nvPr/>
            </p:nvSpPr>
            <p:spPr>
              <a:xfrm>
                <a:off x="2747665" y="1899712"/>
                <a:ext cx="17857" cy="8938"/>
              </a:xfrm>
              <a:custGeom>
                <a:avLst/>
                <a:gdLst/>
                <a:ahLst/>
                <a:cxnLst/>
                <a:rect l="l" t="t" r="r" b="b"/>
                <a:pathLst>
                  <a:path w="903" h="452" extrusionOk="0">
                    <a:moveTo>
                      <a:pt x="903" y="1"/>
                    </a:moveTo>
                    <a:lnTo>
                      <a:pt x="1" y="376"/>
                    </a:lnTo>
                    <a:cubicBezTo>
                      <a:pt x="1" y="402"/>
                      <a:pt x="1" y="427"/>
                      <a:pt x="1" y="452"/>
                    </a:cubicBezTo>
                    <a:lnTo>
                      <a:pt x="903" y="76"/>
                    </a:lnTo>
                    <a:cubicBezTo>
                      <a:pt x="903" y="51"/>
                      <a:pt x="903" y="26"/>
                      <a:pt x="903"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49"/>
              <p:cNvSpPr/>
              <p:nvPr/>
            </p:nvSpPr>
            <p:spPr>
              <a:xfrm>
                <a:off x="2747665" y="1901195"/>
                <a:ext cx="17857" cy="8938"/>
              </a:xfrm>
              <a:custGeom>
                <a:avLst/>
                <a:gdLst/>
                <a:ahLst/>
                <a:cxnLst/>
                <a:rect l="l" t="t" r="r" b="b"/>
                <a:pathLst>
                  <a:path w="903" h="452" extrusionOk="0">
                    <a:moveTo>
                      <a:pt x="903" y="1"/>
                    </a:moveTo>
                    <a:lnTo>
                      <a:pt x="1" y="377"/>
                    </a:lnTo>
                    <a:cubicBezTo>
                      <a:pt x="1" y="402"/>
                      <a:pt x="1" y="427"/>
                      <a:pt x="1" y="452"/>
                    </a:cubicBezTo>
                    <a:lnTo>
                      <a:pt x="903" y="76"/>
                    </a:lnTo>
                    <a:cubicBezTo>
                      <a:pt x="903" y="51"/>
                      <a:pt x="903" y="26"/>
                      <a:pt x="903"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49"/>
              <p:cNvSpPr/>
              <p:nvPr/>
            </p:nvSpPr>
            <p:spPr>
              <a:xfrm>
                <a:off x="2747665" y="1902678"/>
                <a:ext cx="17857" cy="8958"/>
              </a:xfrm>
              <a:custGeom>
                <a:avLst/>
                <a:gdLst/>
                <a:ahLst/>
                <a:cxnLst/>
                <a:rect l="l" t="t" r="r" b="b"/>
                <a:pathLst>
                  <a:path w="903" h="453" extrusionOk="0">
                    <a:moveTo>
                      <a:pt x="903" y="1"/>
                    </a:moveTo>
                    <a:lnTo>
                      <a:pt x="1" y="377"/>
                    </a:lnTo>
                    <a:cubicBezTo>
                      <a:pt x="1" y="402"/>
                      <a:pt x="1" y="427"/>
                      <a:pt x="1" y="452"/>
                    </a:cubicBezTo>
                    <a:lnTo>
                      <a:pt x="878" y="76"/>
                    </a:lnTo>
                    <a:cubicBezTo>
                      <a:pt x="903" y="51"/>
                      <a:pt x="903" y="26"/>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49"/>
              <p:cNvSpPr/>
              <p:nvPr/>
            </p:nvSpPr>
            <p:spPr>
              <a:xfrm>
                <a:off x="2747665" y="1904181"/>
                <a:ext cx="17362" cy="8938"/>
              </a:xfrm>
              <a:custGeom>
                <a:avLst/>
                <a:gdLst/>
                <a:ahLst/>
                <a:cxnLst/>
                <a:rect l="l" t="t" r="r" b="b"/>
                <a:pathLst>
                  <a:path w="878" h="452" extrusionOk="0">
                    <a:moveTo>
                      <a:pt x="878" y="0"/>
                    </a:moveTo>
                    <a:lnTo>
                      <a:pt x="1" y="376"/>
                    </a:lnTo>
                    <a:cubicBezTo>
                      <a:pt x="1" y="401"/>
                      <a:pt x="1" y="426"/>
                      <a:pt x="1" y="451"/>
                    </a:cubicBezTo>
                    <a:lnTo>
                      <a:pt x="878" y="75"/>
                    </a:lnTo>
                    <a:cubicBezTo>
                      <a:pt x="878" y="50"/>
                      <a:pt x="878" y="25"/>
                      <a:pt x="878"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49"/>
              <p:cNvSpPr/>
              <p:nvPr/>
            </p:nvSpPr>
            <p:spPr>
              <a:xfrm>
                <a:off x="2747665" y="1905665"/>
                <a:ext cx="17362" cy="8938"/>
              </a:xfrm>
              <a:custGeom>
                <a:avLst/>
                <a:gdLst/>
                <a:ahLst/>
                <a:cxnLst/>
                <a:rect l="l" t="t" r="r" b="b"/>
                <a:pathLst>
                  <a:path w="878" h="452" extrusionOk="0">
                    <a:moveTo>
                      <a:pt x="878" y="0"/>
                    </a:moveTo>
                    <a:lnTo>
                      <a:pt x="1" y="376"/>
                    </a:lnTo>
                    <a:cubicBezTo>
                      <a:pt x="1" y="401"/>
                      <a:pt x="1" y="426"/>
                      <a:pt x="1" y="451"/>
                    </a:cubicBezTo>
                    <a:lnTo>
                      <a:pt x="878" y="75"/>
                    </a:lnTo>
                    <a:cubicBezTo>
                      <a:pt x="878" y="50"/>
                      <a:pt x="878" y="25"/>
                      <a:pt x="87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49"/>
              <p:cNvSpPr/>
              <p:nvPr/>
            </p:nvSpPr>
            <p:spPr>
              <a:xfrm>
                <a:off x="2747665" y="1907148"/>
                <a:ext cx="17857" cy="8938"/>
              </a:xfrm>
              <a:custGeom>
                <a:avLst/>
                <a:gdLst/>
                <a:ahLst/>
                <a:cxnLst/>
                <a:rect l="l" t="t" r="r" b="b"/>
                <a:pathLst>
                  <a:path w="903" h="452" extrusionOk="0">
                    <a:moveTo>
                      <a:pt x="878" y="0"/>
                    </a:moveTo>
                    <a:lnTo>
                      <a:pt x="1" y="376"/>
                    </a:lnTo>
                    <a:cubicBezTo>
                      <a:pt x="1" y="401"/>
                      <a:pt x="1" y="427"/>
                      <a:pt x="1" y="452"/>
                    </a:cubicBezTo>
                    <a:lnTo>
                      <a:pt x="903" y="76"/>
                    </a:lnTo>
                    <a:cubicBezTo>
                      <a:pt x="903" y="51"/>
                      <a:pt x="903" y="26"/>
                      <a:pt x="878"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49"/>
              <p:cNvSpPr/>
              <p:nvPr/>
            </p:nvSpPr>
            <p:spPr>
              <a:xfrm>
                <a:off x="2747665" y="1908631"/>
                <a:ext cx="17857" cy="9433"/>
              </a:xfrm>
              <a:custGeom>
                <a:avLst/>
                <a:gdLst/>
                <a:ahLst/>
                <a:cxnLst/>
                <a:rect l="l" t="t" r="r" b="b"/>
                <a:pathLst>
                  <a:path w="903" h="477" extrusionOk="0">
                    <a:moveTo>
                      <a:pt x="903" y="1"/>
                    </a:moveTo>
                    <a:lnTo>
                      <a:pt x="1" y="377"/>
                    </a:lnTo>
                    <a:cubicBezTo>
                      <a:pt x="1" y="402"/>
                      <a:pt x="1" y="427"/>
                      <a:pt x="1" y="477"/>
                    </a:cubicBezTo>
                    <a:lnTo>
                      <a:pt x="903" y="76"/>
                    </a:lnTo>
                    <a:cubicBezTo>
                      <a:pt x="903" y="51"/>
                      <a:pt x="903" y="26"/>
                      <a:pt x="903"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49"/>
              <p:cNvSpPr/>
              <p:nvPr/>
            </p:nvSpPr>
            <p:spPr>
              <a:xfrm>
                <a:off x="2747665" y="1910114"/>
                <a:ext cx="17857" cy="9452"/>
              </a:xfrm>
              <a:custGeom>
                <a:avLst/>
                <a:gdLst/>
                <a:ahLst/>
                <a:cxnLst/>
                <a:rect l="l" t="t" r="r" b="b"/>
                <a:pathLst>
                  <a:path w="903" h="478" extrusionOk="0">
                    <a:moveTo>
                      <a:pt x="903" y="1"/>
                    </a:moveTo>
                    <a:lnTo>
                      <a:pt x="1" y="402"/>
                    </a:lnTo>
                    <a:cubicBezTo>
                      <a:pt x="1" y="427"/>
                      <a:pt x="1" y="452"/>
                      <a:pt x="1" y="477"/>
                    </a:cubicBezTo>
                    <a:lnTo>
                      <a:pt x="903" y="101"/>
                    </a:lnTo>
                    <a:cubicBezTo>
                      <a:pt x="903" y="76"/>
                      <a:pt x="903" y="51"/>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49"/>
              <p:cNvSpPr/>
              <p:nvPr/>
            </p:nvSpPr>
            <p:spPr>
              <a:xfrm>
                <a:off x="2747665" y="1912111"/>
                <a:ext cx="18371" cy="8938"/>
              </a:xfrm>
              <a:custGeom>
                <a:avLst/>
                <a:gdLst/>
                <a:ahLst/>
                <a:cxnLst/>
                <a:rect l="l" t="t" r="r" b="b"/>
                <a:pathLst>
                  <a:path w="929" h="452" extrusionOk="0">
                    <a:moveTo>
                      <a:pt x="903" y="0"/>
                    </a:moveTo>
                    <a:lnTo>
                      <a:pt x="1" y="376"/>
                    </a:lnTo>
                    <a:cubicBezTo>
                      <a:pt x="1" y="401"/>
                      <a:pt x="26" y="426"/>
                      <a:pt x="26" y="451"/>
                    </a:cubicBezTo>
                    <a:lnTo>
                      <a:pt x="928" y="75"/>
                    </a:lnTo>
                    <a:cubicBezTo>
                      <a:pt x="903" y="50"/>
                      <a:pt x="903" y="25"/>
                      <a:pt x="9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49"/>
              <p:cNvSpPr/>
              <p:nvPr/>
            </p:nvSpPr>
            <p:spPr>
              <a:xfrm>
                <a:off x="2748160" y="1913595"/>
                <a:ext cx="17877" cy="9433"/>
              </a:xfrm>
              <a:custGeom>
                <a:avLst/>
                <a:gdLst/>
                <a:ahLst/>
                <a:cxnLst/>
                <a:rect l="l" t="t" r="r" b="b"/>
                <a:pathLst>
                  <a:path w="904" h="477" extrusionOk="0">
                    <a:moveTo>
                      <a:pt x="903" y="0"/>
                    </a:moveTo>
                    <a:lnTo>
                      <a:pt x="1" y="376"/>
                    </a:lnTo>
                    <a:cubicBezTo>
                      <a:pt x="1" y="401"/>
                      <a:pt x="1" y="451"/>
                      <a:pt x="1" y="476"/>
                    </a:cubicBezTo>
                    <a:lnTo>
                      <a:pt x="903" y="101"/>
                    </a:lnTo>
                    <a:cubicBezTo>
                      <a:pt x="903" y="50"/>
                      <a:pt x="903" y="25"/>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49"/>
              <p:cNvSpPr/>
              <p:nvPr/>
            </p:nvSpPr>
            <p:spPr>
              <a:xfrm>
                <a:off x="2748160" y="1915572"/>
                <a:ext cx="18371" cy="8938"/>
              </a:xfrm>
              <a:custGeom>
                <a:avLst/>
                <a:gdLst/>
                <a:ahLst/>
                <a:cxnLst/>
                <a:rect l="l" t="t" r="r" b="b"/>
                <a:pathLst>
                  <a:path w="929" h="452" extrusionOk="0">
                    <a:moveTo>
                      <a:pt x="903" y="1"/>
                    </a:moveTo>
                    <a:lnTo>
                      <a:pt x="1" y="376"/>
                    </a:lnTo>
                    <a:cubicBezTo>
                      <a:pt x="26" y="402"/>
                      <a:pt x="26" y="427"/>
                      <a:pt x="26" y="452"/>
                    </a:cubicBezTo>
                    <a:lnTo>
                      <a:pt x="928" y="76"/>
                    </a:lnTo>
                    <a:cubicBezTo>
                      <a:pt x="928" y="51"/>
                      <a:pt x="903" y="26"/>
                      <a:pt x="903"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49"/>
              <p:cNvSpPr/>
              <p:nvPr/>
            </p:nvSpPr>
            <p:spPr>
              <a:xfrm>
                <a:off x="2748654" y="1917055"/>
                <a:ext cx="17877" cy="8938"/>
              </a:xfrm>
              <a:custGeom>
                <a:avLst/>
                <a:gdLst/>
                <a:ahLst/>
                <a:cxnLst/>
                <a:rect l="l" t="t" r="r" b="b"/>
                <a:pathLst>
                  <a:path w="904" h="452" extrusionOk="0">
                    <a:moveTo>
                      <a:pt x="903" y="1"/>
                    </a:moveTo>
                    <a:lnTo>
                      <a:pt x="1" y="377"/>
                    </a:lnTo>
                    <a:cubicBezTo>
                      <a:pt x="1" y="402"/>
                      <a:pt x="1" y="427"/>
                      <a:pt x="26" y="452"/>
                    </a:cubicBezTo>
                    <a:lnTo>
                      <a:pt x="903" y="76"/>
                    </a:lnTo>
                    <a:cubicBezTo>
                      <a:pt x="903" y="51"/>
                      <a:pt x="903" y="26"/>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49"/>
              <p:cNvSpPr/>
              <p:nvPr/>
            </p:nvSpPr>
            <p:spPr>
              <a:xfrm>
                <a:off x="2749149" y="1918539"/>
                <a:ext cx="17877" cy="8958"/>
              </a:xfrm>
              <a:custGeom>
                <a:avLst/>
                <a:gdLst/>
                <a:ahLst/>
                <a:cxnLst/>
                <a:rect l="l" t="t" r="r" b="b"/>
                <a:pathLst>
                  <a:path w="904" h="453" extrusionOk="0">
                    <a:moveTo>
                      <a:pt x="878" y="1"/>
                    </a:moveTo>
                    <a:lnTo>
                      <a:pt x="1" y="377"/>
                    </a:lnTo>
                    <a:cubicBezTo>
                      <a:pt x="1" y="402"/>
                      <a:pt x="1" y="427"/>
                      <a:pt x="1" y="452"/>
                    </a:cubicBezTo>
                    <a:lnTo>
                      <a:pt x="903" y="76"/>
                    </a:lnTo>
                    <a:cubicBezTo>
                      <a:pt x="903" y="51"/>
                      <a:pt x="903" y="26"/>
                      <a:pt x="878"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49"/>
              <p:cNvSpPr/>
              <p:nvPr/>
            </p:nvSpPr>
            <p:spPr>
              <a:xfrm>
                <a:off x="2749149" y="1920042"/>
                <a:ext cx="18371" cy="9433"/>
              </a:xfrm>
              <a:custGeom>
                <a:avLst/>
                <a:gdLst/>
                <a:ahLst/>
                <a:cxnLst/>
                <a:rect l="l" t="t" r="r" b="b"/>
                <a:pathLst>
                  <a:path w="929" h="477" extrusionOk="0">
                    <a:moveTo>
                      <a:pt x="903" y="0"/>
                    </a:moveTo>
                    <a:lnTo>
                      <a:pt x="1" y="376"/>
                    </a:lnTo>
                    <a:cubicBezTo>
                      <a:pt x="26" y="426"/>
                      <a:pt x="26" y="451"/>
                      <a:pt x="26" y="476"/>
                    </a:cubicBezTo>
                    <a:lnTo>
                      <a:pt x="928" y="100"/>
                    </a:lnTo>
                    <a:cubicBezTo>
                      <a:pt x="928" y="75"/>
                      <a:pt x="903" y="25"/>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49"/>
              <p:cNvSpPr/>
              <p:nvPr/>
            </p:nvSpPr>
            <p:spPr>
              <a:xfrm>
                <a:off x="2749643" y="1922019"/>
                <a:ext cx="18371" cy="8938"/>
              </a:xfrm>
              <a:custGeom>
                <a:avLst/>
                <a:gdLst/>
                <a:ahLst/>
                <a:cxnLst/>
                <a:rect l="l" t="t" r="r" b="b"/>
                <a:pathLst>
                  <a:path w="929" h="452" extrusionOk="0">
                    <a:moveTo>
                      <a:pt x="903" y="0"/>
                    </a:moveTo>
                    <a:lnTo>
                      <a:pt x="1" y="376"/>
                    </a:lnTo>
                    <a:cubicBezTo>
                      <a:pt x="1" y="401"/>
                      <a:pt x="26" y="426"/>
                      <a:pt x="26" y="451"/>
                    </a:cubicBezTo>
                    <a:lnTo>
                      <a:pt x="928" y="76"/>
                    </a:lnTo>
                    <a:cubicBezTo>
                      <a:pt x="928" y="50"/>
                      <a:pt x="903" y="25"/>
                      <a:pt x="903"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49"/>
              <p:cNvSpPr/>
              <p:nvPr/>
            </p:nvSpPr>
            <p:spPr>
              <a:xfrm>
                <a:off x="2750157" y="1923502"/>
                <a:ext cx="18351" cy="8938"/>
              </a:xfrm>
              <a:custGeom>
                <a:avLst/>
                <a:gdLst/>
                <a:ahLst/>
                <a:cxnLst/>
                <a:rect l="l" t="t" r="r" b="b"/>
                <a:pathLst>
                  <a:path w="928" h="452" extrusionOk="0">
                    <a:moveTo>
                      <a:pt x="902" y="1"/>
                    </a:moveTo>
                    <a:lnTo>
                      <a:pt x="0" y="376"/>
                    </a:lnTo>
                    <a:cubicBezTo>
                      <a:pt x="0" y="402"/>
                      <a:pt x="25" y="427"/>
                      <a:pt x="25" y="452"/>
                    </a:cubicBezTo>
                    <a:lnTo>
                      <a:pt x="927" y="76"/>
                    </a:lnTo>
                    <a:cubicBezTo>
                      <a:pt x="927" y="51"/>
                      <a:pt x="902" y="26"/>
                      <a:pt x="90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49"/>
              <p:cNvSpPr/>
              <p:nvPr/>
            </p:nvSpPr>
            <p:spPr>
              <a:xfrm>
                <a:off x="2750652" y="1924986"/>
                <a:ext cx="18351" cy="8938"/>
              </a:xfrm>
              <a:custGeom>
                <a:avLst/>
                <a:gdLst/>
                <a:ahLst/>
                <a:cxnLst/>
                <a:rect l="l" t="t" r="r" b="b"/>
                <a:pathLst>
                  <a:path w="928" h="452" extrusionOk="0">
                    <a:moveTo>
                      <a:pt x="902" y="1"/>
                    </a:moveTo>
                    <a:lnTo>
                      <a:pt x="0" y="377"/>
                    </a:lnTo>
                    <a:cubicBezTo>
                      <a:pt x="0" y="402"/>
                      <a:pt x="25" y="427"/>
                      <a:pt x="25" y="452"/>
                    </a:cubicBezTo>
                    <a:lnTo>
                      <a:pt x="927" y="76"/>
                    </a:lnTo>
                    <a:cubicBezTo>
                      <a:pt x="927" y="51"/>
                      <a:pt x="902" y="26"/>
                      <a:pt x="902"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49"/>
              <p:cNvSpPr/>
              <p:nvPr/>
            </p:nvSpPr>
            <p:spPr>
              <a:xfrm>
                <a:off x="2751146" y="1926469"/>
                <a:ext cx="18351" cy="9452"/>
              </a:xfrm>
              <a:custGeom>
                <a:avLst/>
                <a:gdLst/>
                <a:ahLst/>
                <a:cxnLst/>
                <a:rect l="l" t="t" r="r" b="b"/>
                <a:pathLst>
                  <a:path w="928" h="478" extrusionOk="0">
                    <a:moveTo>
                      <a:pt x="902" y="1"/>
                    </a:moveTo>
                    <a:lnTo>
                      <a:pt x="0" y="377"/>
                    </a:lnTo>
                    <a:cubicBezTo>
                      <a:pt x="25" y="427"/>
                      <a:pt x="25" y="452"/>
                      <a:pt x="50" y="477"/>
                    </a:cubicBezTo>
                    <a:lnTo>
                      <a:pt x="927" y="101"/>
                    </a:lnTo>
                    <a:cubicBezTo>
                      <a:pt x="927" y="76"/>
                      <a:pt x="927" y="51"/>
                      <a:pt x="90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49"/>
              <p:cNvSpPr/>
              <p:nvPr/>
            </p:nvSpPr>
            <p:spPr>
              <a:xfrm>
                <a:off x="2752135" y="1928466"/>
                <a:ext cx="18846" cy="10421"/>
              </a:xfrm>
              <a:custGeom>
                <a:avLst/>
                <a:gdLst/>
                <a:ahLst/>
                <a:cxnLst/>
                <a:rect l="l" t="t" r="r" b="b"/>
                <a:pathLst>
                  <a:path w="953" h="527" extrusionOk="0">
                    <a:moveTo>
                      <a:pt x="877" y="0"/>
                    </a:moveTo>
                    <a:lnTo>
                      <a:pt x="0" y="376"/>
                    </a:lnTo>
                    <a:cubicBezTo>
                      <a:pt x="0" y="426"/>
                      <a:pt x="25" y="476"/>
                      <a:pt x="50" y="526"/>
                    </a:cubicBezTo>
                    <a:lnTo>
                      <a:pt x="953" y="151"/>
                    </a:lnTo>
                    <a:cubicBezTo>
                      <a:pt x="928" y="100"/>
                      <a:pt x="903" y="50"/>
                      <a:pt x="877"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49"/>
              <p:cNvSpPr/>
              <p:nvPr/>
            </p:nvSpPr>
            <p:spPr>
              <a:xfrm>
                <a:off x="2753124" y="1931433"/>
                <a:ext cx="19340" cy="11410"/>
              </a:xfrm>
              <a:custGeom>
                <a:avLst/>
                <a:gdLst/>
                <a:ahLst/>
                <a:cxnLst/>
                <a:rect l="l" t="t" r="r" b="b"/>
                <a:pathLst>
                  <a:path w="978" h="577" extrusionOk="0">
                    <a:moveTo>
                      <a:pt x="903" y="1"/>
                    </a:moveTo>
                    <a:lnTo>
                      <a:pt x="0" y="376"/>
                    </a:lnTo>
                    <a:cubicBezTo>
                      <a:pt x="25" y="452"/>
                      <a:pt x="51" y="527"/>
                      <a:pt x="101" y="577"/>
                    </a:cubicBezTo>
                    <a:lnTo>
                      <a:pt x="978" y="201"/>
                    </a:lnTo>
                    <a:cubicBezTo>
                      <a:pt x="953" y="126"/>
                      <a:pt x="928" y="76"/>
                      <a:pt x="903"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49"/>
              <p:cNvSpPr/>
              <p:nvPr/>
            </p:nvSpPr>
            <p:spPr>
              <a:xfrm>
                <a:off x="2755101" y="1935408"/>
                <a:ext cx="19360" cy="10421"/>
              </a:xfrm>
              <a:custGeom>
                <a:avLst/>
                <a:gdLst/>
                <a:ahLst/>
                <a:cxnLst/>
                <a:rect l="l" t="t" r="r" b="b"/>
                <a:pathLst>
                  <a:path w="979" h="527" extrusionOk="0">
                    <a:moveTo>
                      <a:pt x="878" y="0"/>
                    </a:moveTo>
                    <a:lnTo>
                      <a:pt x="1" y="376"/>
                    </a:lnTo>
                    <a:cubicBezTo>
                      <a:pt x="26" y="426"/>
                      <a:pt x="51" y="476"/>
                      <a:pt x="76" y="526"/>
                    </a:cubicBezTo>
                    <a:lnTo>
                      <a:pt x="978" y="150"/>
                    </a:lnTo>
                    <a:cubicBezTo>
                      <a:pt x="953" y="100"/>
                      <a:pt x="928" y="50"/>
                      <a:pt x="878"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49"/>
              <p:cNvSpPr/>
              <p:nvPr/>
            </p:nvSpPr>
            <p:spPr>
              <a:xfrm>
                <a:off x="2756584" y="1938374"/>
                <a:ext cx="18865" cy="9433"/>
              </a:xfrm>
              <a:custGeom>
                <a:avLst/>
                <a:gdLst/>
                <a:ahLst/>
                <a:cxnLst/>
                <a:rect l="l" t="t" r="r" b="b"/>
                <a:pathLst>
                  <a:path w="954" h="477" extrusionOk="0">
                    <a:moveTo>
                      <a:pt x="903" y="0"/>
                    </a:moveTo>
                    <a:lnTo>
                      <a:pt x="1" y="376"/>
                    </a:lnTo>
                    <a:cubicBezTo>
                      <a:pt x="26" y="426"/>
                      <a:pt x="26" y="452"/>
                      <a:pt x="51" y="477"/>
                    </a:cubicBezTo>
                    <a:lnTo>
                      <a:pt x="953" y="101"/>
                    </a:lnTo>
                    <a:cubicBezTo>
                      <a:pt x="928" y="76"/>
                      <a:pt x="903" y="25"/>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49"/>
              <p:cNvSpPr/>
              <p:nvPr/>
            </p:nvSpPr>
            <p:spPr>
              <a:xfrm>
                <a:off x="2757573" y="1940351"/>
                <a:ext cx="18865" cy="8938"/>
              </a:xfrm>
              <a:custGeom>
                <a:avLst/>
                <a:gdLst/>
                <a:ahLst/>
                <a:cxnLst/>
                <a:rect l="l" t="t" r="r" b="b"/>
                <a:pathLst>
                  <a:path w="954" h="452" extrusionOk="0">
                    <a:moveTo>
                      <a:pt x="903" y="1"/>
                    </a:moveTo>
                    <a:lnTo>
                      <a:pt x="1" y="377"/>
                    </a:lnTo>
                    <a:cubicBezTo>
                      <a:pt x="26" y="402"/>
                      <a:pt x="26" y="427"/>
                      <a:pt x="51" y="452"/>
                    </a:cubicBezTo>
                    <a:lnTo>
                      <a:pt x="953" y="76"/>
                    </a:lnTo>
                    <a:cubicBezTo>
                      <a:pt x="928" y="51"/>
                      <a:pt x="928" y="26"/>
                      <a:pt x="903"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49"/>
              <p:cNvSpPr/>
              <p:nvPr/>
            </p:nvSpPr>
            <p:spPr>
              <a:xfrm>
                <a:off x="2758582" y="1941835"/>
                <a:ext cx="18846" cy="9452"/>
              </a:xfrm>
              <a:custGeom>
                <a:avLst/>
                <a:gdLst/>
                <a:ahLst/>
                <a:cxnLst/>
                <a:rect l="l" t="t" r="r" b="b"/>
                <a:pathLst>
                  <a:path w="953" h="478" extrusionOk="0">
                    <a:moveTo>
                      <a:pt x="902" y="1"/>
                    </a:moveTo>
                    <a:lnTo>
                      <a:pt x="0" y="377"/>
                    </a:lnTo>
                    <a:cubicBezTo>
                      <a:pt x="25" y="402"/>
                      <a:pt x="25" y="452"/>
                      <a:pt x="50" y="477"/>
                    </a:cubicBezTo>
                    <a:lnTo>
                      <a:pt x="952" y="76"/>
                    </a:lnTo>
                    <a:cubicBezTo>
                      <a:pt x="927" y="51"/>
                      <a:pt x="927" y="26"/>
                      <a:pt x="90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49"/>
              <p:cNvSpPr/>
              <p:nvPr/>
            </p:nvSpPr>
            <p:spPr>
              <a:xfrm>
                <a:off x="2759571" y="1943338"/>
                <a:ext cx="18846" cy="9433"/>
              </a:xfrm>
              <a:custGeom>
                <a:avLst/>
                <a:gdLst/>
                <a:ahLst/>
                <a:cxnLst/>
                <a:rect l="l" t="t" r="r" b="b"/>
                <a:pathLst>
                  <a:path w="953" h="477" extrusionOk="0">
                    <a:moveTo>
                      <a:pt x="902" y="0"/>
                    </a:moveTo>
                    <a:lnTo>
                      <a:pt x="0" y="401"/>
                    </a:lnTo>
                    <a:cubicBezTo>
                      <a:pt x="25" y="426"/>
                      <a:pt x="50" y="451"/>
                      <a:pt x="50" y="476"/>
                    </a:cubicBezTo>
                    <a:lnTo>
                      <a:pt x="953" y="75"/>
                    </a:lnTo>
                    <a:cubicBezTo>
                      <a:pt x="928" y="50"/>
                      <a:pt x="928" y="25"/>
                      <a:pt x="902"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49"/>
              <p:cNvSpPr/>
              <p:nvPr/>
            </p:nvSpPr>
            <p:spPr>
              <a:xfrm>
                <a:off x="2760559" y="1944821"/>
                <a:ext cx="18846" cy="8938"/>
              </a:xfrm>
              <a:custGeom>
                <a:avLst/>
                <a:gdLst/>
                <a:ahLst/>
                <a:cxnLst/>
                <a:rect l="l" t="t" r="r" b="b"/>
                <a:pathLst>
                  <a:path w="953" h="452" extrusionOk="0">
                    <a:moveTo>
                      <a:pt x="903" y="0"/>
                    </a:moveTo>
                    <a:lnTo>
                      <a:pt x="0" y="401"/>
                    </a:lnTo>
                    <a:cubicBezTo>
                      <a:pt x="25" y="426"/>
                      <a:pt x="50" y="451"/>
                      <a:pt x="50" y="451"/>
                    </a:cubicBezTo>
                    <a:lnTo>
                      <a:pt x="953" y="75"/>
                    </a:lnTo>
                    <a:cubicBezTo>
                      <a:pt x="953" y="50"/>
                      <a:pt x="928" y="25"/>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49"/>
              <p:cNvSpPr/>
              <p:nvPr/>
            </p:nvSpPr>
            <p:spPr>
              <a:xfrm>
                <a:off x="2761548" y="1946304"/>
                <a:ext cx="19340" cy="8938"/>
              </a:xfrm>
              <a:custGeom>
                <a:avLst/>
                <a:gdLst/>
                <a:ahLst/>
                <a:cxnLst/>
                <a:rect l="l" t="t" r="r" b="b"/>
                <a:pathLst>
                  <a:path w="978" h="452" extrusionOk="0">
                    <a:moveTo>
                      <a:pt x="903" y="0"/>
                    </a:moveTo>
                    <a:lnTo>
                      <a:pt x="0" y="376"/>
                    </a:lnTo>
                    <a:cubicBezTo>
                      <a:pt x="26" y="401"/>
                      <a:pt x="51" y="426"/>
                      <a:pt x="76" y="452"/>
                    </a:cubicBezTo>
                    <a:lnTo>
                      <a:pt x="978" y="76"/>
                    </a:lnTo>
                    <a:cubicBezTo>
                      <a:pt x="953" y="51"/>
                      <a:pt x="928" y="25"/>
                      <a:pt x="903" y="0"/>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49"/>
              <p:cNvSpPr/>
              <p:nvPr/>
            </p:nvSpPr>
            <p:spPr>
              <a:xfrm>
                <a:off x="2763031" y="1947787"/>
                <a:ext cx="18865" cy="8938"/>
              </a:xfrm>
              <a:custGeom>
                <a:avLst/>
                <a:gdLst/>
                <a:ahLst/>
                <a:cxnLst/>
                <a:rect l="l" t="t" r="r" b="b"/>
                <a:pathLst>
                  <a:path w="954" h="452" extrusionOk="0">
                    <a:moveTo>
                      <a:pt x="903" y="1"/>
                    </a:moveTo>
                    <a:lnTo>
                      <a:pt x="1" y="377"/>
                    </a:lnTo>
                    <a:cubicBezTo>
                      <a:pt x="26" y="402"/>
                      <a:pt x="26" y="427"/>
                      <a:pt x="51" y="452"/>
                    </a:cubicBezTo>
                    <a:lnTo>
                      <a:pt x="953" y="76"/>
                    </a:lnTo>
                    <a:cubicBezTo>
                      <a:pt x="928" y="51"/>
                      <a:pt x="903" y="26"/>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49"/>
              <p:cNvSpPr/>
              <p:nvPr/>
            </p:nvSpPr>
            <p:spPr>
              <a:xfrm>
                <a:off x="2764020" y="1949270"/>
                <a:ext cx="18865" cy="8938"/>
              </a:xfrm>
              <a:custGeom>
                <a:avLst/>
                <a:gdLst/>
                <a:ahLst/>
                <a:cxnLst/>
                <a:rect l="l" t="t" r="r" b="b"/>
                <a:pathLst>
                  <a:path w="954" h="452" extrusionOk="0">
                    <a:moveTo>
                      <a:pt x="903" y="1"/>
                    </a:moveTo>
                    <a:lnTo>
                      <a:pt x="1" y="377"/>
                    </a:lnTo>
                    <a:cubicBezTo>
                      <a:pt x="26" y="402"/>
                      <a:pt x="51" y="427"/>
                      <a:pt x="76" y="452"/>
                    </a:cubicBezTo>
                    <a:lnTo>
                      <a:pt x="953" y="76"/>
                    </a:lnTo>
                    <a:cubicBezTo>
                      <a:pt x="953" y="51"/>
                      <a:pt x="928" y="26"/>
                      <a:pt x="903"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49"/>
              <p:cNvSpPr/>
              <p:nvPr/>
            </p:nvSpPr>
            <p:spPr>
              <a:xfrm>
                <a:off x="2765503" y="1950754"/>
                <a:ext cx="18865" cy="8958"/>
              </a:xfrm>
              <a:custGeom>
                <a:avLst/>
                <a:gdLst/>
                <a:ahLst/>
                <a:cxnLst/>
                <a:rect l="l" t="t" r="r" b="b"/>
                <a:pathLst>
                  <a:path w="954" h="453" extrusionOk="0">
                    <a:moveTo>
                      <a:pt x="878" y="1"/>
                    </a:moveTo>
                    <a:lnTo>
                      <a:pt x="1" y="377"/>
                    </a:lnTo>
                    <a:cubicBezTo>
                      <a:pt x="1" y="402"/>
                      <a:pt x="26" y="427"/>
                      <a:pt x="51" y="452"/>
                    </a:cubicBezTo>
                    <a:lnTo>
                      <a:pt x="953" y="76"/>
                    </a:lnTo>
                    <a:cubicBezTo>
                      <a:pt x="928" y="51"/>
                      <a:pt x="903" y="26"/>
                      <a:pt x="878"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49"/>
              <p:cNvSpPr/>
              <p:nvPr/>
            </p:nvSpPr>
            <p:spPr>
              <a:xfrm>
                <a:off x="2766512" y="1952257"/>
                <a:ext cx="18846" cy="8444"/>
              </a:xfrm>
              <a:custGeom>
                <a:avLst/>
                <a:gdLst/>
                <a:ahLst/>
                <a:cxnLst/>
                <a:rect l="l" t="t" r="r" b="b"/>
                <a:pathLst>
                  <a:path w="953" h="427" extrusionOk="0">
                    <a:moveTo>
                      <a:pt x="902" y="0"/>
                    </a:moveTo>
                    <a:lnTo>
                      <a:pt x="0" y="376"/>
                    </a:lnTo>
                    <a:cubicBezTo>
                      <a:pt x="25" y="376"/>
                      <a:pt x="50" y="401"/>
                      <a:pt x="50" y="426"/>
                    </a:cubicBezTo>
                    <a:lnTo>
                      <a:pt x="952" y="50"/>
                    </a:lnTo>
                    <a:cubicBezTo>
                      <a:pt x="927" y="25"/>
                      <a:pt x="927" y="0"/>
                      <a:pt x="902"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49"/>
              <p:cNvSpPr/>
              <p:nvPr/>
            </p:nvSpPr>
            <p:spPr>
              <a:xfrm>
                <a:off x="2767501" y="1953245"/>
                <a:ext cx="19340" cy="8444"/>
              </a:xfrm>
              <a:custGeom>
                <a:avLst/>
                <a:gdLst/>
                <a:ahLst/>
                <a:cxnLst/>
                <a:rect l="l" t="t" r="r" b="b"/>
                <a:pathLst>
                  <a:path w="978" h="427" extrusionOk="0">
                    <a:moveTo>
                      <a:pt x="902" y="0"/>
                    </a:moveTo>
                    <a:lnTo>
                      <a:pt x="0" y="376"/>
                    </a:lnTo>
                    <a:cubicBezTo>
                      <a:pt x="25" y="401"/>
                      <a:pt x="50" y="426"/>
                      <a:pt x="75" y="426"/>
                    </a:cubicBezTo>
                    <a:lnTo>
                      <a:pt x="978" y="50"/>
                    </a:lnTo>
                    <a:cubicBezTo>
                      <a:pt x="953" y="50"/>
                      <a:pt x="928" y="25"/>
                      <a:pt x="902"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49"/>
              <p:cNvSpPr/>
              <p:nvPr/>
            </p:nvSpPr>
            <p:spPr>
              <a:xfrm>
                <a:off x="2768984" y="1954234"/>
                <a:ext cx="18846" cy="8444"/>
              </a:xfrm>
              <a:custGeom>
                <a:avLst/>
                <a:gdLst/>
                <a:ahLst/>
                <a:cxnLst/>
                <a:rect l="l" t="t" r="r" b="b"/>
                <a:pathLst>
                  <a:path w="953" h="427" extrusionOk="0">
                    <a:moveTo>
                      <a:pt x="903" y="0"/>
                    </a:moveTo>
                    <a:lnTo>
                      <a:pt x="0" y="376"/>
                    </a:lnTo>
                    <a:cubicBezTo>
                      <a:pt x="25" y="401"/>
                      <a:pt x="51" y="426"/>
                      <a:pt x="51" y="426"/>
                    </a:cubicBezTo>
                    <a:lnTo>
                      <a:pt x="953" y="51"/>
                    </a:lnTo>
                    <a:cubicBezTo>
                      <a:pt x="928" y="51"/>
                      <a:pt x="928" y="25"/>
                      <a:pt x="903" y="0"/>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49"/>
              <p:cNvSpPr/>
              <p:nvPr/>
            </p:nvSpPr>
            <p:spPr>
              <a:xfrm>
                <a:off x="2769973" y="1955223"/>
                <a:ext cx="19340" cy="8444"/>
              </a:xfrm>
              <a:custGeom>
                <a:avLst/>
                <a:gdLst/>
                <a:ahLst/>
                <a:cxnLst/>
                <a:rect l="l" t="t" r="r" b="b"/>
                <a:pathLst>
                  <a:path w="978" h="427" extrusionOk="0">
                    <a:moveTo>
                      <a:pt x="903" y="1"/>
                    </a:moveTo>
                    <a:lnTo>
                      <a:pt x="1" y="376"/>
                    </a:lnTo>
                    <a:cubicBezTo>
                      <a:pt x="26" y="402"/>
                      <a:pt x="51" y="427"/>
                      <a:pt x="76" y="427"/>
                    </a:cubicBezTo>
                    <a:lnTo>
                      <a:pt x="978" y="51"/>
                    </a:lnTo>
                    <a:cubicBezTo>
                      <a:pt x="953" y="51"/>
                      <a:pt x="928" y="26"/>
                      <a:pt x="903" y="1"/>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49"/>
              <p:cNvSpPr/>
              <p:nvPr/>
            </p:nvSpPr>
            <p:spPr>
              <a:xfrm>
                <a:off x="2771456" y="1956212"/>
                <a:ext cx="17857" cy="7950"/>
              </a:xfrm>
              <a:custGeom>
                <a:avLst/>
                <a:gdLst/>
                <a:ahLst/>
                <a:cxnLst/>
                <a:rect l="l" t="t" r="r" b="b"/>
                <a:pathLst>
                  <a:path w="903" h="402" extrusionOk="0">
                    <a:moveTo>
                      <a:pt x="903" y="1"/>
                    </a:moveTo>
                    <a:lnTo>
                      <a:pt x="1" y="377"/>
                    </a:lnTo>
                    <a:cubicBezTo>
                      <a:pt x="1" y="402"/>
                      <a:pt x="1" y="402"/>
                      <a:pt x="1" y="402"/>
                    </a:cubicBezTo>
                    <a:lnTo>
                      <a:pt x="903" y="26"/>
                    </a:lnTo>
                    <a:cubicBezTo>
                      <a:pt x="903" y="26"/>
                      <a:pt x="903" y="1"/>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49"/>
              <p:cNvSpPr/>
              <p:nvPr/>
            </p:nvSpPr>
            <p:spPr>
              <a:xfrm>
                <a:off x="2734297" y="1847167"/>
                <a:ext cx="28753" cy="15879"/>
              </a:xfrm>
              <a:custGeom>
                <a:avLst/>
                <a:gdLst/>
                <a:ahLst/>
                <a:cxnLst/>
                <a:rect l="l" t="t" r="r" b="b"/>
                <a:pathLst>
                  <a:path w="1454" h="803" extrusionOk="0">
                    <a:moveTo>
                      <a:pt x="1454" y="1"/>
                    </a:moveTo>
                    <a:lnTo>
                      <a:pt x="551" y="377"/>
                    </a:lnTo>
                    <a:cubicBezTo>
                      <a:pt x="326" y="477"/>
                      <a:pt x="150" y="602"/>
                      <a:pt x="0" y="803"/>
                    </a:cubicBezTo>
                    <a:lnTo>
                      <a:pt x="877" y="427"/>
                    </a:lnTo>
                    <a:cubicBezTo>
                      <a:pt x="1053" y="226"/>
                      <a:pt x="1228" y="101"/>
                      <a:pt x="145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49"/>
              <p:cNvSpPr/>
              <p:nvPr/>
            </p:nvSpPr>
            <p:spPr>
              <a:xfrm>
                <a:off x="2731311" y="1855592"/>
                <a:ext cx="20348" cy="10936"/>
              </a:xfrm>
              <a:custGeom>
                <a:avLst/>
                <a:gdLst/>
                <a:ahLst/>
                <a:cxnLst/>
                <a:rect l="l" t="t" r="r" b="b"/>
                <a:pathLst>
                  <a:path w="1029" h="553" extrusionOk="0">
                    <a:moveTo>
                      <a:pt x="1028" y="1"/>
                    </a:moveTo>
                    <a:lnTo>
                      <a:pt x="151" y="377"/>
                    </a:lnTo>
                    <a:cubicBezTo>
                      <a:pt x="101" y="427"/>
                      <a:pt x="51" y="502"/>
                      <a:pt x="1" y="552"/>
                    </a:cubicBezTo>
                    <a:lnTo>
                      <a:pt x="903" y="176"/>
                    </a:lnTo>
                    <a:cubicBezTo>
                      <a:pt x="953" y="126"/>
                      <a:pt x="1003" y="51"/>
                      <a:pt x="1028"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49"/>
              <p:cNvSpPr/>
              <p:nvPr/>
            </p:nvSpPr>
            <p:spPr>
              <a:xfrm>
                <a:off x="2729828" y="1859073"/>
                <a:ext cx="19340" cy="10421"/>
              </a:xfrm>
              <a:custGeom>
                <a:avLst/>
                <a:gdLst/>
                <a:ahLst/>
                <a:cxnLst/>
                <a:rect l="l" t="t" r="r" b="b"/>
                <a:pathLst>
                  <a:path w="978" h="527" extrusionOk="0">
                    <a:moveTo>
                      <a:pt x="978" y="0"/>
                    </a:moveTo>
                    <a:lnTo>
                      <a:pt x="76" y="376"/>
                    </a:lnTo>
                    <a:cubicBezTo>
                      <a:pt x="51" y="426"/>
                      <a:pt x="26" y="477"/>
                      <a:pt x="0" y="527"/>
                    </a:cubicBezTo>
                    <a:lnTo>
                      <a:pt x="903" y="151"/>
                    </a:lnTo>
                    <a:cubicBezTo>
                      <a:pt x="928" y="101"/>
                      <a:pt x="953" y="50"/>
                      <a:pt x="978"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49"/>
              <p:cNvSpPr/>
              <p:nvPr/>
            </p:nvSpPr>
            <p:spPr>
              <a:xfrm>
                <a:off x="2728344" y="1862039"/>
                <a:ext cx="19340" cy="10441"/>
              </a:xfrm>
              <a:custGeom>
                <a:avLst/>
                <a:gdLst/>
                <a:ahLst/>
                <a:cxnLst/>
                <a:rect l="l" t="t" r="r" b="b"/>
                <a:pathLst>
                  <a:path w="978" h="528" extrusionOk="0">
                    <a:moveTo>
                      <a:pt x="978" y="1"/>
                    </a:moveTo>
                    <a:lnTo>
                      <a:pt x="75" y="377"/>
                    </a:lnTo>
                    <a:cubicBezTo>
                      <a:pt x="50" y="427"/>
                      <a:pt x="25" y="477"/>
                      <a:pt x="0" y="527"/>
                    </a:cubicBezTo>
                    <a:lnTo>
                      <a:pt x="903" y="151"/>
                    </a:lnTo>
                    <a:cubicBezTo>
                      <a:pt x="928" y="101"/>
                      <a:pt x="953" y="51"/>
                      <a:pt x="978" y="1"/>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49"/>
              <p:cNvSpPr/>
              <p:nvPr/>
            </p:nvSpPr>
            <p:spPr>
              <a:xfrm>
                <a:off x="2727356" y="1865025"/>
                <a:ext cx="18846" cy="10421"/>
              </a:xfrm>
              <a:custGeom>
                <a:avLst/>
                <a:gdLst/>
                <a:ahLst/>
                <a:cxnLst/>
                <a:rect l="l" t="t" r="r" b="b"/>
                <a:pathLst>
                  <a:path w="953" h="527" extrusionOk="0">
                    <a:moveTo>
                      <a:pt x="953" y="0"/>
                    </a:moveTo>
                    <a:lnTo>
                      <a:pt x="50" y="376"/>
                    </a:lnTo>
                    <a:cubicBezTo>
                      <a:pt x="25" y="426"/>
                      <a:pt x="0" y="476"/>
                      <a:pt x="0" y="526"/>
                    </a:cubicBezTo>
                    <a:lnTo>
                      <a:pt x="902" y="150"/>
                    </a:lnTo>
                    <a:cubicBezTo>
                      <a:pt x="902" y="100"/>
                      <a:pt x="927" y="50"/>
                      <a:pt x="953"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49"/>
              <p:cNvSpPr/>
              <p:nvPr/>
            </p:nvSpPr>
            <p:spPr>
              <a:xfrm>
                <a:off x="2726367" y="1867991"/>
                <a:ext cx="18846" cy="9927"/>
              </a:xfrm>
              <a:custGeom>
                <a:avLst/>
                <a:gdLst/>
                <a:ahLst/>
                <a:cxnLst/>
                <a:rect l="l" t="t" r="r" b="b"/>
                <a:pathLst>
                  <a:path w="953" h="502" extrusionOk="0">
                    <a:moveTo>
                      <a:pt x="952" y="0"/>
                    </a:moveTo>
                    <a:lnTo>
                      <a:pt x="50" y="376"/>
                    </a:lnTo>
                    <a:cubicBezTo>
                      <a:pt x="25" y="427"/>
                      <a:pt x="0" y="452"/>
                      <a:pt x="0" y="502"/>
                    </a:cubicBezTo>
                    <a:lnTo>
                      <a:pt x="902" y="126"/>
                    </a:lnTo>
                    <a:cubicBezTo>
                      <a:pt x="902" y="76"/>
                      <a:pt x="927" y="26"/>
                      <a:pt x="952" y="0"/>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49"/>
              <p:cNvSpPr/>
              <p:nvPr/>
            </p:nvSpPr>
            <p:spPr>
              <a:xfrm>
                <a:off x="2725358" y="1870463"/>
                <a:ext cx="18865" cy="10441"/>
              </a:xfrm>
              <a:custGeom>
                <a:avLst/>
                <a:gdLst/>
                <a:ahLst/>
                <a:cxnLst/>
                <a:rect l="l" t="t" r="r" b="b"/>
                <a:pathLst>
                  <a:path w="954" h="528" extrusionOk="0">
                    <a:moveTo>
                      <a:pt x="953" y="1"/>
                    </a:moveTo>
                    <a:lnTo>
                      <a:pt x="51" y="377"/>
                    </a:lnTo>
                    <a:cubicBezTo>
                      <a:pt x="26" y="427"/>
                      <a:pt x="26" y="477"/>
                      <a:pt x="1" y="527"/>
                    </a:cubicBezTo>
                    <a:lnTo>
                      <a:pt x="903" y="126"/>
                    </a:lnTo>
                    <a:cubicBezTo>
                      <a:pt x="928" y="101"/>
                      <a:pt x="928" y="51"/>
                      <a:pt x="953"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49"/>
              <p:cNvSpPr/>
              <p:nvPr/>
            </p:nvSpPr>
            <p:spPr>
              <a:xfrm>
                <a:off x="2724864" y="1872955"/>
                <a:ext cx="18371" cy="10421"/>
              </a:xfrm>
              <a:custGeom>
                <a:avLst/>
                <a:gdLst/>
                <a:ahLst/>
                <a:cxnLst/>
                <a:rect l="l" t="t" r="r" b="b"/>
                <a:pathLst>
                  <a:path w="929" h="527" extrusionOk="0">
                    <a:moveTo>
                      <a:pt x="928" y="0"/>
                    </a:moveTo>
                    <a:lnTo>
                      <a:pt x="26" y="401"/>
                    </a:lnTo>
                    <a:cubicBezTo>
                      <a:pt x="26" y="426"/>
                      <a:pt x="1" y="476"/>
                      <a:pt x="1" y="526"/>
                    </a:cubicBezTo>
                    <a:lnTo>
                      <a:pt x="903" y="150"/>
                    </a:lnTo>
                    <a:cubicBezTo>
                      <a:pt x="903" y="100"/>
                      <a:pt x="928" y="50"/>
                      <a:pt x="928"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1409;p49"/>
              <p:cNvSpPr/>
              <p:nvPr/>
            </p:nvSpPr>
            <p:spPr>
              <a:xfrm>
                <a:off x="2724369" y="1875922"/>
                <a:ext cx="18371" cy="9927"/>
              </a:xfrm>
              <a:custGeom>
                <a:avLst/>
                <a:gdLst/>
                <a:ahLst/>
                <a:cxnLst/>
                <a:rect l="l" t="t" r="r" b="b"/>
                <a:pathLst>
                  <a:path w="929" h="502" extrusionOk="0">
                    <a:moveTo>
                      <a:pt x="928" y="0"/>
                    </a:moveTo>
                    <a:lnTo>
                      <a:pt x="26" y="376"/>
                    </a:lnTo>
                    <a:cubicBezTo>
                      <a:pt x="26" y="427"/>
                      <a:pt x="1" y="452"/>
                      <a:pt x="1" y="502"/>
                    </a:cubicBezTo>
                    <a:lnTo>
                      <a:pt x="903" y="126"/>
                    </a:lnTo>
                    <a:cubicBezTo>
                      <a:pt x="903" y="76"/>
                      <a:pt x="928" y="51"/>
                      <a:pt x="928"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49"/>
              <p:cNvSpPr/>
              <p:nvPr/>
            </p:nvSpPr>
            <p:spPr>
              <a:xfrm>
                <a:off x="2723875" y="1878394"/>
                <a:ext cx="18371" cy="10441"/>
              </a:xfrm>
              <a:custGeom>
                <a:avLst/>
                <a:gdLst/>
                <a:ahLst/>
                <a:cxnLst/>
                <a:rect l="l" t="t" r="r" b="b"/>
                <a:pathLst>
                  <a:path w="929" h="528" extrusionOk="0">
                    <a:moveTo>
                      <a:pt x="928" y="1"/>
                    </a:moveTo>
                    <a:lnTo>
                      <a:pt x="26" y="377"/>
                    </a:lnTo>
                    <a:cubicBezTo>
                      <a:pt x="26" y="427"/>
                      <a:pt x="1" y="477"/>
                      <a:pt x="1" y="527"/>
                    </a:cubicBezTo>
                    <a:lnTo>
                      <a:pt x="903" y="151"/>
                    </a:lnTo>
                    <a:cubicBezTo>
                      <a:pt x="903" y="101"/>
                      <a:pt x="928" y="51"/>
                      <a:pt x="928"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49"/>
              <p:cNvSpPr/>
              <p:nvPr/>
            </p:nvSpPr>
            <p:spPr>
              <a:xfrm>
                <a:off x="2723875" y="1881380"/>
                <a:ext cx="17857" cy="9927"/>
              </a:xfrm>
              <a:custGeom>
                <a:avLst/>
                <a:gdLst/>
                <a:ahLst/>
                <a:cxnLst/>
                <a:rect l="l" t="t" r="r" b="b"/>
                <a:pathLst>
                  <a:path w="903" h="502" extrusionOk="0">
                    <a:moveTo>
                      <a:pt x="903" y="0"/>
                    </a:moveTo>
                    <a:lnTo>
                      <a:pt x="1" y="376"/>
                    </a:lnTo>
                    <a:cubicBezTo>
                      <a:pt x="1" y="426"/>
                      <a:pt x="1" y="476"/>
                      <a:pt x="1" y="501"/>
                    </a:cubicBezTo>
                    <a:lnTo>
                      <a:pt x="878" y="125"/>
                    </a:lnTo>
                    <a:cubicBezTo>
                      <a:pt x="903" y="75"/>
                      <a:pt x="903" y="50"/>
                      <a:pt x="903"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49"/>
              <p:cNvSpPr/>
              <p:nvPr/>
            </p:nvSpPr>
            <p:spPr>
              <a:xfrm>
                <a:off x="2713473" y="1810503"/>
                <a:ext cx="34211" cy="19834"/>
              </a:xfrm>
              <a:custGeom>
                <a:avLst/>
                <a:gdLst/>
                <a:ahLst/>
                <a:cxnLst/>
                <a:rect l="l" t="t" r="r" b="b"/>
                <a:pathLst>
                  <a:path w="1730" h="1003" extrusionOk="0">
                    <a:moveTo>
                      <a:pt x="1730" y="0"/>
                    </a:moveTo>
                    <a:lnTo>
                      <a:pt x="827" y="376"/>
                    </a:lnTo>
                    <a:cubicBezTo>
                      <a:pt x="502" y="527"/>
                      <a:pt x="226" y="727"/>
                      <a:pt x="0" y="1003"/>
                    </a:cubicBezTo>
                    <a:lnTo>
                      <a:pt x="878" y="627"/>
                    </a:lnTo>
                    <a:cubicBezTo>
                      <a:pt x="1128" y="351"/>
                      <a:pt x="1404" y="151"/>
                      <a:pt x="1730" y="0"/>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49"/>
              <p:cNvSpPr/>
              <p:nvPr/>
            </p:nvSpPr>
            <p:spPr>
              <a:xfrm>
                <a:off x="2709498" y="1822883"/>
                <a:ext cx="21337" cy="12913"/>
              </a:xfrm>
              <a:custGeom>
                <a:avLst/>
                <a:gdLst/>
                <a:ahLst/>
                <a:cxnLst/>
                <a:rect l="l" t="t" r="r" b="b"/>
                <a:pathLst>
                  <a:path w="1079" h="653" extrusionOk="0">
                    <a:moveTo>
                      <a:pt x="1079" y="1"/>
                    </a:moveTo>
                    <a:lnTo>
                      <a:pt x="201" y="377"/>
                    </a:lnTo>
                    <a:cubicBezTo>
                      <a:pt x="126" y="477"/>
                      <a:pt x="51" y="552"/>
                      <a:pt x="1" y="652"/>
                    </a:cubicBezTo>
                    <a:lnTo>
                      <a:pt x="878" y="276"/>
                    </a:lnTo>
                    <a:cubicBezTo>
                      <a:pt x="953" y="176"/>
                      <a:pt x="1028" y="101"/>
                      <a:pt x="1079" y="1"/>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49"/>
              <p:cNvSpPr/>
              <p:nvPr/>
            </p:nvSpPr>
            <p:spPr>
              <a:xfrm>
                <a:off x="2706532" y="1828341"/>
                <a:ext cx="20348" cy="11905"/>
              </a:xfrm>
              <a:custGeom>
                <a:avLst/>
                <a:gdLst/>
                <a:ahLst/>
                <a:cxnLst/>
                <a:rect l="l" t="t" r="r" b="b"/>
                <a:pathLst>
                  <a:path w="1029" h="602" extrusionOk="0">
                    <a:moveTo>
                      <a:pt x="1028" y="0"/>
                    </a:moveTo>
                    <a:lnTo>
                      <a:pt x="151" y="376"/>
                    </a:lnTo>
                    <a:cubicBezTo>
                      <a:pt x="101" y="452"/>
                      <a:pt x="51" y="527"/>
                      <a:pt x="0" y="602"/>
                    </a:cubicBezTo>
                    <a:lnTo>
                      <a:pt x="903" y="226"/>
                    </a:lnTo>
                    <a:cubicBezTo>
                      <a:pt x="953" y="151"/>
                      <a:pt x="1003" y="76"/>
                      <a:pt x="1028"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49"/>
              <p:cNvSpPr/>
              <p:nvPr/>
            </p:nvSpPr>
            <p:spPr>
              <a:xfrm>
                <a:off x="2704554" y="1832810"/>
                <a:ext cx="19834" cy="11905"/>
              </a:xfrm>
              <a:custGeom>
                <a:avLst/>
                <a:gdLst/>
                <a:ahLst/>
                <a:cxnLst/>
                <a:rect l="l" t="t" r="r" b="b"/>
                <a:pathLst>
                  <a:path w="1003" h="602" extrusionOk="0">
                    <a:moveTo>
                      <a:pt x="1003" y="0"/>
                    </a:moveTo>
                    <a:lnTo>
                      <a:pt x="100" y="376"/>
                    </a:lnTo>
                    <a:cubicBezTo>
                      <a:pt x="75" y="451"/>
                      <a:pt x="25" y="526"/>
                      <a:pt x="0" y="602"/>
                    </a:cubicBezTo>
                    <a:lnTo>
                      <a:pt x="903" y="226"/>
                    </a:lnTo>
                    <a:cubicBezTo>
                      <a:pt x="928" y="150"/>
                      <a:pt x="978" y="75"/>
                      <a:pt x="10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49"/>
              <p:cNvSpPr/>
              <p:nvPr/>
            </p:nvSpPr>
            <p:spPr>
              <a:xfrm>
                <a:off x="2703071" y="1837260"/>
                <a:ext cx="19340" cy="11430"/>
              </a:xfrm>
              <a:custGeom>
                <a:avLst/>
                <a:gdLst/>
                <a:ahLst/>
                <a:cxnLst/>
                <a:rect l="l" t="t" r="r" b="b"/>
                <a:pathLst>
                  <a:path w="978" h="578" extrusionOk="0">
                    <a:moveTo>
                      <a:pt x="978" y="1"/>
                    </a:moveTo>
                    <a:lnTo>
                      <a:pt x="75" y="377"/>
                    </a:lnTo>
                    <a:cubicBezTo>
                      <a:pt x="50" y="452"/>
                      <a:pt x="25" y="527"/>
                      <a:pt x="0" y="577"/>
                    </a:cubicBezTo>
                    <a:lnTo>
                      <a:pt x="902" y="201"/>
                    </a:lnTo>
                    <a:cubicBezTo>
                      <a:pt x="927" y="126"/>
                      <a:pt x="952" y="76"/>
                      <a:pt x="978" y="1"/>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49"/>
              <p:cNvSpPr/>
              <p:nvPr/>
            </p:nvSpPr>
            <p:spPr>
              <a:xfrm>
                <a:off x="2701568" y="1841235"/>
                <a:ext cx="19360" cy="11905"/>
              </a:xfrm>
              <a:custGeom>
                <a:avLst/>
                <a:gdLst/>
                <a:ahLst/>
                <a:cxnLst/>
                <a:rect l="l" t="t" r="r" b="b"/>
                <a:pathLst>
                  <a:path w="979" h="602" extrusionOk="0">
                    <a:moveTo>
                      <a:pt x="978" y="0"/>
                    </a:moveTo>
                    <a:lnTo>
                      <a:pt x="76" y="376"/>
                    </a:lnTo>
                    <a:cubicBezTo>
                      <a:pt x="51" y="451"/>
                      <a:pt x="26" y="526"/>
                      <a:pt x="1" y="602"/>
                    </a:cubicBezTo>
                    <a:lnTo>
                      <a:pt x="903" y="201"/>
                    </a:lnTo>
                    <a:cubicBezTo>
                      <a:pt x="928" y="150"/>
                      <a:pt x="953" y="75"/>
                      <a:pt x="978"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49"/>
              <p:cNvSpPr/>
              <p:nvPr/>
            </p:nvSpPr>
            <p:spPr>
              <a:xfrm>
                <a:off x="2700579" y="1845190"/>
                <a:ext cx="18865" cy="11924"/>
              </a:xfrm>
              <a:custGeom>
                <a:avLst/>
                <a:gdLst/>
                <a:ahLst/>
                <a:cxnLst/>
                <a:rect l="l" t="t" r="r" b="b"/>
                <a:pathLst>
                  <a:path w="954" h="603" extrusionOk="0">
                    <a:moveTo>
                      <a:pt x="953" y="1"/>
                    </a:moveTo>
                    <a:lnTo>
                      <a:pt x="51" y="402"/>
                    </a:lnTo>
                    <a:cubicBezTo>
                      <a:pt x="26" y="452"/>
                      <a:pt x="1" y="527"/>
                      <a:pt x="1" y="602"/>
                    </a:cubicBezTo>
                    <a:lnTo>
                      <a:pt x="903" y="201"/>
                    </a:lnTo>
                    <a:cubicBezTo>
                      <a:pt x="903" y="151"/>
                      <a:pt x="928" y="76"/>
                      <a:pt x="95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49"/>
              <p:cNvSpPr/>
              <p:nvPr/>
            </p:nvSpPr>
            <p:spPr>
              <a:xfrm>
                <a:off x="2699590" y="1849165"/>
                <a:ext cx="18846" cy="11905"/>
              </a:xfrm>
              <a:custGeom>
                <a:avLst/>
                <a:gdLst/>
                <a:ahLst/>
                <a:cxnLst/>
                <a:rect l="l" t="t" r="r" b="b"/>
                <a:pathLst>
                  <a:path w="953" h="602" extrusionOk="0">
                    <a:moveTo>
                      <a:pt x="953" y="0"/>
                    </a:moveTo>
                    <a:lnTo>
                      <a:pt x="51" y="401"/>
                    </a:lnTo>
                    <a:cubicBezTo>
                      <a:pt x="26" y="451"/>
                      <a:pt x="1" y="526"/>
                      <a:pt x="1" y="602"/>
                    </a:cubicBezTo>
                    <a:lnTo>
                      <a:pt x="903" y="226"/>
                    </a:lnTo>
                    <a:cubicBezTo>
                      <a:pt x="903" y="150"/>
                      <a:pt x="928" y="75"/>
                      <a:pt x="953"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49"/>
              <p:cNvSpPr/>
              <p:nvPr/>
            </p:nvSpPr>
            <p:spPr>
              <a:xfrm>
                <a:off x="2698601" y="1853614"/>
                <a:ext cx="18846" cy="11430"/>
              </a:xfrm>
              <a:custGeom>
                <a:avLst/>
                <a:gdLst/>
                <a:ahLst/>
                <a:cxnLst/>
                <a:rect l="l" t="t" r="r" b="b"/>
                <a:pathLst>
                  <a:path w="953" h="578" extrusionOk="0">
                    <a:moveTo>
                      <a:pt x="953" y="1"/>
                    </a:moveTo>
                    <a:lnTo>
                      <a:pt x="51" y="377"/>
                    </a:lnTo>
                    <a:cubicBezTo>
                      <a:pt x="26" y="427"/>
                      <a:pt x="26" y="502"/>
                      <a:pt x="0" y="577"/>
                    </a:cubicBezTo>
                    <a:lnTo>
                      <a:pt x="903" y="201"/>
                    </a:lnTo>
                    <a:cubicBezTo>
                      <a:pt x="928" y="126"/>
                      <a:pt x="928" y="51"/>
                      <a:pt x="95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49"/>
              <p:cNvSpPr/>
              <p:nvPr/>
            </p:nvSpPr>
            <p:spPr>
              <a:xfrm>
                <a:off x="2698107" y="1857589"/>
                <a:ext cx="18351" cy="11410"/>
              </a:xfrm>
              <a:custGeom>
                <a:avLst/>
                <a:gdLst/>
                <a:ahLst/>
                <a:cxnLst/>
                <a:rect l="l" t="t" r="r" b="b"/>
                <a:pathLst>
                  <a:path w="928" h="577" extrusionOk="0">
                    <a:moveTo>
                      <a:pt x="928" y="0"/>
                    </a:moveTo>
                    <a:lnTo>
                      <a:pt x="25" y="376"/>
                    </a:lnTo>
                    <a:cubicBezTo>
                      <a:pt x="25" y="426"/>
                      <a:pt x="0" y="501"/>
                      <a:pt x="0" y="577"/>
                    </a:cubicBezTo>
                    <a:lnTo>
                      <a:pt x="903" y="201"/>
                    </a:lnTo>
                    <a:cubicBezTo>
                      <a:pt x="903" y="125"/>
                      <a:pt x="928" y="50"/>
                      <a:pt x="92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1422;p49"/>
              <p:cNvSpPr/>
              <p:nvPr/>
            </p:nvSpPr>
            <p:spPr>
              <a:xfrm>
                <a:off x="2697613" y="1861544"/>
                <a:ext cx="18351" cy="11430"/>
              </a:xfrm>
              <a:custGeom>
                <a:avLst/>
                <a:gdLst/>
                <a:ahLst/>
                <a:cxnLst/>
                <a:rect l="l" t="t" r="r" b="b"/>
                <a:pathLst>
                  <a:path w="928" h="578" extrusionOk="0">
                    <a:moveTo>
                      <a:pt x="928" y="1"/>
                    </a:moveTo>
                    <a:lnTo>
                      <a:pt x="25" y="377"/>
                    </a:lnTo>
                    <a:cubicBezTo>
                      <a:pt x="25" y="452"/>
                      <a:pt x="0" y="502"/>
                      <a:pt x="0" y="577"/>
                    </a:cubicBezTo>
                    <a:lnTo>
                      <a:pt x="903" y="201"/>
                    </a:lnTo>
                    <a:cubicBezTo>
                      <a:pt x="903" y="126"/>
                      <a:pt x="903" y="76"/>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3" name="Google Shape;1423;p49"/>
              <p:cNvSpPr/>
              <p:nvPr/>
            </p:nvSpPr>
            <p:spPr>
              <a:xfrm>
                <a:off x="2693143" y="1775302"/>
                <a:ext cx="39669" cy="23809"/>
              </a:xfrm>
              <a:custGeom>
                <a:avLst/>
                <a:gdLst/>
                <a:ahLst/>
                <a:cxnLst/>
                <a:rect l="l" t="t" r="r" b="b"/>
                <a:pathLst>
                  <a:path w="2006" h="1204" extrusionOk="0">
                    <a:moveTo>
                      <a:pt x="2006" y="1"/>
                    </a:moveTo>
                    <a:cubicBezTo>
                      <a:pt x="1998" y="4"/>
                      <a:pt x="1991" y="7"/>
                      <a:pt x="1984" y="10"/>
                    </a:cubicBezTo>
                    <a:lnTo>
                      <a:pt x="1984" y="10"/>
                    </a:lnTo>
                    <a:lnTo>
                      <a:pt x="2006" y="1"/>
                    </a:lnTo>
                    <a:close/>
                    <a:moveTo>
                      <a:pt x="1984" y="10"/>
                    </a:moveTo>
                    <a:lnTo>
                      <a:pt x="1104" y="377"/>
                    </a:lnTo>
                    <a:cubicBezTo>
                      <a:pt x="677" y="552"/>
                      <a:pt x="302" y="828"/>
                      <a:pt x="1" y="1204"/>
                    </a:cubicBezTo>
                    <a:lnTo>
                      <a:pt x="903" y="828"/>
                    </a:lnTo>
                    <a:cubicBezTo>
                      <a:pt x="1199" y="458"/>
                      <a:pt x="1567" y="186"/>
                      <a:pt x="1984" y="1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49"/>
              <p:cNvSpPr/>
              <p:nvPr/>
            </p:nvSpPr>
            <p:spPr>
              <a:xfrm>
                <a:off x="2687705" y="1791656"/>
                <a:ext cx="23315" cy="14396"/>
              </a:xfrm>
              <a:custGeom>
                <a:avLst/>
                <a:gdLst/>
                <a:ahLst/>
                <a:cxnLst/>
                <a:rect l="l" t="t" r="r" b="b"/>
                <a:pathLst>
                  <a:path w="1179" h="728" extrusionOk="0">
                    <a:moveTo>
                      <a:pt x="1178" y="1"/>
                    </a:moveTo>
                    <a:lnTo>
                      <a:pt x="276" y="377"/>
                    </a:lnTo>
                    <a:cubicBezTo>
                      <a:pt x="176" y="477"/>
                      <a:pt x="100" y="602"/>
                      <a:pt x="0" y="728"/>
                    </a:cubicBezTo>
                    <a:lnTo>
                      <a:pt x="902" y="352"/>
                    </a:lnTo>
                    <a:cubicBezTo>
                      <a:pt x="1003" y="226"/>
                      <a:pt x="1078" y="101"/>
                      <a:pt x="1178"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49"/>
              <p:cNvSpPr/>
              <p:nvPr/>
            </p:nvSpPr>
            <p:spPr>
              <a:xfrm>
                <a:off x="2684224" y="1798598"/>
                <a:ext cx="21337" cy="13407"/>
              </a:xfrm>
              <a:custGeom>
                <a:avLst/>
                <a:gdLst/>
                <a:ahLst/>
                <a:cxnLst/>
                <a:rect l="l" t="t" r="r" b="b"/>
                <a:pathLst>
                  <a:path w="1079" h="678" extrusionOk="0">
                    <a:moveTo>
                      <a:pt x="1078" y="1"/>
                    </a:moveTo>
                    <a:lnTo>
                      <a:pt x="176" y="377"/>
                    </a:lnTo>
                    <a:cubicBezTo>
                      <a:pt x="126" y="477"/>
                      <a:pt x="76" y="577"/>
                      <a:pt x="1" y="677"/>
                    </a:cubicBezTo>
                    <a:lnTo>
                      <a:pt x="903" y="301"/>
                    </a:lnTo>
                    <a:cubicBezTo>
                      <a:pt x="953" y="201"/>
                      <a:pt x="1028" y="101"/>
                      <a:pt x="1078"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49"/>
              <p:cNvSpPr/>
              <p:nvPr/>
            </p:nvSpPr>
            <p:spPr>
              <a:xfrm>
                <a:off x="2681752" y="1804550"/>
                <a:ext cx="20329" cy="13407"/>
              </a:xfrm>
              <a:custGeom>
                <a:avLst/>
                <a:gdLst/>
                <a:ahLst/>
                <a:cxnLst/>
                <a:rect l="l" t="t" r="r" b="b"/>
                <a:pathLst>
                  <a:path w="1028" h="678" extrusionOk="0">
                    <a:moveTo>
                      <a:pt x="1028" y="0"/>
                    </a:moveTo>
                    <a:lnTo>
                      <a:pt x="126" y="376"/>
                    </a:lnTo>
                    <a:cubicBezTo>
                      <a:pt x="76" y="477"/>
                      <a:pt x="50" y="577"/>
                      <a:pt x="0" y="677"/>
                    </a:cubicBezTo>
                    <a:lnTo>
                      <a:pt x="903" y="301"/>
                    </a:lnTo>
                    <a:cubicBezTo>
                      <a:pt x="928" y="201"/>
                      <a:pt x="978" y="101"/>
                      <a:pt x="1028"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49"/>
              <p:cNvSpPr/>
              <p:nvPr/>
            </p:nvSpPr>
            <p:spPr>
              <a:xfrm>
                <a:off x="2679280" y="1810503"/>
                <a:ext cx="20329" cy="12893"/>
              </a:xfrm>
              <a:custGeom>
                <a:avLst/>
                <a:gdLst/>
                <a:ahLst/>
                <a:cxnLst/>
                <a:rect l="l" t="t" r="r" b="b"/>
                <a:pathLst>
                  <a:path w="1028" h="652" extrusionOk="0">
                    <a:moveTo>
                      <a:pt x="1028" y="0"/>
                    </a:moveTo>
                    <a:lnTo>
                      <a:pt x="125" y="376"/>
                    </a:lnTo>
                    <a:cubicBezTo>
                      <a:pt x="75" y="451"/>
                      <a:pt x="50" y="552"/>
                      <a:pt x="0" y="652"/>
                    </a:cubicBezTo>
                    <a:lnTo>
                      <a:pt x="902" y="276"/>
                    </a:lnTo>
                    <a:cubicBezTo>
                      <a:pt x="952" y="176"/>
                      <a:pt x="977" y="75"/>
                      <a:pt x="102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49"/>
              <p:cNvSpPr/>
              <p:nvPr/>
            </p:nvSpPr>
            <p:spPr>
              <a:xfrm>
                <a:off x="2677777" y="1815941"/>
                <a:ext cx="19360" cy="12419"/>
              </a:xfrm>
              <a:custGeom>
                <a:avLst/>
                <a:gdLst/>
                <a:ahLst/>
                <a:cxnLst/>
                <a:rect l="l" t="t" r="r" b="b"/>
                <a:pathLst>
                  <a:path w="979" h="628" extrusionOk="0">
                    <a:moveTo>
                      <a:pt x="978" y="1"/>
                    </a:moveTo>
                    <a:lnTo>
                      <a:pt x="76" y="377"/>
                    </a:lnTo>
                    <a:cubicBezTo>
                      <a:pt x="51" y="452"/>
                      <a:pt x="26" y="552"/>
                      <a:pt x="1" y="627"/>
                    </a:cubicBezTo>
                    <a:lnTo>
                      <a:pt x="903" y="252"/>
                    </a:lnTo>
                    <a:cubicBezTo>
                      <a:pt x="928" y="176"/>
                      <a:pt x="953" y="76"/>
                      <a:pt x="978"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49"/>
              <p:cNvSpPr/>
              <p:nvPr/>
            </p:nvSpPr>
            <p:spPr>
              <a:xfrm>
                <a:off x="2676294" y="1820905"/>
                <a:ext cx="19360" cy="12913"/>
              </a:xfrm>
              <a:custGeom>
                <a:avLst/>
                <a:gdLst/>
                <a:ahLst/>
                <a:cxnLst/>
                <a:rect l="l" t="t" r="r" b="b"/>
                <a:pathLst>
                  <a:path w="979" h="653" extrusionOk="0">
                    <a:moveTo>
                      <a:pt x="978" y="1"/>
                    </a:moveTo>
                    <a:lnTo>
                      <a:pt x="76" y="376"/>
                    </a:lnTo>
                    <a:cubicBezTo>
                      <a:pt x="51" y="477"/>
                      <a:pt x="26" y="552"/>
                      <a:pt x="1" y="652"/>
                    </a:cubicBezTo>
                    <a:lnTo>
                      <a:pt x="903" y="276"/>
                    </a:lnTo>
                    <a:cubicBezTo>
                      <a:pt x="928" y="176"/>
                      <a:pt x="953" y="101"/>
                      <a:pt x="97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49"/>
              <p:cNvSpPr/>
              <p:nvPr/>
            </p:nvSpPr>
            <p:spPr>
              <a:xfrm>
                <a:off x="2674811" y="1826363"/>
                <a:ext cx="19340" cy="12893"/>
              </a:xfrm>
              <a:custGeom>
                <a:avLst/>
                <a:gdLst/>
                <a:ahLst/>
                <a:cxnLst/>
                <a:rect l="l" t="t" r="r" b="b"/>
                <a:pathLst>
                  <a:path w="978" h="652" extrusionOk="0">
                    <a:moveTo>
                      <a:pt x="978" y="0"/>
                    </a:moveTo>
                    <a:lnTo>
                      <a:pt x="76" y="376"/>
                    </a:lnTo>
                    <a:cubicBezTo>
                      <a:pt x="51" y="476"/>
                      <a:pt x="26" y="552"/>
                      <a:pt x="0" y="652"/>
                    </a:cubicBezTo>
                    <a:lnTo>
                      <a:pt x="903" y="276"/>
                    </a:lnTo>
                    <a:cubicBezTo>
                      <a:pt x="928" y="176"/>
                      <a:pt x="953" y="75"/>
                      <a:pt x="978"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49"/>
              <p:cNvSpPr/>
              <p:nvPr/>
            </p:nvSpPr>
            <p:spPr>
              <a:xfrm>
                <a:off x="2673822" y="1831802"/>
                <a:ext cx="18846" cy="12419"/>
              </a:xfrm>
              <a:custGeom>
                <a:avLst/>
                <a:gdLst/>
                <a:ahLst/>
                <a:cxnLst/>
                <a:rect l="l" t="t" r="r" b="b"/>
                <a:pathLst>
                  <a:path w="953" h="628" extrusionOk="0">
                    <a:moveTo>
                      <a:pt x="953" y="1"/>
                    </a:moveTo>
                    <a:lnTo>
                      <a:pt x="50" y="377"/>
                    </a:lnTo>
                    <a:cubicBezTo>
                      <a:pt x="50" y="452"/>
                      <a:pt x="25" y="552"/>
                      <a:pt x="0" y="627"/>
                    </a:cubicBezTo>
                    <a:lnTo>
                      <a:pt x="903" y="252"/>
                    </a:lnTo>
                    <a:cubicBezTo>
                      <a:pt x="928" y="176"/>
                      <a:pt x="928" y="76"/>
                      <a:pt x="953" y="1"/>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49"/>
              <p:cNvSpPr/>
              <p:nvPr/>
            </p:nvSpPr>
            <p:spPr>
              <a:xfrm>
                <a:off x="2673328" y="1836765"/>
                <a:ext cx="18351" cy="12913"/>
              </a:xfrm>
              <a:custGeom>
                <a:avLst/>
                <a:gdLst/>
                <a:ahLst/>
                <a:cxnLst/>
                <a:rect l="l" t="t" r="r" b="b"/>
                <a:pathLst>
                  <a:path w="928" h="653" extrusionOk="0">
                    <a:moveTo>
                      <a:pt x="928" y="1"/>
                    </a:moveTo>
                    <a:lnTo>
                      <a:pt x="25" y="376"/>
                    </a:lnTo>
                    <a:cubicBezTo>
                      <a:pt x="25" y="477"/>
                      <a:pt x="0" y="552"/>
                      <a:pt x="0" y="652"/>
                    </a:cubicBezTo>
                    <a:lnTo>
                      <a:pt x="877" y="276"/>
                    </a:lnTo>
                    <a:cubicBezTo>
                      <a:pt x="903" y="176"/>
                      <a:pt x="903" y="101"/>
                      <a:pt x="928"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49"/>
              <p:cNvSpPr/>
              <p:nvPr/>
            </p:nvSpPr>
            <p:spPr>
              <a:xfrm>
                <a:off x="2672339" y="1842223"/>
                <a:ext cx="18351" cy="12893"/>
              </a:xfrm>
              <a:custGeom>
                <a:avLst/>
                <a:gdLst/>
                <a:ahLst/>
                <a:cxnLst/>
                <a:rect l="l" t="t" r="r" b="b"/>
                <a:pathLst>
                  <a:path w="928" h="652" extrusionOk="0">
                    <a:moveTo>
                      <a:pt x="927" y="0"/>
                    </a:moveTo>
                    <a:lnTo>
                      <a:pt x="50" y="376"/>
                    </a:lnTo>
                    <a:cubicBezTo>
                      <a:pt x="50" y="376"/>
                      <a:pt x="50" y="401"/>
                      <a:pt x="25" y="401"/>
                    </a:cubicBezTo>
                    <a:cubicBezTo>
                      <a:pt x="25" y="476"/>
                      <a:pt x="25" y="552"/>
                      <a:pt x="0" y="652"/>
                    </a:cubicBezTo>
                    <a:lnTo>
                      <a:pt x="902" y="276"/>
                    </a:lnTo>
                    <a:cubicBezTo>
                      <a:pt x="902" y="176"/>
                      <a:pt x="927" y="100"/>
                      <a:pt x="927" y="25"/>
                    </a:cubicBezTo>
                    <a:cubicBezTo>
                      <a:pt x="927" y="0"/>
                      <a:pt x="927" y="0"/>
                      <a:pt x="927"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49"/>
              <p:cNvSpPr/>
              <p:nvPr/>
            </p:nvSpPr>
            <p:spPr>
              <a:xfrm>
                <a:off x="2671845" y="1847662"/>
                <a:ext cx="18351" cy="12913"/>
              </a:xfrm>
              <a:custGeom>
                <a:avLst/>
                <a:gdLst/>
                <a:ahLst/>
                <a:cxnLst/>
                <a:rect l="l" t="t" r="r" b="b"/>
                <a:pathLst>
                  <a:path w="928" h="653" extrusionOk="0">
                    <a:moveTo>
                      <a:pt x="927" y="1"/>
                    </a:moveTo>
                    <a:lnTo>
                      <a:pt x="25" y="377"/>
                    </a:lnTo>
                    <a:cubicBezTo>
                      <a:pt x="25" y="477"/>
                      <a:pt x="25" y="552"/>
                      <a:pt x="0" y="653"/>
                    </a:cubicBezTo>
                    <a:lnTo>
                      <a:pt x="902" y="277"/>
                    </a:lnTo>
                    <a:cubicBezTo>
                      <a:pt x="902" y="176"/>
                      <a:pt x="927" y="76"/>
                      <a:pt x="927"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49"/>
              <p:cNvSpPr/>
              <p:nvPr/>
            </p:nvSpPr>
            <p:spPr>
              <a:xfrm>
                <a:off x="2671845" y="1853120"/>
                <a:ext cx="17857" cy="12913"/>
              </a:xfrm>
              <a:custGeom>
                <a:avLst/>
                <a:gdLst/>
                <a:ahLst/>
                <a:cxnLst/>
                <a:rect l="l" t="t" r="r" b="b"/>
                <a:pathLst>
                  <a:path w="903" h="653" extrusionOk="0">
                    <a:moveTo>
                      <a:pt x="902" y="1"/>
                    </a:moveTo>
                    <a:lnTo>
                      <a:pt x="0" y="377"/>
                    </a:lnTo>
                    <a:cubicBezTo>
                      <a:pt x="0" y="452"/>
                      <a:pt x="0" y="552"/>
                      <a:pt x="0" y="652"/>
                    </a:cubicBezTo>
                    <a:lnTo>
                      <a:pt x="902" y="276"/>
                    </a:lnTo>
                    <a:cubicBezTo>
                      <a:pt x="902" y="176"/>
                      <a:pt x="902" y="76"/>
                      <a:pt x="902"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49"/>
              <p:cNvSpPr/>
              <p:nvPr/>
            </p:nvSpPr>
            <p:spPr>
              <a:xfrm>
                <a:off x="2671845" y="1858578"/>
                <a:ext cx="17857" cy="12893"/>
              </a:xfrm>
              <a:custGeom>
                <a:avLst/>
                <a:gdLst/>
                <a:ahLst/>
                <a:cxnLst/>
                <a:rect l="l" t="t" r="r" b="b"/>
                <a:pathLst>
                  <a:path w="903" h="652" extrusionOk="0">
                    <a:moveTo>
                      <a:pt x="902" y="0"/>
                    </a:moveTo>
                    <a:lnTo>
                      <a:pt x="0" y="376"/>
                    </a:lnTo>
                    <a:cubicBezTo>
                      <a:pt x="0" y="476"/>
                      <a:pt x="0" y="552"/>
                      <a:pt x="0" y="652"/>
                    </a:cubicBezTo>
                    <a:lnTo>
                      <a:pt x="902" y="276"/>
                    </a:lnTo>
                    <a:cubicBezTo>
                      <a:pt x="902" y="176"/>
                      <a:pt x="902" y="101"/>
                      <a:pt x="902"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49"/>
              <p:cNvSpPr/>
              <p:nvPr/>
            </p:nvSpPr>
            <p:spPr>
              <a:xfrm>
                <a:off x="2671845" y="1864016"/>
                <a:ext cx="17857" cy="13407"/>
              </a:xfrm>
              <a:custGeom>
                <a:avLst/>
                <a:gdLst/>
                <a:ahLst/>
                <a:cxnLst/>
                <a:rect l="l" t="t" r="r" b="b"/>
                <a:pathLst>
                  <a:path w="903" h="678" extrusionOk="0">
                    <a:moveTo>
                      <a:pt x="877" y="1"/>
                    </a:moveTo>
                    <a:lnTo>
                      <a:pt x="0" y="377"/>
                    </a:lnTo>
                    <a:cubicBezTo>
                      <a:pt x="0" y="477"/>
                      <a:pt x="0" y="577"/>
                      <a:pt x="0" y="678"/>
                    </a:cubicBezTo>
                    <a:lnTo>
                      <a:pt x="902" y="302"/>
                    </a:lnTo>
                    <a:cubicBezTo>
                      <a:pt x="902" y="201"/>
                      <a:pt x="877" y="101"/>
                      <a:pt x="877"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49"/>
              <p:cNvSpPr/>
              <p:nvPr/>
            </p:nvSpPr>
            <p:spPr>
              <a:xfrm>
                <a:off x="2671845" y="1869969"/>
                <a:ext cx="17857" cy="12913"/>
              </a:xfrm>
              <a:custGeom>
                <a:avLst/>
                <a:gdLst/>
                <a:ahLst/>
                <a:cxnLst/>
                <a:rect l="l" t="t" r="r" b="b"/>
                <a:pathLst>
                  <a:path w="903" h="653" extrusionOk="0">
                    <a:moveTo>
                      <a:pt x="902" y="1"/>
                    </a:moveTo>
                    <a:lnTo>
                      <a:pt x="0" y="377"/>
                    </a:lnTo>
                    <a:cubicBezTo>
                      <a:pt x="0" y="452"/>
                      <a:pt x="0" y="552"/>
                      <a:pt x="0" y="652"/>
                    </a:cubicBezTo>
                    <a:lnTo>
                      <a:pt x="902" y="276"/>
                    </a:lnTo>
                    <a:cubicBezTo>
                      <a:pt x="902" y="176"/>
                      <a:pt x="902" y="76"/>
                      <a:pt x="902"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49"/>
              <p:cNvSpPr/>
              <p:nvPr/>
            </p:nvSpPr>
            <p:spPr>
              <a:xfrm>
                <a:off x="2671845" y="1875427"/>
                <a:ext cx="18351" cy="13407"/>
              </a:xfrm>
              <a:custGeom>
                <a:avLst/>
                <a:gdLst/>
                <a:ahLst/>
                <a:cxnLst/>
                <a:rect l="l" t="t" r="r" b="b"/>
                <a:pathLst>
                  <a:path w="928" h="678" extrusionOk="0">
                    <a:moveTo>
                      <a:pt x="902" y="0"/>
                    </a:moveTo>
                    <a:lnTo>
                      <a:pt x="0" y="376"/>
                    </a:lnTo>
                    <a:cubicBezTo>
                      <a:pt x="25" y="477"/>
                      <a:pt x="25" y="577"/>
                      <a:pt x="25" y="677"/>
                    </a:cubicBezTo>
                    <a:lnTo>
                      <a:pt x="927" y="301"/>
                    </a:lnTo>
                    <a:cubicBezTo>
                      <a:pt x="927" y="201"/>
                      <a:pt x="902" y="101"/>
                      <a:pt x="90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49"/>
              <p:cNvSpPr/>
              <p:nvPr/>
            </p:nvSpPr>
            <p:spPr>
              <a:xfrm>
                <a:off x="2672339" y="1881380"/>
                <a:ext cx="18351" cy="13388"/>
              </a:xfrm>
              <a:custGeom>
                <a:avLst/>
                <a:gdLst/>
                <a:ahLst/>
                <a:cxnLst/>
                <a:rect l="l" t="t" r="r" b="b"/>
                <a:pathLst>
                  <a:path w="928" h="677" extrusionOk="0">
                    <a:moveTo>
                      <a:pt x="902" y="0"/>
                    </a:moveTo>
                    <a:lnTo>
                      <a:pt x="0" y="376"/>
                    </a:lnTo>
                    <a:cubicBezTo>
                      <a:pt x="25" y="476"/>
                      <a:pt x="25" y="577"/>
                      <a:pt x="25" y="677"/>
                    </a:cubicBezTo>
                    <a:lnTo>
                      <a:pt x="927" y="301"/>
                    </a:lnTo>
                    <a:cubicBezTo>
                      <a:pt x="927" y="201"/>
                      <a:pt x="902" y="100"/>
                      <a:pt x="90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49"/>
              <p:cNvSpPr/>
              <p:nvPr/>
            </p:nvSpPr>
            <p:spPr>
              <a:xfrm>
                <a:off x="2672833" y="1887313"/>
                <a:ext cx="18846" cy="13902"/>
              </a:xfrm>
              <a:custGeom>
                <a:avLst/>
                <a:gdLst/>
                <a:ahLst/>
                <a:cxnLst/>
                <a:rect l="l" t="t" r="r" b="b"/>
                <a:pathLst>
                  <a:path w="953" h="703" extrusionOk="0">
                    <a:moveTo>
                      <a:pt x="902" y="1"/>
                    </a:moveTo>
                    <a:lnTo>
                      <a:pt x="0" y="377"/>
                    </a:lnTo>
                    <a:cubicBezTo>
                      <a:pt x="25" y="477"/>
                      <a:pt x="25" y="602"/>
                      <a:pt x="50" y="703"/>
                    </a:cubicBezTo>
                    <a:lnTo>
                      <a:pt x="953" y="327"/>
                    </a:lnTo>
                    <a:cubicBezTo>
                      <a:pt x="928" y="226"/>
                      <a:pt x="928" y="101"/>
                      <a:pt x="902" y="1"/>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49"/>
              <p:cNvSpPr/>
              <p:nvPr/>
            </p:nvSpPr>
            <p:spPr>
              <a:xfrm>
                <a:off x="2673822" y="1893759"/>
                <a:ext cx="18846" cy="13407"/>
              </a:xfrm>
              <a:custGeom>
                <a:avLst/>
                <a:gdLst/>
                <a:ahLst/>
                <a:cxnLst/>
                <a:rect l="l" t="t" r="r" b="b"/>
                <a:pathLst>
                  <a:path w="953" h="678" extrusionOk="0">
                    <a:moveTo>
                      <a:pt x="903" y="1"/>
                    </a:moveTo>
                    <a:lnTo>
                      <a:pt x="0" y="377"/>
                    </a:lnTo>
                    <a:cubicBezTo>
                      <a:pt x="25" y="477"/>
                      <a:pt x="25" y="577"/>
                      <a:pt x="50" y="677"/>
                    </a:cubicBezTo>
                    <a:lnTo>
                      <a:pt x="953" y="302"/>
                    </a:lnTo>
                    <a:cubicBezTo>
                      <a:pt x="928" y="201"/>
                      <a:pt x="903" y="101"/>
                      <a:pt x="903" y="1"/>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49"/>
              <p:cNvSpPr/>
              <p:nvPr/>
            </p:nvSpPr>
            <p:spPr>
              <a:xfrm>
                <a:off x="2674811" y="1899712"/>
                <a:ext cx="18846" cy="13407"/>
              </a:xfrm>
              <a:custGeom>
                <a:avLst/>
                <a:gdLst/>
                <a:ahLst/>
                <a:cxnLst/>
                <a:rect l="l" t="t" r="r" b="b"/>
                <a:pathLst>
                  <a:path w="953" h="678" extrusionOk="0">
                    <a:moveTo>
                      <a:pt x="903" y="1"/>
                    </a:moveTo>
                    <a:lnTo>
                      <a:pt x="0" y="376"/>
                    </a:lnTo>
                    <a:cubicBezTo>
                      <a:pt x="26" y="477"/>
                      <a:pt x="26" y="577"/>
                      <a:pt x="51" y="677"/>
                    </a:cubicBezTo>
                    <a:lnTo>
                      <a:pt x="953" y="301"/>
                    </a:lnTo>
                    <a:cubicBezTo>
                      <a:pt x="928" y="201"/>
                      <a:pt x="903" y="101"/>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1444;p49"/>
              <p:cNvSpPr/>
              <p:nvPr/>
            </p:nvSpPr>
            <p:spPr>
              <a:xfrm>
                <a:off x="2675800" y="1905665"/>
                <a:ext cx="19360" cy="13388"/>
              </a:xfrm>
              <a:custGeom>
                <a:avLst/>
                <a:gdLst/>
                <a:ahLst/>
                <a:cxnLst/>
                <a:rect l="l" t="t" r="r" b="b"/>
                <a:pathLst>
                  <a:path w="979" h="677" extrusionOk="0">
                    <a:moveTo>
                      <a:pt x="903" y="0"/>
                    </a:moveTo>
                    <a:lnTo>
                      <a:pt x="1" y="376"/>
                    </a:lnTo>
                    <a:cubicBezTo>
                      <a:pt x="26" y="476"/>
                      <a:pt x="51" y="577"/>
                      <a:pt x="76" y="677"/>
                    </a:cubicBezTo>
                    <a:lnTo>
                      <a:pt x="978" y="301"/>
                    </a:lnTo>
                    <a:cubicBezTo>
                      <a:pt x="953" y="201"/>
                      <a:pt x="928" y="101"/>
                      <a:pt x="903"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1445;p49"/>
              <p:cNvSpPr/>
              <p:nvPr/>
            </p:nvSpPr>
            <p:spPr>
              <a:xfrm>
                <a:off x="2677283" y="1911617"/>
                <a:ext cx="18865" cy="13388"/>
              </a:xfrm>
              <a:custGeom>
                <a:avLst/>
                <a:gdLst/>
                <a:ahLst/>
                <a:cxnLst/>
                <a:rect l="l" t="t" r="r" b="b"/>
                <a:pathLst>
                  <a:path w="954" h="677" extrusionOk="0">
                    <a:moveTo>
                      <a:pt x="878" y="0"/>
                    </a:moveTo>
                    <a:lnTo>
                      <a:pt x="1" y="376"/>
                    </a:lnTo>
                    <a:cubicBezTo>
                      <a:pt x="26" y="476"/>
                      <a:pt x="26" y="576"/>
                      <a:pt x="51" y="677"/>
                    </a:cubicBezTo>
                    <a:lnTo>
                      <a:pt x="953" y="301"/>
                    </a:lnTo>
                    <a:cubicBezTo>
                      <a:pt x="928" y="201"/>
                      <a:pt x="903" y="100"/>
                      <a:pt x="878" y="0"/>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1446;p49"/>
              <p:cNvSpPr/>
              <p:nvPr/>
            </p:nvSpPr>
            <p:spPr>
              <a:xfrm>
                <a:off x="2678272" y="1917550"/>
                <a:ext cx="19360" cy="12913"/>
              </a:xfrm>
              <a:custGeom>
                <a:avLst/>
                <a:gdLst/>
                <a:ahLst/>
                <a:cxnLst/>
                <a:rect l="l" t="t" r="r" b="b"/>
                <a:pathLst>
                  <a:path w="979" h="653" extrusionOk="0">
                    <a:moveTo>
                      <a:pt x="903" y="1"/>
                    </a:moveTo>
                    <a:lnTo>
                      <a:pt x="1" y="377"/>
                    </a:lnTo>
                    <a:cubicBezTo>
                      <a:pt x="26" y="477"/>
                      <a:pt x="51" y="552"/>
                      <a:pt x="76" y="652"/>
                    </a:cubicBezTo>
                    <a:lnTo>
                      <a:pt x="978" y="276"/>
                    </a:lnTo>
                    <a:cubicBezTo>
                      <a:pt x="953" y="176"/>
                      <a:pt x="928" y="76"/>
                      <a:pt x="903"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1447;p49"/>
              <p:cNvSpPr/>
              <p:nvPr/>
            </p:nvSpPr>
            <p:spPr>
              <a:xfrm>
                <a:off x="2679775" y="1923008"/>
                <a:ext cx="19340" cy="12913"/>
              </a:xfrm>
              <a:custGeom>
                <a:avLst/>
                <a:gdLst/>
                <a:ahLst/>
                <a:cxnLst/>
                <a:rect l="l" t="t" r="r" b="b"/>
                <a:pathLst>
                  <a:path w="978" h="653" extrusionOk="0">
                    <a:moveTo>
                      <a:pt x="902" y="0"/>
                    </a:moveTo>
                    <a:lnTo>
                      <a:pt x="0" y="376"/>
                    </a:lnTo>
                    <a:cubicBezTo>
                      <a:pt x="25" y="477"/>
                      <a:pt x="50" y="577"/>
                      <a:pt x="100" y="652"/>
                    </a:cubicBezTo>
                    <a:lnTo>
                      <a:pt x="978" y="276"/>
                    </a:lnTo>
                    <a:cubicBezTo>
                      <a:pt x="952" y="201"/>
                      <a:pt x="927" y="101"/>
                      <a:pt x="902"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49"/>
              <p:cNvSpPr/>
              <p:nvPr/>
            </p:nvSpPr>
            <p:spPr>
              <a:xfrm>
                <a:off x="2681752" y="1928466"/>
                <a:ext cx="19340" cy="13388"/>
              </a:xfrm>
              <a:custGeom>
                <a:avLst/>
                <a:gdLst/>
                <a:ahLst/>
                <a:cxnLst/>
                <a:rect l="l" t="t" r="r" b="b"/>
                <a:pathLst>
                  <a:path w="978" h="677" extrusionOk="0">
                    <a:moveTo>
                      <a:pt x="878" y="0"/>
                    </a:moveTo>
                    <a:lnTo>
                      <a:pt x="0" y="401"/>
                    </a:lnTo>
                    <a:cubicBezTo>
                      <a:pt x="25" y="476"/>
                      <a:pt x="50" y="577"/>
                      <a:pt x="76" y="677"/>
                    </a:cubicBezTo>
                    <a:lnTo>
                      <a:pt x="978" y="301"/>
                    </a:lnTo>
                    <a:cubicBezTo>
                      <a:pt x="953" y="201"/>
                      <a:pt x="928" y="100"/>
                      <a:pt x="878"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49"/>
              <p:cNvSpPr/>
              <p:nvPr/>
            </p:nvSpPr>
            <p:spPr>
              <a:xfrm>
                <a:off x="2683235" y="1934399"/>
                <a:ext cx="19854" cy="13902"/>
              </a:xfrm>
              <a:custGeom>
                <a:avLst/>
                <a:gdLst/>
                <a:ahLst/>
                <a:cxnLst/>
                <a:rect l="l" t="t" r="r" b="b"/>
                <a:pathLst>
                  <a:path w="1004" h="703" extrusionOk="0">
                    <a:moveTo>
                      <a:pt x="903" y="1"/>
                    </a:moveTo>
                    <a:lnTo>
                      <a:pt x="1" y="377"/>
                    </a:lnTo>
                    <a:cubicBezTo>
                      <a:pt x="26" y="477"/>
                      <a:pt x="76" y="577"/>
                      <a:pt x="101" y="703"/>
                    </a:cubicBezTo>
                    <a:lnTo>
                      <a:pt x="1003" y="327"/>
                    </a:lnTo>
                    <a:cubicBezTo>
                      <a:pt x="978" y="201"/>
                      <a:pt x="928" y="101"/>
                      <a:pt x="903"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49"/>
              <p:cNvSpPr/>
              <p:nvPr/>
            </p:nvSpPr>
            <p:spPr>
              <a:xfrm>
                <a:off x="2685213" y="1940846"/>
                <a:ext cx="20348" cy="14396"/>
              </a:xfrm>
              <a:custGeom>
                <a:avLst/>
                <a:gdLst/>
                <a:ahLst/>
                <a:cxnLst/>
                <a:rect l="l" t="t" r="r" b="b"/>
                <a:pathLst>
                  <a:path w="1029" h="728" extrusionOk="0">
                    <a:moveTo>
                      <a:pt x="903" y="1"/>
                    </a:moveTo>
                    <a:lnTo>
                      <a:pt x="1" y="377"/>
                    </a:lnTo>
                    <a:cubicBezTo>
                      <a:pt x="51" y="477"/>
                      <a:pt x="101" y="602"/>
                      <a:pt x="151" y="728"/>
                    </a:cubicBezTo>
                    <a:lnTo>
                      <a:pt x="1028" y="352"/>
                    </a:lnTo>
                    <a:cubicBezTo>
                      <a:pt x="1003" y="226"/>
                      <a:pt x="953" y="101"/>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49"/>
              <p:cNvSpPr/>
              <p:nvPr/>
            </p:nvSpPr>
            <p:spPr>
              <a:xfrm>
                <a:off x="2688199" y="1947787"/>
                <a:ext cx="21812" cy="17857"/>
              </a:xfrm>
              <a:custGeom>
                <a:avLst/>
                <a:gdLst/>
                <a:ahLst/>
                <a:cxnLst/>
                <a:rect l="l" t="t" r="r" b="b"/>
                <a:pathLst>
                  <a:path w="1103" h="903" extrusionOk="0">
                    <a:moveTo>
                      <a:pt x="877" y="1"/>
                    </a:moveTo>
                    <a:lnTo>
                      <a:pt x="0" y="377"/>
                    </a:lnTo>
                    <a:cubicBezTo>
                      <a:pt x="50" y="552"/>
                      <a:pt x="125" y="727"/>
                      <a:pt x="201" y="903"/>
                    </a:cubicBezTo>
                    <a:lnTo>
                      <a:pt x="1103" y="527"/>
                    </a:lnTo>
                    <a:cubicBezTo>
                      <a:pt x="1028" y="351"/>
                      <a:pt x="953" y="176"/>
                      <a:pt x="877"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49"/>
              <p:cNvSpPr/>
              <p:nvPr/>
            </p:nvSpPr>
            <p:spPr>
              <a:xfrm>
                <a:off x="2692154" y="1958189"/>
                <a:ext cx="24303" cy="21832"/>
              </a:xfrm>
              <a:custGeom>
                <a:avLst/>
                <a:gdLst/>
                <a:ahLst/>
                <a:cxnLst/>
                <a:rect l="l" t="t" r="r" b="b"/>
                <a:pathLst>
                  <a:path w="1229" h="1104" extrusionOk="0">
                    <a:moveTo>
                      <a:pt x="903" y="1"/>
                    </a:moveTo>
                    <a:lnTo>
                      <a:pt x="1" y="377"/>
                    </a:lnTo>
                    <a:cubicBezTo>
                      <a:pt x="101" y="627"/>
                      <a:pt x="226" y="878"/>
                      <a:pt x="326" y="1104"/>
                    </a:cubicBezTo>
                    <a:lnTo>
                      <a:pt x="1229" y="728"/>
                    </a:lnTo>
                    <a:cubicBezTo>
                      <a:pt x="1103" y="477"/>
                      <a:pt x="1003" y="252"/>
                      <a:pt x="903"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49"/>
              <p:cNvSpPr/>
              <p:nvPr/>
            </p:nvSpPr>
            <p:spPr>
              <a:xfrm>
                <a:off x="2698601" y="1972566"/>
                <a:ext cx="23809" cy="18371"/>
              </a:xfrm>
              <a:custGeom>
                <a:avLst/>
                <a:gdLst/>
                <a:ahLst/>
                <a:cxnLst/>
                <a:rect l="l" t="t" r="r" b="b"/>
                <a:pathLst>
                  <a:path w="1204" h="929" extrusionOk="0">
                    <a:moveTo>
                      <a:pt x="903" y="1"/>
                    </a:moveTo>
                    <a:lnTo>
                      <a:pt x="0" y="377"/>
                    </a:lnTo>
                    <a:cubicBezTo>
                      <a:pt x="101" y="552"/>
                      <a:pt x="201" y="753"/>
                      <a:pt x="301" y="928"/>
                    </a:cubicBezTo>
                    <a:lnTo>
                      <a:pt x="1204" y="552"/>
                    </a:lnTo>
                    <a:cubicBezTo>
                      <a:pt x="1103" y="377"/>
                      <a:pt x="1003" y="176"/>
                      <a:pt x="903"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49"/>
              <p:cNvSpPr/>
              <p:nvPr/>
            </p:nvSpPr>
            <p:spPr>
              <a:xfrm>
                <a:off x="2704554" y="1983483"/>
                <a:ext cx="21812" cy="14871"/>
              </a:xfrm>
              <a:custGeom>
                <a:avLst/>
                <a:gdLst/>
                <a:ahLst/>
                <a:cxnLst/>
                <a:rect l="l" t="t" r="r" b="b"/>
                <a:pathLst>
                  <a:path w="1103" h="752" extrusionOk="0">
                    <a:moveTo>
                      <a:pt x="903" y="0"/>
                    </a:moveTo>
                    <a:lnTo>
                      <a:pt x="0" y="376"/>
                    </a:lnTo>
                    <a:cubicBezTo>
                      <a:pt x="75" y="501"/>
                      <a:pt x="126" y="627"/>
                      <a:pt x="201" y="752"/>
                    </a:cubicBezTo>
                    <a:lnTo>
                      <a:pt x="1103" y="351"/>
                    </a:lnTo>
                    <a:cubicBezTo>
                      <a:pt x="1028" y="251"/>
                      <a:pt x="978" y="125"/>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49"/>
              <p:cNvSpPr/>
              <p:nvPr/>
            </p:nvSpPr>
            <p:spPr>
              <a:xfrm>
                <a:off x="2708509" y="1990404"/>
                <a:ext cx="21337" cy="13407"/>
              </a:xfrm>
              <a:custGeom>
                <a:avLst/>
                <a:gdLst/>
                <a:ahLst/>
                <a:cxnLst/>
                <a:rect l="l" t="t" r="r" b="b"/>
                <a:pathLst>
                  <a:path w="1079" h="678" extrusionOk="0">
                    <a:moveTo>
                      <a:pt x="903" y="1"/>
                    </a:moveTo>
                    <a:lnTo>
                      <a:pt x="1" y="402"/>
                    </a:lnTo>
                    <a:cubicBezTo>
                      <a:pt x="76" y="502"/>
                      <a:pt x="126" y="577"/>
                      <a:pt x="201" y="678"/>
                    </a:cubicBezTo>
                    <a:lnTo>
                      <a:pt x="1078" y="302"/>
                    </a:lnTo>
                    <a:cubicBezTo>
                      <a:pt x="1028" y="201"/>
                      <a:pt x="953" y="101"/>
                      <a:pt x="903"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49"/>
              <p:cNvSpPr/>
              <p:nvPr/>
            </p:nvSpPr>
            <p:spPr>
              <a:xfrm>
                <a:off x="2712484" y="1996357"/>
                <a:ext cx="21317" cy="13407"/>
              </a:xfrm>
              <a:custGeom>
                <a:avLst/>
                <a:gdLst/>
                <a:ahLst/>
                <a:cxnLst/>
                <a:rect l="l" t="t" r="r" b="b"/>
                <a:pathLst>
                  <a:path w="1078" h="678" extrusionOk="0">
                    <a:moveTo>
                      <a:pt x="877" y="1"/>
                    </a:moveTo>
                    <a:lnTo>
                      <a:pt x="0" y="377"/>
                    </a:lnTo>
                    <a:cubicBezTo>
                      <a:pt x="50" y="477"/>
                      <a:pt x="100" y="577"/>
                      <a:pt x="176" y="677"/>
                    </a:cubicBezTo>
                    <a:lnTo>
                      <a:pt x="1078" y="301"/>
                    </a:lnTo>
                    <a:cubicBezTo>
                      <a:pt x="1003" y="201"/>
                      <a:pt x="953" y="101"/>
                      <a:pt x="877"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49"/>
              <p:cNvSpPr/>
              <p:nvPr/>
            </p:nvSpPr>
            <p:spPr>
              <a:xfrm>
                <a:off x="2715945" y="2002309"/>
                <a:ext cx="21337" cy="12419"/>
              </a:xfrm>
              <a:custGeom>
                <a:avLst/>
                <a:gdLst/>
                <a:ahLst/>
                <a:cxnLst/>
                <a:rect l="l" t="t" r="r" b="b"/>
                <a:pathLst>
                  <a:path w="1079" h="628" extrusionOk="0">
                    <a:moveTo>
                      <a:pt x="903" y="0"/>
                    </a:moveTo>
                    <a:lnTo>
                      <a:pt x="1" y="376"/>
                    </a:lnTo>
                    <a:cubicBezTo>
                      <a:pt x="51" y="452"/>
                      <a:pt x="126" y="552"/>
                      <a:pt x="176" y="627"/>
                    </a:cubicBezTo>
                    <a:lnTo>
                      <a:pt x="1078" y="251"/>
                    </a:lnTo>
                    <a:cubicBezTo>
                      <a:pt x="1028" y="176"/>
                      <a:pt x="953" y="76"/>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49"/>
              <p:cNvSpPr/>
              <p:nvPr/>
            </p:nvSpPr>
            <p:spPr>
              <a:xfrm>
                <a:off x="2719425" y="2007273"/>
                <a:ext cx="21812" cy="12893"/>
              </a:xfrm>
              <a:custGeom>
                <a:avLst/>
                <a:gdLst/>
                <a:ahLst/>
                <a:cxnLst/>
                <a:rect l="l" t="t" r="r" b="b"/>
                <a:pathLst>
                  <a:path w="1103" h="652" extrusionOk="0">
                    <a:moveTo>
                      <a:pt x="902" y="0"/>
                    </a:moveTo>
                    <a:lnTo>
                      <a:pt x="0" y="376"/>
                    </a:lnTo>
                    <a:cubicBezTo>
                      <a:pt x="75" y="476"/>
                      <a:pt x="151" y="577"/>
                      <a:pt x="201" y="652"/>
                    </a:cubicBezTo>
                    <a:lnTo>
                      <a:pt x="1103" y="276"/>
                    </a:lnTo>
                    <a:cubicBezTo>
                      <a:pt x="1053" y="201"/>
                      <a:pt x="978" y="100"/>
                      <a:pt x="902"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49"/>
              <p:cNvSpPr/>
              <p:nvPr/>
            </p:nvSpPr>
            <p:spPr>
              <a:xfrm>
                <a:off x="2723381" y="2012712"/>
                <a:ext cx="21832" cy="12913"/>
              </a:xfrm>
              <a:custGeom>
                <a:avLst/>
                <a:gdLst/>
                <a:ahLst/>
                <a:cxnLst/>
                <a:rect l="l" t="t" r="r" b="b"/>
                <a:pathLst>
                  <a:path w="1104" h="653" extrusionOk="0">
                    <a:moveTo>
                      <a:pt x="903" y="1"/>
                    </a:moveTo>
                    <a:lnTo>
                      <a:pt x="1" y="377"/>
                    </a:lnTo>
                    <a:cubicBezTo>
                      <a:pt x="76" y="477"/>
                      <a:pt x="151" y="552"/>
                      <a:pt x="226" y="652"/>
                    </a:cubicBezTo>
                    <a:lnTo>
                      <a:pt x="1103" y="277"/>
                    </a:lnTo>
                    <a:cubicBezTo>
                      <a:pt x="1053" y="176"/>
                      <a:pt x="978" y="101"/>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49"/>
              <p:cNvSpPr/>
              <p:nvPr/>
            </p:nvSpPr>
            <p:spPr>
              <a:xfrm>
                <a:off x="2727850" y="2018170"/>
                <a:ext cx="21812" cy="12419"/>
              </a:xfrm>
              <a:custGeom>
                <a:avLst/>
                <a:gdLst/>
                <a:ahLst/>
                <a:cxnLst/>
                <a:rect l="l" t="t" r="r" b="b"/>
                <a:pathLst>
                  <a:path w="1103" h="628" extrusionOk="0">
                    <a:moveTo>
                      <a:pt x="877" y="1"/>
                    </a:moveTo>
                    <a:lnTo>
                      <a:pt x="0" y="376"/>
                    </a:lnTo>
                    <a:cubicBezTo>
                      <a:pt x="75" y="452"/>
                      <a:pt x="126" y="552"/>
                      <a:pt x="201" y="627"/>
                    </a:cubicBezTo>
                    <a:lnTo>
                      <a:pt x="1103" y="251"/>
                    </a:lnTo>
                    <a:cubicBezTo>
                      <a:pt x="1028" y="176"/>
                      <a:pt x="953" y="76"/>
                      <a:pt x="877"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49"/>
              <p:cNvSpPr/>
              <p:nvPr/>
            </p:nvSpPr>
            <p:spPr>
              <a:xfrm>
                <a:off x="2731805" y="2023133"/>
                <a:ext cx="22326" cy="12399"/>
              </a:xfrm>
              <a:custGeom>
                <a:avLst/>
                <a:gdLst/>
                <a:ahLst/>
                <a:cxnLst/>
                <a:rect l="l" t="t" r="r" b="b"/>
                <a:pathLst>
                  <a:path w="1129" h="627" extrusionOk="0">
                    <a:moveTo>
                      <a:pt x="903" y="0"/>
                    </a:moveTo>
                    <a:lnTo>
                      <a:pt x="1" y="376"/>
                    </a:lnTo>
                    <a:cubicBezTo>
                      <a:pt x="76" y="476"/>
                      <a:pt x="151" y="552"/>
                      <a:pt x="226" y="627"/>
                    </a:cubicBezTo>
                    <a:lnTo>
                      <a:pt x="1129" y="251"/>
                    </a:lnTo>
                    <a:cubicBezTo>
                      <a:pt x="1053" y="176"/>
                      <a:pt x="978" y="100"/>
                      <a:pt x="903"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49"/>
              <p:cNvSpPr/>
              <p:nvPr/>
            </p:nvSpPr>
            <p:spPr>
              <a:xfrm>
                <a:off x="2736274" y="2028077"/>
                <a:ext cx="22326" cy="12419"/>
              </a:xfrm>
              <a:custGeom>
                <a:avLst/>
                <a:gdLst/>
                <a:ahLst/>
                <a:cxnLst/>
                <a:rect l="l" t="t" r="r" b="b"/>
                <a:pathLst>
                  <a:path w="1129" h="628" extrusionOk="0">
                    <a:moveTo>
                      <a:pt x="903" y="1"/>
                    </a:moveTo>
                    <a:lnTo>
                      <a:pt x="0" y="377"/>
                    </a:lnTo>
                    <a:cubicBezTo>
                      <a:pt x="75" y="477"/>
                      <a:pt x="151" y="552"/>
                      <a:pt x="226" y="627"/>
                    </a:cubicBezTo>
                    <a:lnTo>
                      <a:pt x="1128" y="251"/>
                    </a:lnTo>
                    <a:cubicBezTo>
                      <a:pt x="1053" y="176"/>
                      <a:pt x="978" y="101"/>
                      <a:pt x="903" y="1"/>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49"/>
              <p:cNvSpPr/>
              <p:nvPr/>
            </p:nvSpPr>
            <p:spPr>
              <a:xfrm>
                <a:off x="2740724" y="2033041"/>
                <a:ext cx="22326" cy="11905"/>
              </a:xfrm>
              <a:custGeom>
                <a:avLst/>
                <a:gdLst/>
                <a:ahLst/>
                <a:cxnLst/>
                <a:rect l="l" t="t" r="r" b="b"/>
                <a:pathLst>
                  <a:path w="1129" h="602" extrusionOk="0">
                    <a:moveTo>
                      <a:pt x="903" y="0"/>
                    </a:moveTo>
                    <a:lnTo>
                      <a:pt x="1" y="376"/>
                    </a:lnTo>
                    <a:cubicBezTo>
                      <a:pt x="76" y="452"/>
                      <a:pt x="151" y="527"/>
                      <a:pt x="226" y="602"/>
                    </a:cubicBezTo>
                    <a:lnTo>
                      <a:pt x="1129" y="226"/>
                    </a:lnTo>
                    <a:cubicBezTo>
                      <a:pt x="1053" y="151"/>
                      <a:pt x="978" y="76"/>
                      <a:pt x="903"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49"/>
              <p:cNvSpPr/>
              <p:nvPr/>
            </p:nvSpPr>
            <p:spPr>
              <a:xfrm>
                <a:off x="2745193" y="2037491"/>
                <a:ext cx="22326" cy="11430"/>
              </a:xfrm>
              <a:custGeom>
                <a:avLst/>
                <a:gdLst/>
                <a:ahLst/>
                <a:cxnLst/>
                <a:rect l="l" t="t" r="r" b="b"/>
                <a:pathLst>
                  <a:path w="1129" h="578" extrusionOk="0">
                    <a:moveTo>
                      <a:pt x="903" y="1"/>
                    </a:moveTo>
                    <a:lnTo>
                      <a:pt x="0" y="377"/>
                    </a:lnTo>
                    <a:cubicBezTo>
                      <a:pt x="76" y="452"/>
                      <a:pt x="151" y="502"/>
                      <a:pt x="226" y="577"/>
                    </a:cubicBezTo>
                    <a:lnTo>
                      <a:pt x="1128" y="201"/>
                    </a:lnTo>
                    <a:cubicBezTo>
                      <a:pt x="1053" y="126"/>
                      <a:pt x="978" y="51"/>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49"/>
              <p:cNvSpPr/>
              <p:nvPr/>
            </p:nvSpPr>
            <p:spPr>
              <a:xfrm>
                <a:off x="2749643" y="2041466"/>
                <a:ext cx="22326" cy="10916"/>
              </a:xfrm>
              <a:custGeom>
                <a:avLst/>
                <a:gdLst/>
                <a:ahLst/>
                <a:cxnLst/>
                <a:rect l="l" t="t" r="r" b="b"/>
                <a:pathLst>
                  <a:path w="1129" h="552" extrusionOk="0">
                    <a:moveTo>
                      <a:pt x="903" y="0"/>
                    </a:moveTo>
                    <a:lnTo>
                      <a:pt x="1" y="376"/>
                    </a:lnTo>
                    <a:cubicBezTo>
                      <a:pt x="76" y="452"/>
                      <a:pt x="151" y="502"/>
                      <a:pt x="227" y="552"/>
                    </a:cubicBezTo>
                    <a:lnTo>
                      <a:pt x="1129" y="176"/>
                    </a:lnTo>
                    <a:cubicBezTo>
                      <a:pt x="1054" y="126"/>
                      <a:pt x="978" y="51"/>
                      <a:pt x="90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49"/>
              <p:cNvSpPr/>
              <p:nvPr/>
            </p:nvSpPr>
            <p:spPr>
              <a:xfrm>
                <a:off x="2754112" y="2044926"/>
                <a:ext cx="21832" cy="11430"/>
              </a:xfrm>
              <a:custGeom>
                <a:avLst/>
                <a:gdLst/>
                <a:ahLst/>
                <a:cxnLst/>
                <a:rect l="l" t="t" r="r" b="b"/>
                <a:pathLst>
                  <a:path w="1104" h="578" extrusionOk="0">
                    <a:moveTo>
                      <a:pt x="903" y="1"/>
                    </a:moveTo>
                    <a:lnTo>
                      <a:pt x="1" y="377"/>
                    </a:lnTo>
                    <a:cubicBezTo>
                      <a:pt x="76" y="452"/>
                      <a:pt x="151" y="502"/>
                      <a:pt x="226" y="577"/>
                    </a:cubicBezTo>
                    <a:lnTo>
                      <a:pt x="1103" y="176"/>
                    </a:lnTo>
                    <a:cubicBezTo>
                      <a:pt x="1028" y="126"/>
                      <a:pt x="953" y="76"/>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49"/>
              <p:cNvSpPr/>
              <p:nvPr/>
            </p:nvSpPr>
            <p:spPr>
              <a:xfrm>
                <a:off x="2758582" y="2048407"/>
                <a:ext cx="18351" cy="8444"/>
              </a:xfrm>
              <a:custGeom>
                <a:avLst/>
                <a:gdLst/>
                <a:ahLst/>
                <a:cxnLst/>
                <a:rect l="l" t="t" r="r" b="b"/>
                <a:pathLst>
                  <a:path w="928" h="427" extrusionOk="0">
                    <a:moveTo>
                      <a:pt x="877" y="0"/>
                    </a:moveTo>
                    <a:lnTo>
                      <a:pt x="0" y="401"/>
                    </a:lnTo>
                    <a:cubicBezTo>
                      <a:pt x="0" y="401"/>
                      <a:pt x="25" y="426"/>
                      <a:pt x="50" y="426"/>
                    </a:cubicBezTo>
                    <a:lnTo>
                      <a:pt x="927" y="50"/>
                    </a:lnTo>
                    <a:cubicBezTo>
                      <a:pt x="927" y="50"/>
                      <a:pt x="902" y="25"/>
                      <a:pt x="877"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49"/>
              <p:cNvSpPr/>
              <p:nvPr/>
            </p:nvSpPr>
            <p:spPr>
              <a:xfrm>
                <a:off x="2670836" y="1736640"/>
                <a:ext cx="45621" cy="28278"/>
              </a:xfrm>
              <a:custGeom>
                <a:avLst/>
                <a:gdLst/>
                <a:ahLst/>
                <a:cxnLst/>
                <a:rect l="l" t="t" r="r" b="b"/>
                <a:pathLst>
                  <a:path w="2307" h="1430" extrusionOk="0">
                    <a:moveTo>
                      <a:pt x="2307" y="1"/>
                    </a:moveTo>
                    <a:lnTo>
                      <a:pt x="1404" y="377"/>
                    </a:lnTo>
                    <a:cubicBezTo>
                      <a:pt x="878" y="602"/>
                      <a:pt x="402" y="953"/>
                      <a:pt x="1" y="1429"/>
                    </a:cubicBezTo>
                    <a:lnTo>
                      <a:pt x="903" y="1053"/>
                    </a:lnTo>
                    <a:cubicBezTo>
                      <a:pt x="1304" y="577"/>
                      <a:pt x="1780" y="226"/>
                      <a:pt x="2307" y="1"/>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49"/>
              <p:cNvSpPr/>
              <p:nvPr/>
            </p:nvSpPr>
            <p:spPr>
              <a:xfrm>
                <a:off x="2664409" y="1757464"/>
                <a:ext cx="24303" cy="16374"/>
              </a:xfrm>
              <a:custGeom>
                <a:avLst/>
                <a:gdLst/>
                <a:ahLst/>
                <a:cxnLst/>
                <a:rect l="l" t="t" r="r" b="b"/>
                <a:pathLst>
                  <a:path w="1229" h="828" extrusionOk="0">
                    <a:moveTo>
                      <a:pt x="1228" y="0"/>
                    </a:moveTo>
                    <a:lnTo>
                      <a:pt x="326" y="376"/>
                    </a:lnTo>
                    <a:cubicBezTo>
                      <a:pt x="226" y="502"/>
                      <a:pt x="100" y="652"/>
                      <a:pt x="0" y="828"/>
                    </a:cubicBezTo>
                    <a:lnTo>
                      <a:pt x="902" y="452"/>
                    </a:lnTo>
                    <a:cubicBezTo>
                      <a:pt x="1003" y="276"/>
                      <a:pt x="1128" y="126"/>
                      <a:pt x="1228" y="0"/>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49"/>
              <p:cNvSpPr/>
              <p:nvPr/>
            </p:nvSpPr>
            <p:spPr>
              <a:xfrm>
                <a:off x="2659939" y="1766383"/>
                <a:ext cx="22326" cy="14891"/>
              </a:xfrm>
              <a:custGeom>
                <a:avLst/>
                <a:gdLst/>
                <a:ahLst/>
                <a:cxnLst/>
                <a:rect l="l" t="t" r="r" b="b"/>
                <a:pathLst>
                  <a:path w="1129" h="753" extrusionOk="0">
                    <a:moveTo>
                      <a:pt x="1128" y="1"/>
                    </a:moveTo>
                    <a:lnTo>
                      <a:pt x="226" y="377"/>
                    </a:lnTo>
                    <a:cubicBezTo>
                      <a:pt x="151" y="502"/>
                      <a:pt x="76" y="627"/>
                      <a:pt x="1" y="752"/>
                    </a:cubicBezTo>
                    <a:lnTo>
                      <a:pt x="903" y="377"/>
                    </a:lnTo>
                    <a:cubicBezTo>
                      <a:pt x="978" y="251"/>
                      <a:pt x="1053" y="126"/>
                      <a:pt x="1128"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49"/>
              <p:cNvSpPr/>
              <p:nvPr/>
            </p:nvSpPr>
            <p:spPr>
              <a:xfrm>
                <a:off x="2656479" y="1773819"/>
                <a:ext cx="21317" cy="14396"/>
              </a:xfrm>
              <a:custGeom>
                <a:avLst/>
                <a:gdLst/>
                <a:ahLst/>
                <a:cxnLst/>
                <a:rect l="l" t="t" r="r" b="b"/>
                <a:pathLst>
                  <a:path w="1078" h="728" extrusionOk="0">
                    <a:moveTo>
                      <a:pt x="1078" y="1"/>
                    </a:moveTo>
                    <a:lnTo>
                      <a:pt x="176" y="376"/>
                    </a:lnTo>
                    <a:cubicBezTo>
                      <a:pt x="125" y="502"/>
                      <a:pt x="75" y="602"/>
                      <a:pt x="0" y="727"/>
                    </a:cubicBezTo>
                    <a:lnTo>
                      <a:pt x="902" y="351"/>
                    </a:lnTo>
                    <a:cubicBezTo>
                      <a:pt x="953" y="226"/>
                      <a:pt x="1028" y="126"/>
                      <a:pt x="1078"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49"/>
              <p:cNvSpPr/>
              <p:nvPr/>
            </p:nvSpPr>
            <p:spPr>
              <a:xfrm>
                <a:off x="2653987" y="1780760"/>
                <a:ext cx="20348" cy="14396"/>
              </a:xfrm>
              <a:custGeom>
                <a:avLst/>
                <a:gdLst/>
                <a:ahLst/>
                <a:cxnLst/>
                <a:rect l="l" t="t" r="r" b="b"/>
                <a:pathLst>
                  <a:path w="1029" h="728" extrusionOk="0">
                    <a:moveTo>
                      <a:pt x="1028" y="0"/>
                    </a:moveTo>
                    <a:lnTo>
                      <a:pt x="126" y="376"/>
                    </a:lnTo>
                    <a:cubicBezTo>
                      <a:pt x="76" y="502"/>
                      <a:pt x="51" y="627"/>
                      <a:pt x="1" y="727"/>
                    </a:cubicBezTo>
                    <a:lnTo>
                      <a:pt x="903" y="351"/>
                    </a:lnTo>
                    <a:cubicBezTo>
                      <a:pt x="928" y="251"/>
                      <a:pt x="978" y="126"/>
                      <a:pt x="1028"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49"/>
              <p:cNvSpPr/>
              <p:nvPr/>
            </p:nvSpPr>
            <p:spPr>
              <a:xfrm>
                <a:off x="2651515" y="1787701"/>
                <a:ext cx="20348" cy="14396"/>
              </a:xfrm>
              <a:custGeom>
                <a:avLst/>
                <a:gdLst/>
                <a:ahLst/>
                <a:cxnLst/>
                <a:rect l="l" t="t" r="r" b="b"/>
                <a:pathLst>
                  <a:path w="1029" h="728" extrusionOk="0">
                    <a:moveTo>
                      <a:pt x="1028" y="0"/>
                    </a:moveTo>
                    <a:lnTo>
                      <a:pt x="126" y="376"/>
                    </a:lnTo>
                    <a:cubicBezTo>
                      <a:pt x="76" y="502"/>
                      <a:pt x="51" y="602"/>
                      <a:pt x="1" y="727"/>
                    </a:cubicBezTo>
                    <a:lnTo>
                      <a:pt x="903" y="351"/>
                    </a:lnTo>
                    <a:cubicBezTo>
                      <a:pt x="928" y="226"/>
                      <a:pt x="978" y="126"/>
                      <a:pt x="1028"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49"/>
              <p:cNvSpPr/>
              <p:nvPr/>
            </p:nvSpPr>
            <p:spPr>
              <a:xfrm>
                <a:off x="2649537" y="1794643"/>
                <a:ext cx="19834" cy="13882"/>
              </a:xfrm>
              <a:custGeom>
                <a:avLst/>
                <a:gdLst/>
                <a:ahLst/>
                <a:cxnLst/>
                <a:rect l="l" t="t" r="r" b="b"/>
                <a:pathLst>
                  <a:path w="1003" h="702" extrusionOk="0">
                    <a:moveTo>
                      <a:pt x="1003" y="0"/>
                    </a:moveTo>
                    <a:lnTo>
                      <a:pt x="101" y="376"/>
                    </a:lnTo>
                    <a:cubicBezTo>
                      <a:pt x="75" y="476"/>
                      <a:pt x="50" y="602"/>
                      <a:pt x="0" y="702"/>
                    </a:cubicBezTo>
                    <a:lnTo>
                      <a:pt x="903" y="326"/>
                    </a:lnTo>
                    <a:cubicBezTo>
                      <a:pt x="928" y="226"/>
                      <a:pt x="978" y="100"/>
                      <a:pt x="10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49"/>
              <p:cNvSpPr/>
              <p:nvPr/>
            </p:nvSpPr>
            <p:spPr>
              <a:xfrm>
                <a:off x="2648054" y="1801090"/>
                <a:ext cx="19340" cy="14376"/>
              </a:xfrm>
              <a:custGeom>
                <a:avLst/>
                <a:gdLst/>
                <a:ahLst/>
                <a:cxnLst/>
                <a:rect l="l" t="t" r="r" b="b"/>
                <a:pathLst>
                  <a:path w="978" h="727" extrusionOk="0">
                    <a:moveTo>
                      <a:pt x="978" y="0"/>
                    </a:moveTo>
                    <a:lnTo>
                      <a:pt x="75" y="376"/>
                    </a:lnTo>
                    <a:cubicBezTo>
                      <a:pt x="50" y="501"/>
                      <a:pt x="25" y="602"/>
                      <a:pt x="0" y="727"/>
                    </a:cubicBezTo>
                    <a:lnTo>
                      <a:pt x="902" y="351"/>
                    </a:lnTo>
                    <a:cubicBezTo>
                      <a:pt x="927" y="226"/>
                      <a:pt x="952" y="125"/>
                      <a:pt x="978"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49"/>
              <p:cNvSpPr/>
              <p:nvPr/>
            </p:nvSpPr>
            <p:spPr>
              <a:xfrm>
                <a:off x="2647046" y="1808011"/>
                <a:ext cx="18865" cy="13902"/>
              </a:xfrm>
              <a:custGeom>
                <a:avLst/>
                <a:gdLst/>
                <a:ahLst/>
                <a:cxnLst/>
                <a:rect l="l" t="t" r="r" b="b"/>
                <a:pathLst>
                  <a:path w="954" h="703" extrusionOk="0">
                    <a:moveTo>
                      <a:pt x="953" y="1"/>
                    </a:moveTo>
                    <a:lnTo>
                      <a:pt x="51" y="377"/>
                    </a:lnTo>
                    <a:cubicBezTo>
                      <a:pt x="26" y="477"/>
                      <a:pt x="1" y="602"/>
                      <a:pt x="1" y="703"/>
                    </a:cubicBezTo>
                    <a:lnTo>
                      <a:pt x="878" y="327"/>
                    </a:lnTo>
                    <a:cubicBezTo>
                      <a:pt x="903" y="226"/>
                      <a:pt x="928" y="101"/>
                      <a:pt x="95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49"/>
              <p:cNvSpPr/>
              <p:nvPr/>
            </p:nvSpPr>
            <p:spPr>
              <a:xfrm>
                <a:off x="2646057" y="1814458"/>
                <a:ext cx="18371" cy="14396"/>
              </a:xfrm>
              <a:custGeom>
                <a:avLst/>
                <a:gdLst/>
                <a:ahLst/>
                <a:cxnLst/>
                <a:rect l="l" t="t" r="r" b="b"/>
                <a:pathLst>
                  <a:path w="929" h="728" extrusionOk="0">
                    <a:moveTo>
                      <a:pt x="928" y="1"/>
                    </a:moveTo>
                    <a:lnTo>
                      <a:pt x="51" y="377"/>
                    </a:lnTo>
                    <a:cubicBezTo>
                      <a:pt x="26" y="502"/>
                      <a:pt x="1" y="602"/>
                      <a:pt x="1" y="728"/>
                    </a:cubicBezTo>
                    <a:lnTo>
                      <a:pt x="878" y="352"/>
                    </a:lnTo>
                    <a:cubicBezTo>
                      <a:pt x="903" y="226"/>
                      <a:pt x="928" y="126"/>
                      <a:pt x="92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49"/>
              <p:cNvSpPr/>
              <p:nvPr/>
            </p:nvSpPr>
            <p:spPr>
              <a:xfrm>
                <a:off x="2645068" y="1821399"/>
                <a:ext cx="18371" cy="14396"/>
              </a:xfrm>
              <a:custGeom>
                <a:avLst/>
                <a:gdLst/>
                <a:ahLst/>
                <a:cxnLst/>
                <a:rect l="l" t="t" r="r" b="b"/>
                <a:pathLst>
                  <a:path w="929" h="728" extrusionOk="0">
                    <a:moveTo>
                      <a:pt x="928" y="1"/>
                    </a:moveTo>
                    <a:lnTo>
                      <a:pt x="51" y="377"/>
                    </a:lnTo>
                    <a:cubicBezTo>
                      <a:pt x="26" y="377"/>
                      <a:pt x="26" y="377"/>
                      <a:pt x="26" y="402"/>
                    </a:cubicBezTo>
                    <a:cubicBezTo>
                      <a:pt x="26" y="502"/>
                      <a:pt x="1" y="602"/>
                      <a:pt x="1" y="727"/>
                    </a:cubicBezTo>
                    <a:lnTo>
                      <a:pt x="903" y="326"/>
                    </a:lnTo>
                    <a:cubicBezTo>
                      <a:pt x="903" y="226"/>
                      <a:pt x="928" y="126"/>
                      <a:pt x="928" y="26"/>
                    </a:cubicBezTo>
                    <a:cubicBezTo>
                      <a:pt x="928" y="1"/>
                      <a:pt x="928" y="1"/>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49"/>
              <p:cNvSpPr/>
              <p:nvPr/>
            </p:nvSpPr>
            <p:spPr>
              <a:xfrm>
                <a:off x="2644574" y="1827846"/>
                <a:ext cx="18351" cy="14396"/>
              </a:xfrm>
              <a:custGeom>
                <a:avLst/>
                <a:gdLst/>
                <a:ahLst/>
                <a:cxnLst/>
                <a:rect l="l" t="t" r="r" b="b"/>
                <a:pathLst>
                  <a:path w="928" h="728" extrusionOk="0">
                    <a:moveTo>
                      <a:pt x="928" y="0"/>
                    </a:moveTo>
                    <a:lnTo>
                      <a:pt x="26" y="401"/>
                    </a:lnTo>
                    <a:cubicBezTo>
                      <a:pt x="1" y="502"/>
                      <a:pt x="1" y="627"/>
                      <a:pt x="1" y="727"/>
                    </a:cubicBezTo>
                    <a:lnTo>
                      <a:pt x="903" y="351"/>
                    </a:lnTo>
                    <a:cubicBezTo>
                      <a:pt x="903" y="251"/>
                      <a:pt x="903" y="126"/>
                      <a:pt x="928"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49"/>
              <p:cNvSpPr/>
              <p:nvPr/>
            </p:nvSpPr>
            <p:spPr>
              <a:xfrm>
                <a:off x="2644079" y="1834788"/>
                <a:ext cx="18351" cy="14396"/>
              </a:xfrm>
              <a:custGeom>
                <a:avLst/>
                <a:gdLst/>
                <a:ahLst/>
                <a:cxnLst/>
                <a:rect l="l" t="t" r="r" b="b"/>
                <a:pathLst>
                  <a:path w="928" h="728" extrusionOk="0">
                    <a:moveTo>
                      <a:pt x="928" y="0"/>
                    </a:moveTo>
                    <a:lnTo>
                      <a:pt x="26" y="376"/>
                    </a:lnTo>
                    <a:cubicBezTo>
                      <a:pt x="1" y="502"/>
                      <a:pt x="1" y="627"/>
                      <a:pt x="1" y="727"/>
                    </a:cubicBezTo>
                    <a:lnTo>
                      <a:pt x="903" y="351"/>
                    </a:lnTo>
                    <a:cubicBezTo>
                      <a:pt x="903" y="251"/>
                      <a:pt x="903" y="126"/>
                      <a:pt x="928"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49"/>
              <p:cNvSpPr/>
              <p:nvPr/>
            </p:nvSpPr>
            <p:spPr>
              <a:xfrm>
                <a:off x="2644079" y="1841729"/>
                <a:ext cx="17857" cy="14376"/>
              </a:xfrm>
              <a:custGeom>
                <a:avLst/>
                <a:gdLst/>
                <a:ahLst/>
                <a:cxnLst/>
                <a:rect l="l" t="t" r="r" b="b"/>
                <a:pathLst>
                  <a:path w="903" h="727" extrusionOk="0">
                    <a:moveTo>
                      <a:pt x="903" y="0"/>
                    </a:moveTo>
                    <a:lnTo>
                      <a:pt x="1" y="376"/>
                    </a:lnTo>
                    <a:cubicBezTo>
                      <a:pt x="1" y="501"/>
                      <a:pt x="1" y="627"/>
                      <a:pt x="1" y="727"/>
                    </a:cubicBezTo>
                    <a:lnTo>
                      <a:pt x="903" y="351"/>
                    </a:lnTo>
                    <a:cubicBezTo>
                      <a:pt x="903" y="251"/>
                      <a:pt x="903" y="125"/>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49"/>
              <p:cNvSpPr/>
              <p:nvPr/>
            </p:nvSpPr>
            <p:spPr>
              <a:xfrm>
                <a:off x="2644079" y="1848670"/>
                <a:ext cx="17857" cy="14871"/>
              </a:xfrm>
              <a:custGeom>
                <a:avLst/>
                <a:gdLst/>
                <a:ahLst/>
                <a:cxnLst/>
                <a:rect l="l" t="t" r="r" b="b"/>
                <a:pathLst>
                  <a:path w="903" h="752" extrusionOk="0">
                    <a:moveTo>
                      <a:pt x="903" y="0"/>
                    </a:moveTo>
                    <a:lnTo>
                      <a:pt x="1" y="376"/>
                    </a:lnTo>
                    <a:cubicBezTo>
                      <a:pt x="1" y="501"/>
                      <a:pt x="1" y="627"/>
                      <a:pt x="1" y="752"/>
                    </a:cubicBezTo>
                    <a:lnTo>
                      <a:pt x="903" y="376"/>
                    </a:lnTo>
                    <a:cubicBezTo>
                      <a:pt x="903" y="251"/>
                      <a:pt x="903" y="125"/>
                      <a:pt x="903"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49"/>
              <p:cNvSpPr/>
              <p:nvPr/>
            </p:nvSpPr>
            <p:spPr>
              <a:xfrm>
                <a:off x="2644079" y="1856086"/>
                <a:ext cx="17857" cy="14891"/>
              </a:xfrm>
              <a:custGeom>
                <a:avLst/>
                <a:gdLst/>
                <a:ahLst/>
                <a:cxnLst/>
                <a:rect l="l" t="t" r="r" b="b"/>
                <a:pathLst>
                  <a:path w="903" h="753" extrusionOk="0">
                    <a:moveTo>
                      <a:pt x="903" y="1"/>
                    </a:moveTo>
                    <a:lnTo>
                      <a:pt x="1" y="377"/>
                    </a:lnTo>
                    <a:cubicBezTo>
                      <a:pt x="1" y="502"/>
                      <a:pt x="1" y="628"/>
                      <a:pt x="26" y="753"/>
                    </a:cubicBezTo>
                    <a:lnTo>
                      <a:pt x="903" y="377"/>
                    </a:lnTo>
                    <a:cubicBezTo>
                      <a:pt x="903" y="252"/>
                      <a:pt x="903" y="126"/>
                      <a:pt x="903" y="1"/>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49"/>
              <p:cNvSpPr/>
              <p:nvPr/>
            </p:nvSpPr>
            <p:spPr>
              <a:xfrm>
                <a:off x="2644574" y="1863522"/>
                <a:ext cx="18351" cy="14891"/>
              </a:xfrm>
              <a:custGeom>
                <a:avLst/>
                <a:gdLst/>
                <a:ahLst/>
                <a:cxnLst/>
                <a:rect l="l" t="t" r="r" b="b"/>
                <a:pathLst>
                  <a:path w="928" h="753" extrusionOk="0">
                    <a:moveTo>
                      <a:pt x="878" y="1"/>
                    </a:moveTo>
                    <a:lnTo>
                      <a:pt x="1" y="377"/>
                    </a:lnTo>
                    <a:cubicBezTo>
                      <a:pt x="1" y="502"/>
                      <a:pt x="1" y="627"/>
                      <a:pt x="26" y="753"/>
                    </a:cubicBezTo>
                    <a:lnTo>
                      <a:pt x="928" y="377"/>
                    </a:lnTo>
                    <a:cubicBezTo>
                      <a:pt x="903" y="252"/>
                      <a:pt x="903" y="126"/>
                      <a:pt x="878"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49"/>
              <p:cNvSpPr/>
              <p:nvPr/>
            </p:nvSpPr>
            <p:spPr>
              <a:xfrm>
                <a:off x="2645068" y="1870958"/>
                <a:ext cx="18371" cy="14891"/>
              </a:xfrm>
              <a:custGeom>
                <a:avLst/>
                <a:gdLst/>
                <a:ahLst/>
                <a:cxnLst/>
                <a:rect l="l" t="t" r="r" b="b"/>
                <a:pathLst>
                  <a:path w="929" h="753" extrusionOk="0">
                    <a:moveTo>
                      <a:pt x="903" y="1"/>
                    </a:moveTo>
                    <a:lnTo>
                      <a:pt x="1" y="377"/>
                    </a:lnTo>
                    <a:cubicBezTo>
                      <a:pt x="1" y="502"/>
                      <a:pt x="26" y="627"/>
                      <a:pt x="26" y="753"/>
                    </a:cubicBezTo>
                    <a:lnTo>
                      <a:pt x="928" y="377"/>
                    </a:lnTo>
                    <a:cubicBezTo>
                      <a:pt x="928" y="251"/>
                      <a:pt x="903" y="126"/>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49"/>
              <p:cNvSpPr/>
              <p:nvPr/>
            </p:nvSpPr>
            <p:spPr>
              <a:xfrm>
                <a:off x="2645562" y="1878394"/>
                <a:ext cx="18865" cy="15385"/>
              </a:xfrm>
              <a:custGeom>
                <a:avLst/>
                <a:gdLst/>
                <a:ahLst/>
                <a:cxnLst/>
                <a:rect l="l" t="t" r="r" b="b"/>
                <a:pathLst>
                  <a:path w="954" h="778" extrusionOk="0">
                    <a:moveTo>
                      <a:pt x="903" y="1"/>
                    </a:moveTo>
                    <a:lnTo>
                      <a:pt x="1" y="377"/>
                    </a:lnTo>
                    <a:cubicBezTo>
                      <a:pt x="26" y="502"/>
                      <a:pt x="51" y="652"/>
                      <a:pt x="51" y="778"/>
                    </a:cubicBezTo>
                    <a:lnTo>
                      <a:pt x="953" y="402"/>
                    </a:lnTo>
                    <a:cubicBezTo>
                      <a:pt x="928" y="276"/>
                      <a:pt x="928" y="126"/>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49"/>
              <p:cNvSpPr/>
              <p:nvPr/>
            </p:nvSpPr>
            <p:spPr>
              <a:xfrm>
                <a:off x="2646551" y="1886324"/>
                <a:ext cx="19360" cy="14891"/>
              </a:xfrm>
              <a:custGeom>
                <a:avLst/>
                <a:gdLst/>
                <a:ahLst/>
                <a:cxnLst/>
                <a:rect l="l" t="t" r="r" b="b"/>
                <a:pathLst>
                  <a:path w="979" h="753" extrusionOk="0">
                    <a:moveTo>
                      <a:pt x="903" y="1"/>
                    </a:moveTo>
                    <a:lnTo>
                      <a:pt x="1" y="377"/>
                    </a:lnTo>
                    <a:cubicBezTo>
                      <a:pt x="26" y="502"/>
                      <a:pt x="51" y="627"/>
                      <a:pt x="76" y="753"/>
                    </a:cubicBezTo>
                    <a:lnTo>
                      <a:pt x="978" y="377"/>
                    </a:lnTo>
                    <a:cubicBezTo>
                      <a:pt x="953" y="251"/>
                      <a:pt x="928" y="126"/>
                      <a:pt x="903"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49"/>
              <p:cNvSpPr/>
              <p:nvPr/>
            </p:nvSpPr>
            <p:spPr>
              <a:xfrm>
                <a:off x="2648054" y="1893759"/>
                <a:ext cx="18846" cy="15385"/>
              </a:xfrm>
              <a:custGeom>
                <a:avLst/>
                <a:gdLst/>
                <a:ahLst/>
                <a:cxnLst/>
                <a:rect l="l" t="t" r="r" b="b"/>
                <a:pathLst>
                  <a:path w="953" h="778" extrusionOk="0">
                    <a:moveTo>
                      <a:pt x="902" y="1"/>
                    </a:moveTo>
                    <a:lnTo>
                      <a:pt x="0" y="377"/>
                    </a:lnTo>
                    <a:cubicBezTo>
                      <a:pt x="25" y="527"/>
                      <a:pt x="50" y="652"/>
                      <a:pt x="75" y="778"/>
                    </a:cubicBezTo>
                    <a:lnTo>
                      <a:pt x="952" y="402"/>
                    </a:lnTo>
                    <a:cubicBezTo>
                      <a:pt x="927" y="276"/>
                      <a:pt x="902" y="151"/>
                      <a:pt x="902"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49"/>
              <p:cNvSpPr/>
              <p:nvPr/>
            </p:nvSpPr>
            <p:spPr>
              <a:xfrm>
                <a:off x="2649537" y="1901690"/>
                <a:ext cx="19340" cy="14891"/>
              </a:xfrm>
              <a:custGeom>
                <a:avLst/>
                <a:gdLst/>
                <a:ahLst/>
                <a:cxnLst/>
                <a:rect l="l" t="t" r="r" b="b"/>
                <a:pathLst>
                  <a:path w="978" h="753" extrusionOk="0">
                    <a:moveTo>
                      <a:pt x="877" y="1"/>
                    </a:moveTo>
                    <a:lnTo>
                      <a:pt x="0" y="377"/>
                    </a:lnTo>
                    <a:cubicBezTo>
                      <a:pt x="25" y="502"/>
                      <a:pt x="50" y="627"/>
                      <a:pt x="75" y="753"/>
                    </a:cubicBezTo>
                    <a:lnTo>
                      <a:pt x="978" y="377"/>
                    </a:lnTo>
                    <a:cubicBezTo>
                      <a:pt x="928" y="251"/>
                      <a:pt x="903" y="126"/>
                      <a:pt x="8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49"/>
              <p:cNvSpPr/>
              <p:nvPr/>
            </p:nvSpPr>
            <p:spPr>
              <a:xfrm>
                <a:off x="2651021" y="1909125"/>
                <a:ext cx="19340" cy="14891"/>
              </a:xfrm>
              <a:custGeom>
                <a:avLst/>
                <a:gdLst/>
                <a:ahLst/>
                <a:cxnLst/>
                <a:rect l="l" t="t" r="r" b="b"/>
                <a:pathLst>
                  <a:path w="978" h="753" extrusionOk="0">
                    <a:moveTo>
                      <a:pt x="903" y="1"/>
                    </a:moveTo>
                    <a:lnTo>
                      <a:pt x="0" y="377"/>
                    </a:lnTo>
                    <a:cubicBezTo>
                      <a:pt x="26" y="502"/>
                      <a:pt x="51" y="627"/>
                      <a:pt x="76" y="753"/>
                    </a:cubicBezTo>
                    <a:lnTo>
                      <a:pt x="978" y="377"/>
                    </a:lnTo>
                    <a:cubicBezTo>
                      <a:pt x="953" y="251"/>
                      <a:pt x="928" y="126"/>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49"/>
              <p:cNvSpPr/>
              <p:nvPr/>
            </p:nvSpPr>
            <p:spPr>
              <a:xfrm>
                <a:off x="2652504" y="1916561"/>
                <a:ext cx="19854" cy="14396"/>
              </a:xfrm>
              <a:custGeom>
                <a:avLst/>
                <a:gdLst/>
                <a:ahLst/>
                <a:cxnLst/>
                <a:rect l="l" t="t" r="r" b="b"/>
                <a:pathLst>
                  <a:path w="1004" h="728" extrusionOk="0">
                    <a:moveTo>
                      <a:pt x="903" y="1"/>
                    </a:moveTo>
                    <a:lnTo>
                      <a:pt x="1" y="377"/>
                    </a:lnTo>
                    <a:cubicBezTo>
                      <a:pt x="26" y="477"/>
                      <a:pt x="76" y="602"/>
                      <a:pt x="101" y="727"/>
                    </a:cubicBezTo>
                    <a:lnTo>
                      <a:pt x="1003" y="352"/>
                    </a:lnTo>
                    <a:cubicBezTo>
                      <a:pt x="953" y="226"/>
                      <a:pt x="928" y="101"/>
                      <a:pt x="903" y="1"/>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49"/>
              <p:cNvSpPr/>
              <p:nvPr/>
            </p:nvSpPr>
            <p:spPr>
              <a:xfrm>
                <a:off x="2654481" y="1923502"/>
                <a:ext cx="19854" cy="14396"/>
              </a:xfrm>
              <a:custGeom>
                <a:avLst/>
                <a:gdLst/>
                <a:ahLst/>
                <a:cxnLst/>
                <a:rect l="l" t="t" r="r" b="b"/>
                <a:pathLst>
                  <a:path w="1004" h="728" extrusionOk="0">
                    <a:moveTo>
                      <a:pt x="903" y="1"/>
                    </a:moveTo>
                    <a:lnTo>
                      <a:pt x="1" y="376"/>
                    </a:lnTo>
                    <a:cubicBezTo>
                      <a:pt x="26" y="502"/>
                      <a:pt x="76" y="627"/>
                      <a:pt x="101" y="727"/>
                    </a:cubicBezTo>
                    <a:lnTo>
                      <a:pt x="1003" y="351"/>
                    </a:lnTo>
                    <a:cubicBezTo>
                      <a:pt x="953" y="251"/>
                      <a:pt x="928" y="126"/>
                      <a:pt x="903"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49"/>
              <p:cNvSpPr/>
              <p:nvPr/>
            </p:nvSpPr>
            <p:spPr>
              <a:xfrm>
                <a:off x="2656479" y="1930444"/>
                <a:ext cx="19834" cy="14891"/>
              </a:xfrm>
              <a:custGeom>
                <a:avLst/>
                <a:gdLst/>
                <a:ahLst/>
                <a:cxnLst/>
                <a:rect l="l" t="t" r="r" b="b"/>
                <a:pathLst>
                  <a:path w="1003" h="753" extrusionOk="0">
                    <a:moveTo>
                      <a:pt x="902" y="0"/>
                    </a:moveTo>
                    <a:lnTo>
                      <a:pt x="0" y="376"/>
                    </a:lnTo>
                    <a:cubicBezTo>
                      <a:pt x="25" y="502"/>
                      <a:pt x="75" y="627"/>
                      <a:pt x="125" y="752"/>
                    </a:cubicBezTo>
                    <a:lnTo>
                      <a:pt x="1003" y="376"/>
                    </a:lnTo>
                    <a:cubicBezTo>
                      <a:pt x="978" y="251"/>
                      <a:pt x="927" y="126"/>
                      <a:pt x="902"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49"/>
              <p:cNvSpPr/>
              <p:nvPr/>
            </p:nvSpPr>
            <p:spPr>
              <a:xfrm>
                <a:off x="2658456" y="1937879"/>
                <a:ext cx="20843" cy="15385"/>
              </a:xfrm>
              <a:custGeom>
                <a:avLst/>
                <a:gdLst/>
                <a:ahLst/>
                <a:cxnLst/>
                <a:rect l="l" t="t" r="r" b="b"/>
                <a:pathLst>
                  <a:path w="1054" h="778" extrusionOk="0">
                    <a:moveTo>
                      <a:pt x="903" y="0"/>
                    </a:moveTo>
                    <a:lnTo>
                      <a:pt x="0" y="376"/>
                    </a:lnTo>
                    <a:cubicBezTo>
                      <a:pt x="51" y="502"/>
                      <a:pt x="101" y="652"/>
                      <a:pt x="151" y="777"/>
                    </a:cubicBezTo>
                    <a:lnTo>
                      <a:pt x="1053" y="401"/>
                    </a:lnTo>
                    <a:cubicBezTo>
                      <a:pt x="1003" y="276"/>
                      <a:pt x="953" y="126"/>
                      <a:pt x="903" y="0"/>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49"/>
              <p:cNvSpPr/>
              <p:nvPr/>
            </p:nvSpPr>
            <p:spPr>
              <a:xfrm>
                <a:off x="2661423" y="1945810"/>
                <a:ext cx="20843" cy="16374"/>
              </a:xfrm>
              <a:custGeom>
                <a:avLst/>
                <a:gdLst/>
                <a:ahLst/>
                <a:cxnLst/>
                <a:rect l="l" t="t" r="r" b="b"/>
                <a:pathLst>
                  <a:path w="1054" h="828" extrusionOk="0">
                    <a:moveTo>
                      <a:pt x="903" y="0"/>
                    </a:moveTo>
                    <a:lnTo>
                      <a:pt x="1" y="376"/>
                    </a:lnTo>
                    <a:cubicBezTo>
                      <a:pt x="51" y="527"/>
                      <a:pt x="101" y="677"/>
                      <a:pt x="151" y="827"/>
                    </a:cubicBezTo>
                    <a:lnTo>
                      <a:pt x="1053" y="451"/>
                    </a:lnTo>
                    <a:cubicBezTo>
                      <a:pt x="1003" y="301"/>
                      <a:pt x="953" y="151"/>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49"/>
              <p:cNvSpPr/>
              <p:nvPr/>
            </p:nvSpPr>
            <p:spPr>
              <a:xfrm>
                <a:off x="2664409" y="1954729"/>
                <a:ext cx="23315" cy="20843"/>
              </a:xfrm>
              <a:custGeom>
                <a:avLst/>
                <a:gdLst/>
                <a:ahLst/>
                <a:cxnLst/>
                <a:rect l="l" t="t" r="r" b="b"/>
                <a:pathLst>
                  <a:path w="1179" h="1054" extrusionOk="0">
                    <a:moveTo>
                      <a:pt x="902" y="0"/>
                    </a:moveTo>
                    <a:lnTo>
                      <a:pt x="0" y="376"/>
                    </a:lnTo>
                    <a:cubicBezTo>
                      <a:pt x="100" y="602"/>
                      <a:pt x="176" y="828"/>
                      <a:pt x="276" y="1053"/>
                    </a:cubicBezTo>
                    <a:lnTo>
                      <a:pt x="1178" y="677"/>
                    </a:lnTo>
                    <a:cubicBezTo>
                      <a:pt x="1078" y="452"/>
                      <a:pt x="1003" y="226"/>
                      <a:pt x="902"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49"/>
              <p:cNvSpPr/>
              <p:nvPr/>
            </p:nvSpPr>
            <p:spPr>
              <a:xfrm>
                <a:off x="2669847" y="1968117"/>
                <a:ext cx="26301" cy="25292"/>
              </a:xfrm>
              <a:custGeom>
                <a:avLst/>
                <a:gdLst/>
                <a:ahLst/>
                <a:cxnLst/>
                <a:rect l="l" t="t" r="r" b="b"/>
                <a:pathLst>
                  <a:path w="1330" h="1279" extrusionOk="0">
                    <a:moveTo>
                      <a:pt x="903" y="0"/>
                    </a:moveTo>
                    <a:lnTo>
                      <a:pt x="1" y="376"/>
                    </a:lnTo>
                    <a:cubicBezTo>
                      <a:pt x="126" y="677"/>
                      <a:pt x="277" y="978"/>
                      <a:pt x="427" y="1278"/>
                    </a:cubicBezTo>
                    <a:lnTo>
                      <a:pt x="1329" y="902"/>
                    </a:lnTo>
                    <a:cubicBezTo>
                      <a:pt x="1179" y="602"/>
                      <a:pt x="1028" y="301"/>
                      <a:pt x="903" y="0"/>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49"/>
              <p:cNvSpPr/>
              <p:nvPr/>
            </p:nvSpPr>
            <p:spPr>
              <a:xfrm>
                <a:off x="2678272" y="1985955"/>
                <a:ext cx="25312" cy="21337"/>
              </a:xfrm>
              <a:custGeom>
                <a:avLst/>
                <a:gdLst/>
                <a:ahLst/>
                <a:cxnLst/>
                <a:rect l="l" t="t" r="r" b="b"/>
                <a:pathLst>
                  <a:path w="1280" h="1079" extrusionOk="0">
                    <a:moveTo>
                      <a:pt x="903" y="0"/>
                    </a:moveTo>
                    <a:lnTo>
                      <a:pt x="1" y="376"/>
                    </a:lnTo>
                    <a:cubicBezTo>
                      <a:pt x="126" y="627"/>
                      <a:pt x="252" y="853"/>
                      <a:pt x="377" y="1078"/>
                    </a:cubicBezTo>
                    <a:lnTo>
                      <a:pt x="1279" y="702"/>
                    </a:lnTo>
                    <a:cubicBezTo>
                      <a:pt x="1129" y="477"/>
                      <a:pt x="1028" y="251"/>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49"/>
              <p:cNvSpPr/>
              <p:nvPr/>
            </p:nvSpPr>
            <p:spPr>
              <a:xfrm>
                <a:off x="2759571" y="1880391"/>
                <a:ext cx="20329" cy="8444"/>
              </a:xfrm>
              <a:custGeom>
                <a:avLst/>
                <a:gdLst/>
                <a:ahLst/>
                <a:cxnLst/>
                <a:rect l="l" t="t" r="r" b="b"/>
                <a:pathLst>
                  <a:path w="1028" h="427" extrusionOk="0">
                    <a:moveTo>
                      <a:pt x="1028" y="0"/>
                    </a:moveTo>
                    <a:cubicBezTo>
                      <a:pt x="978" y="0"/>
                      <a:pt x="928" y="25"/>
                      <a:pt x="877" y="50"/>
                    </a:cubicBezTo>
                    <a:lnTo>
                      <a:pt x="117" y="376"/>
                    </a:lnTo>
                    <a:lnTo>
                      <a:pt x="117" y="376"/>
                    </a:lnTo>
                    <a:cubicBezTo>
                      <a:pt x="120" y="376"/>
                      <a:pt x="123" y="376"/>
                      <a:pt x="126" y="376"/>
                    </a:cubicBezTo>
                    <a:lnTo>
                      <a:pt x="1028" y="0"/>
                    </a:lnTo>
                    <a:close/>
                    <a:moveTo>
                      <a:pt x="117" y="376"/>
                    </a:moveTo>
                    <a:lnTo>
                      <a:pt x="117" y="376"/>
                    </a:lnTo>
                    <a:cubicBezTo>
                      <a:pt x="70" y="379"/>
                      <a:pt x="24" y="403"/>
                      <a:pt x="0" y="426"/>
                    </a:cubicBezTo>
                    <a:lnTo>
                      <a:pt x="117" y="376"/>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49"/>
              <p:cNvSpPr/>
              <p:nvPr/>
            </p:nvSpPr>
            <p:spPr>
              <a:xfrm>
                <a:off x="2762043" y="1879877"/>
                <a:ext cx="19854" cy="7950"/>
              </a:xfrm>
              <a:custGeom>
                <a:avLst/>
                <a:gdLst/>
                <a:ahLst/>
                <a:cxnLst/>
                <a:rect l="l" t="t" r="r" b="b"/>
                <a:pathLst>
                  <a:path w="1004" h="402" extrusionOk="0">
                    <a:moveTo>
                      <a:pt x="1003" y="1"/>
                    </a:moveTo>
                    <a:cubicBezTo>
                      <a:pt x="978" y="1"/>
                      <a:pt x="928" y="26"/>
                      <a:pt x="903" y="26"/>
                    </a:cubicBezTo>
                    <a:lnTo>
                      <a:pt x="1" y="402"/>
                    </a:lnTo>
                    <a:cubicBezTo>
                      <a:pt x="26" y="402"/>
                      <a:pt x="76" y="377"/>
                      <a:pt x="101" y="377"/>
                    </a:cubicBezTo>
                    <a:lnTo>
                      <a:pt x="1003" y="1"/>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49"/>
              <p:cNvSpPr/>
              <p:nvPr/>
            </p:nvSpPr>
            <p:spPr>
              <a:xfrm>
                <a:off x="2764020" y="1879877"/>
                <a:ext cx="19854" cy="7455"/>
              </a:xfrm>
              <a:custGeom>
                <a:avLst/>
                <a:gdLst/>
                <a:ahLst/>
                <a:cxnLst/>
                <a:rect l="l" t="t" r="r" b="b"/>
                <a:pathLst>
                  <a:path w="1004" h="377" extrusionOk="0">
                    <a:moveTo>
                      <a:pt x="903" y="1"/>
                    </a:moveTo>
                    <a:lnTo>
                      <a:pt x="1" y="377"/>
                    </a:lnTo>
                    <a:lnTo>
                      <a:pt x="101" y="377"/>
                    </a:lnTo>
                    <a:lnTo>
                      <a:pt x="100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49"/>
              <p:cNvSpPr/>
              <p:nvPr/>
            </p:nvSpPr>
            <p:spPr>
              <a:xfrm>
                <a:off x="2766017" y="1879877"/>
                <a:ext cx="19340" cy="7455"/>
              </a:xfrm>
              <a:custGeom>
                <a:avLst/>
                <a:gdLst/>
                <a:ahLst/>
                <a:cxnLst/>
                <a:rect l="l" t="t" r="r" b="b"/>
                <a:pathLst>
                  <a:path w="978" h="377" extrusionOk="0">
                    <a:moveTo>
                      <a:pt x="902" y="1"/>
                    </a:moveTo>
                    <a:lnTo>
                      <a:pt x="0" y="377"/>
                    </a:lnTo>
                    <a:lnTo>
                      <a:pt x="75" y="377"/>
                    </a:lnTo>
                    <a:lnTo>
                      <a:pt x="977" y="1"/>
                    </a:ln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49"/>
              <p:cNvSpPr/>
              <p:nvPr/>
            </p:nvSpPr>
            <p:spPr>
              <a:xfrm>
                <a:off x="2767501" y="1879877"/>
                <a:ext cx="19340" cy="7950"/>
              </a:xfrm>
              <a:custGeom>
                <a:avLst/>
                <a:gdLst/>
                <a:ahLst/>
                <a:cxnLst/>
                <a:rect l="l" t="t" r="r" b="b"/>
                <a:pathLst>
                  <a:path w="978" h="402" extrusionOk="0">
                    <a:moveTo>
                      <a:pt x="902" y="1"/>
                    </a:moveTo>
                    <a:lnTo>
                      <a:pt x="0" y="377"/>
                    </a:lnTo>
                    <a:cubicBezTo>
                      <a:pt x="25" y="402"/>
                      <a:pt x="50" y="402"/>
                      <a:pt x="75" y="402"/>
                    </a:cubicBezTo>
                    <a:lnTo>
                      <a:pt x="978" y="26"/>
                    </a:lnTo>
                    <a:cubicBezTo>
                      <a:pt x="953" y="26"/>
                      <a:pt x="928" y="26"/>
                      <a:pt x="902"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49"/>
              <p:cNvSpPr/>
              <p:nvPr/>
            </p:nvSpPr>
            <p:spPr>
              <a:xfrm>
                <a:off x="2768984" y="1880391"/>
                <a:ext cx="19340" cy="7950"/>
              </a:xfrm>
              <a:custGeom>
                <a:avLst/>
                <a:gdLst/>
                <a:ahLst/>
                <a:cxnLst/>
                <a:rect l="l" t="t" r="r" b="b"/>
                <a:pathLst>
                  <a:path w="978" h="402" extrusionOk="0">
                    <a:moveTo>
                      <a:pt x="903" y="0"/>
                    </a:moveTo>
                    <a:lnTo>
                      <a:pt x="0" y="376"/>
                    </a:lnTo>
                    <a:cubicBezTo>
                      <a:pt x="25" y="376"/>
                      <a:pt x="51" y="376"/>
                      <a:pt x="76" y="401"/>
                    </a:cubicBezTo>
                    <a:lnTo>
                      <a:pt x="978" y="25"/>
                    </a:lnTo>
                    <a:cubicBezTo>
                      <a:pt x="953" y="0"/>
                      <a:pt x="928" y="0"/>
                      <a:pt x="903" y="0"/>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49"/>
              <p:cNvSpPr/>
              <p:nvPr/>
            </p:nvSpPr>
            <p:spPr>
              <a:xfrm>
                <a:off x="2770467" y="1880885"/>
                <a:ext cx="18846" cy="7455"/>
              </a:xfrm>
              <a:custGeom>
                <a:avLst/>
                <a:gdLst/>
                <a:ahLst/>
                <a:cxnLst/>
                <a:rect l="l" t="t" r="r" b="b"/>
                <a:pathLst>
                  <a:path w="953" h="377" extrusionOk="0">
                    <a:moveTo>
                      <a:pt x="903" y="0"/>
                    </a:moveTo>
                    <a:lnTo>
                      <a:pt x="1" y="376"/>
                    </a:lnTo>
                    <a:lnTo>
                      <a:pt x="76" y="376"/>
                    </a:lnTo>
                    <a:lnTo>
                      <a:pt x="953" y="0"/>
                    </a:ln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49"/>
              <p:cNvSpPr/>
              <p:nvPr/>
            </p:nvSpPr>
            <p:spPr>
              <a:xfrm>
                <a:off x="2771950" y="1880885"/>
                <a:ext cx="18865" cy="7950"/>
              </a:xfrm>
              <a:custGeom>
                <a:avLst/>
                <a:gdLst/>
                <a:ahLst/>
                <a:cxnLst/>
                <a:rect l="l" t="t" r="r" b="b"/>
                <a:pathLst>
                  <a:path w="954" h="402" extrusionOk="0">
                    <a:moveTo>
                      <a:pt x="878" y="0"/>
                    </a:moveTo>
                    <a:lnTo>
                      <a:pt x="1" y="376"/>
                    </a:lnTo>
                    <a:cubicBezTo>
                      <a:pt x="1" y="401"/>
                      <a:pt x="26" y="401"/>
                      <a:pt x="51" y="401"/>
                    </a:cubicBezTo>
                    <a:lnTo>
                      <a:pt x="953" y="25"/>
                    </a:lnTo>
                    <a:cubicBezTo>
                      <a:pt x="928" y="25"/>
                      <a:pt x="903" y="25"/>
                      <a:pt x="878"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49"/>
              <p:cNvSpPr/>
              <p:nvPr/>
            </p:nvSpPr>
            <p:spPr>
              <a:xfrm>
                <a:off x="2772939" y="1881380"/>
                <a:ext cx="18865" cy="7950"/>
              </a:xfrm>
              <a:custGeom>
                <a:avLst/>
                <a:gdLst/>
                <a:ahLst/>
                <a:cxnLst/>
                <a:rect l="l" t="t" r="r" b="b"/>
                <a:pathLst>
                  <a:path w="954" h="402" extrusionOk="0">
                    <a:moveTo>
                      <a:pt x="903" y="0"/>
                    </a:moveTo>
                    <a:lnTo>
                      <a:pt x="1" y="376"/>
                    </a:lnTo>
                    <a:cubicBezTo>
                      <a:pt x="26" y="401"/>
                      <a:pt x="51" y="401"/>
                      <a:pt x="51" y="401"/>
                    </a:cubicBezTo>
                    <a:lnTo>
                      <a:pt x="953" y="25"/>
                    </a:lnTo>
                    <a:cubicBezTo>
                      <a:pt x="928" y="25"/>
                      <a:pt x="928" y="25"/>
                      <a:pt x="903"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49"/>
              <p:cNvSpPr/>
              <p:nvPr/>
            </p:nvSpPr>
            <p:spPr>
              <a:xfrm>
                <a:off x="2773948" y="1881874"/>
                <a:ext cx="19340" cy="7950"/>
              </a:xfrm>
              <a:custGeom>
                <a:avLst/>
                <a:gdLst/>
                <a:ahLst/>
                <a:cxnLst/>
                <a:rect l="l" t="t" r="r" b="b"/>
                <a:pathLst>
                  <a:path w="978" h="402" extrusionOk="0">
                    <a:moveTo>
                      <a:pt x="902" y="0"/>
                    </a:moveTo>
                    <a:lnTo>
                      <a:pt x="0" y="376"/>
                    </a:lnTo>
                    <a:cubicBezTo>
                      <a:pt x="25" y="401"/>
                      <a:pt x="50" y="401"/>
                      <a:pt x="75" y="401"/>
                    </a:cubicBezTo>
                    <a:lnTo>
                      <a:pt x="977" y="25"/>
                    </a:lnTo>
                    <a:cubicBezTo>
                      <a:pt x="952" y="25"/>
                      <a:pt x="927" y="25"/>
                      <a:pt x="902"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49"/>
              <p:cNvSpPr/>
              <p:nvPr/>
            </p:nvSpPr>
            <p:spPr>
              <a:xfrm>
                <a:off x="2775431" y="1882369"/>
                <a:ext cx="18846" cy="8444"/>
              </a:xfrm>
              <a:custGeom>
                <a:avLst/>
                <a:gdLst/>
                <a:ahLst/>
                <a:cxnLst/>
                <a:rect l="l" t="t" r="r" b="b"/>
                <a:pathLst>
                  <a:path w="953" h="427" extrusionOk="0">
                    <a:moveTo>
                      <a:pt x="902" y="0"/>
                    </a:moveTo>
                    <a:lnTo>
                      <a:pt x="0" y="376"/>
                    </a:lnTo>
                    <a:cubicBezTo>
                      <a:pt x="25" y="401"/>
                      <a:pt x="25" y="401"/>
                      <a:pt x="50" y="426"/>
                    </a:cubicBezTo>
                    <a:lnTo>
                      <a:pt x="953" y="50"/>
                    </a:lnTo>
                    <a:cubicBezTo>
                      <a:pt x="928" y="25"/>
                      <a:pt x="902" y="25"/>
                      <a:pt x="902"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49"/>
              <p:cNvSpPr/>
              <p:nvPr/>
            </p:nvSpPr>
            <p:spPr>
              <a:xfrm>
                <a:off x="2776420" y="1883357"/>
                <a:ext cx="18846" cy="7950"/>
              </a:xfrm>
              <a:custGeom>
                <a:avLst/>
                <a:gdLst/>
                <a:ahLst/>
                <a:cxnLst/>
                <a:rect l="l" t="t" r="r" b="b"/>
                <a:pathLst>
                  <a:path w="953" h="402" extrusionOk="0">
                    <a:moveTo>
                      <a:pt x="903" y="0"/>
                    </a:moveTo>
                    <a:lnTo>
                      <a:pt x="0" y="376"/>
                    </a:lnTo>
                    <a:cubicBezTo>
                      <a:pt x="25" y="376"/>
                      <a:pt x="50" y="401"/>
                      <a:pt x="76" y="401"/>
                    </a:cubicBezTo>
                    <a:lnTo>
                      <a:pt x="953" y="25"/>
                    </a:lnTo>
                    <a:cubicBezTo>
                      <a:pt x="953" y="25"/>
                      <a:pt x="928" y="0"/>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49"/>
              <p:cNvSpPr/>
              <p:nvPr/>
            </p:nvSpPr>
            <p:spPr>
              <a:xfrm>
                <a:off x="2777903" y="1883852"/>
                <a:ext cx="18846" cy="8444"/>
              </a:xfrm>
              <a:custGeom>
                <a:avLst/>
                <a:gdLst/>
                <a:ahLst/>
                <a:cxnLst/>
                <a:rect l="l" t="t" r="r" b="b"/>
                <a:pathLst>
                  <a:path w="953" h="427" extrusionOk="0">
                    <a:moveTo>
                      <a:pt x="878" y="0"/>
                    </a:moveTo>
                    <a:lnTo>
                      <a:pt x="1" y="376"/>
                    </a:lnTo>
                    <a:cubicBezTo>
                      <a:pt x="1" y="401"/>
                      <a:pt x="26" y="401"/>
                      <a:pt x="51" y="427"/>
                    </a:cubicBezTo>
                    <a:lnTo>
                      <a:pt x="953" y="51"/>
                    </a:lnTo>
                    <a:cubicBezTo>
                      <a:pt x="928" y="26"/>
                      <a:pt x="903" y="0"/>
                      <a:pt x="878"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49"/>
              <p:cNvSpPr/>
              <p:nvPr/>
            </p:nvSpPr>
            <p:spPr>
              <a:xfrm>
                <a:off x="2778892" y="1884841"/>
                <a:ext cx="18865" cy="7950"/>
              </a:xfrm>
              <a:custGeom>
                <a:avLst/>
                <a:gdLst/>
                <a:ahLst/>
                <a:cxnLst/>
                <a:rect l="l" t="t" r="r" b="b"/>
                <a:pathLst>
                  <a:path w="954" h="402" extrusionOk="0">
                    <a:moveTo>
                      <a:pt x="903" y="1"/>
                    </a:moveTo>
                    <a:lnTo>
                      <a:pt x="1" y="377"/>
                    </a:lnTo>
                    <a:cubicBezTo>
                      <a:pt x="26" y="377"/>
                      <a:pt x="26" y="402"/>
                      <a:pt x="51" y="402"/>
                    </a:cubicBezTo>
                    <a:lnTo>
                      <a:pt x="953" y="26"/>
                    </a:lnTo>
                    <a:cubicBezTo>
                      <a:pt x="928" y="26"/>
                      <a:pt x="928" y="1"/>
                      <a:pt x="903"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49"/>
              <p:cNvSpPr/>
              <p:nvPr/>
            </p:nvSpPr>
            <p:spPr>
              <a:xfrm>
                <a:off x="2779880" y="1885335"/>
                <a:ext cx="18865" cy="8444"/>
              </a:xfrm>
              <a:custGeom>
                <a:avLst/>
                <a:gdLst/>
                <a:ahLst/>
                <a:cxnLst/>
                <a:rect l="l" t="t" r="r" b="b"/>
                <a:pathLst>
                  <a:path w="954" h="427" extrusionOk="0">
                    <a:moveTo>
                      <a:pt x="903" y="1"/>
                    </a:moveTo>
                    <a:lnTo>
                      <a:pt x="1" y="377"/>
                    </a:lnTo>
                    <a:cubicBezTo>
                      <a:pt x="26" y="402"/>
                      <a:pt x="26" y="402"/>
                      <a:pt x="51" y="427"/>
                    </a:cubicBezTo>
                    <a:lnTo>
                      <a:pt x="953" y="51"/>
                    </a:lnTo>
                    <a:cubicBezTo>
                      <a:pt x="928" y="26"/>
                      <a:pt x="928" y="26"/>
                      <a:pt x="903"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49"/>
              <p:cNvSpPr/>
              <p:nvPr/>
            </p:nvSpPr>
            <p:spPr>
              <a:xfrm>
                <a:off x="2780869" y="1886324"/>
                <a:ext cx="17877" cy="7455"/>
              </a:xfrm>
              <a:custGeom>
                <a:avLst/>
                <a:gdLst/>
                <a:ahLst/>
                <a:cxnLst/>
                <a:rect l="l" t="t" r="r" b="b"/>
                <a:pathLst>
                  <a:path w="904" h="377" extrusionOk="0">
                    <a:moveTo>
                      <a:pt x="903" y="1"/>
                    </a:moveTo>
                    <a:lnTo>
                      <a:pt x="1" y="377"/>
                    </a:lnTo>
                    <a:lnTo>
                      <a:pt x="26" y="377"/>
                    </a:lnTo>
                    <a:lnTo>
                      <a:pt x="903"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49"/>
              <p:cNvSpPr/>
              <p:nvPr/>
            </p:nvSpPr>
            <p:spPr>
              <a:xfrm>
                <a:off x="2781364" y="1886324"/>
                <a:ext cx="18865" cy="8444"/>
              </a:xfrm>
              <a:custGeom>
                <a:avLst/>
                <a:gdLst/>
                <a:ahLst/>
                <a:cxnLst/>
                <a:rect l="l" t="t" r="r" b="b"/>
                <a:pathLst>
                  <a:path w="954" h="427" extrusionOk="0">
                    <a:moveTo>
                      <a:pt x="878" y="1"/>
                    </a:moveTo>
                    <a:lnTo>
                      <a:pt x="1" y="377"/>
                    </a:lnTo>
                    <a:cubicBezTo>
                      <a:pt x="1" y="402"/>
                      <a:pt x="26" y="402"/>
                      <a:pt x="51" y="427"/>
                    </a:cubicBezTo>
                    <a:lnTo>
                      <a:pt x="953" y="51"/>
                    </a:lnTo>
                    <a:cubicBezTo>
                      <a:pt x="928" y="26"/>
                      <a:pt x="903" y="26"/>
                      <a:pt x="878"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49"/>
              <p:cNvSpPr/>
              <p:nvPr/>
            </p:nvSpPr>
            <p:spPr>
              <a:xfrm>
                <a:off x="2782372" y="1887313"/>
                <a:ext cx="18846" cy="8444"/>
              </a:xfrm>
              <a:custGeom>
                <a:avLst/>
                <a:gdLst/>
                <a:ahLst/>
                <a:cxnLst/>
                <a:rect l="l" t="t" r="r" b="b"/>
                <a:pathLst>
                  <a:path w="953" h="427" extrusionOk="0">
                    <a:moveTo>
                      <a:pt x="902" y="1"/>
                    </a:moveTo>
                    <a:lnTo>
                      <a:pt x="0" y="377"/>
                    </a:lnTo>
                    <a:cubicBezTo>
                      <a:pt x="25" y="402"/>
                      <a:pt x="50" y="402"/>
                      <a:pt x="50" y="427"/>
                    </a:cubicBezTo>
                    <a:lnTo>
                      <a:pt x="952" y="51"/>
                    </a:lnTo>
                    <a:cubicBezTo>
                      <a:pt x="952" y="26"/>
                      <a:pt x="927" y="26"/>
                      <a:pt x="902"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49"/>
              <p:cNvSpPr/>
              <p:nvPr/>
            </p:nvSpPr>
            <p:spPr>
              <a:xfrm>
                <a:off x="2783361" y="1888321"/>
                <a:ext cx="19340" cy="8444"/>
              </a:xfrm>
              <a:custGeom>
                <a:avLst/>
                <a:gdLst/>
                <a:ahLst/>
                <a:cxnLst/>
                <a:rect l="l" t="t" r="r" b="b"/>
                <a:pathLst>
                  <a:path w="978" h="427" extrusionOk="0">
                    <a:moveTo>
                      <a:pt x="902" y="0"/>
                    </a:moveTo>
                    <a:lnTo>
                      <a:pt x="0" y="376"/>
                    </a:lnTo>
                    <a:cubicBezTo>
                      <a:pt x="25" y="401"/>
                      <a:pt x="50" y="426"/>
                      <a:pt x="75" y="426"/>
                    </a:cubicBezTo>
                    <a:lnTo>
                      <a:pt x="978" y="50"/>
                    </a:lnTo>
                    <a:cubicBezTo>
                      <a:pt x="953" y="25"/>
                      <a:pt x="928" y="25"/>
                      <a:pt x="90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49"/>
              <p:cNvSpPr/>
              <p:nvPr/>
            </p:nvSpPr>
            <p:spPr>
              <a:xfrm>
                <a:off x="2784844" y="1889310"/>
                <a:ext cx="18846" cy="8938"/>
              </a:xfrm>
              <a:custGeom>
                <a:avLst/>
                <a:gdLst/>
                <a:ahLst/>
                <a:cxnLst/>
                <a:rect l="l" t="t" r="r" b="b"/>
                <a:pathLst>
                  <a:path w="953" h="452" extrusionOk="0">
                    <a:moveTo>
                      <a:pt x="903" y="0"/>
                    </a:moveTo>
                    <a:lnTo>
                      <a:pt x="0" y="376"/>
                    </a:lnTo>
                    <a:cubicBezTo>
                      <a:pt x="25" y="401"/>
                      <a:pt x="51" y="426"/>
                      <a:pt x="51" y="451"/>
                    </a:cubicBezTo>
                    <a:lnTo>
                      <a:pt x="953" y="75"/>
                    </a:lnTo>
                    <a:cubicBezTo>
                      <a:pt x="928" y="50"/>
                      <a:pt x="928" y="25"/>
                      <a:pt x="903"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49"/>
              <p:cNvSpPr/>
              <p:nvPr/>
            </p:nvSpPr>
            <p:spPr>
              <a:xfrm>
                <a:off x="2785833" y="1890793"/>
                <a:ext cx="19340" cy="8444"/>
              </a:xfrm>
              <a:custGeom>
                <a:avLst/>
                <a:gdLst/>
                <a:ahLst/>
                <a:cxnLst/>
                <a:rect l="l" t="t" r="r" b="b"/>
                <a:pathLst>
                  <a:path w="978" h="427" extrusionOk="0">
                    <a:moveTo>
                      <a:pt x="903" y="0"/>
                    </a:moveTo>
                    <a:lnTo>
                      <a:pt x="1" y="376"/>
                    </a:lnTo>
                    <a:cubicBezTo>
                      <a:pt x="26" y="401"/>
                      <a:pt x="51" y="401"/>
                      <a:pt x="76" y="426"/>
                    </a:cubicBezTo>
                    <a:lnTo>
                      <a:pt x="978" y="50"/>
                    </a:lnTo>
                    <a:cubicBezTo>
                      <a:pt x="953" y="25"/>
                      <a:pt x="928" y="0"/>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49"/>
              <p:cNvSpPr/>
              <p:nvPr/>
            </p:nvSpPr>
            <p:spPr>
              <a:xfrm>
                <a:off x="2787316" y="1891782"/>
                <a:ext cx="18865" cy="8938"/>
              </a:xfrm>
              <a:custGeom>
                <a:avLst/>
                <a:gdLst/>
                <a:ahLst/>
                <a:cxnLst/>
                <a:rect l="l" t="t" r="r" b="b"/>
                <a:pathLst>
                  <a:path w="954" h="452" extrusionOk="0">
                    <a:moveTo>
                      <a:pt x="903" y="0"/>
                    </a:moveTo>
                    <a:lnTo>
                      <a:pt x="1" y="376"/>
                    </a:lnTo>
                    <a:cubicBezTo>
                      <a:pt x="26" y="402"/>
                      <a:pt x="26" y="427"/>
                      <a:pt x="51" y="452"/>
                    </a:cubicBezTo>
                    <a:lnTo>
                      <a:pt x="953" y="76"/>
                    </a:lnTo>
                    <a:cubicBezTo>
                      <a:pt x="928" y="51"/>
                      <a:pt x="903" y="26"/>
                      <a:pt x="903"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49"/>
              <p:cNvSpPr/>
              <p:nvPr/>
            </p:nvSpPr>
            <p:spPr>
              <a:xfrm>
                <a:off x="2788305" y="1893265"/>
                <a:ext cx="18865" cy="8938"/>
              </a:xfrm>
              <a:custGeom>
                <a:avLst/>
                <a:gdLst/>
                <a:ahLst/>
                <a:cxnLst/>
                <a:rect l="l" t="t" r="r" b="b"/>
                <a:pathLst>
                  <a:path w="954" h="452" extrusionOk="0">
                    <a:moveTo>
                      <a:pt x="903" y="1"/>
                    </a:moveTo>
                    <a:lnTo>
                      <a:pt x="1" y="377"/>
                    </a:lnTo>
                    <a:cubicBezTo>
                      <a:pt x="26" y="402"/>
                      <a:pt x="51" y="427"/>
                      <a:pt x="76" y="452"/>
                    </a:cubicBezTo>
                    <a:lnTo>
                      <a:pt x="953" y="76"/>
                    </a:lnTo>
                    <a:cubicBezTo>
                      <a:pt x="953" y="51"/>
                      <a:pt x="928" y="26"/>
                      <a:pt x="903"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49"/>
              <p:cNvSpPr/>
              <p:nvPr/>
            </p:nvSpPr>
            <p:spPr>
              <a:xfrm>
                <a:off x="2789808" y="1894748"/>
                <a:ext cx="18846" cy="8938"/>
              </a:xfrm>
              <a:custGeom>
                <a:avLst/>
                <a:gdLst/>
                <a:ahLst/>
                <a:cxnLst/>
                <a:rect l="l" t="t" r="r" b="b"/>
                <a:pathLst>
                  <a:path w="953" h="452" extrusionOk="0">
                    <a:moveTo>
                      <a:pt x="877" y="1"/>
                    </a:moveTo>
                    <a:lnTo>
                      <a:pt x="0" y="377"/>
                    </a:lnTo>
                    <a:cubicBezTo>
                      <a:pt x="0" y="402"/>
                      <a:pt x="25" y="427"/>
                      <a:pt x="50" y="452"/>
                    </a:cubicBezTo>
                    <a:lnTo>
                      <a:pt x="952" y="76"/>
                    </a:lnTo>
                    <a:cubicBezTo>
                      <a:pt x="927" y="51"/>
                      <a:pt x="902" y="26"/>
                      <a:pt x="877"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49"/>
              <p:cNvSpPr/>
              <p:nvPr/>
            </p:nvSpPr>
            <p:spPr>
              <a:xfrm>
                <a:off x="2790797" y="1896251"/>
                <a:ext cx="18846" cy="8938"/>
              </a:xfrm>
              <a:custGeom>
                <a:avLst/>
                <a:gdLst/>
                <a:ahLst/>
                <a:cxnLst/>
                <a:rect l="l" t="t" r="r" b="b"/>
                <a:pathLst>
                  <a:path w="953" h="452" extrusionOk="0">
                    <a:moveTo>
                      <a:pt x="902" y="0"/>
                    </a:moveTo>
                    <a:lnTo>
                      <a:pt x="0" y="376"/>
                    </a:lnTo>
                    <a:cubicBezTo>
                      <a:pt x="25" y="401"/>
                      <a:pt x="25" y="426"/>
                      <a:pt x="50" y="451"/>
                    </a:cubicBezTo>
                    <a:lnTo>
                      <a:pt x="953" y="75"/>
                    </a:lnTo>
                    <a:cubicBezTo>
                      <a:pt x="927" y="50"/>
                      <a:pt x="902" y="25"/>
                      <a:pt x="902"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49"/>
              <p:cNvSpPr/>
              <p:nvPr/>
            </p:nvSpPr>
            <p:spPr>
              <a:xfrm>
                <a:off x="2791786" y="1897734"/>
                <a:ext cx="18846" cy="8938"/>
              </a:xfrm>
              <a:custGeom>
                <a:avLst/>
                <a:gdLst/>
                <a:ahLst/>
                <a:cxnLst/>
                <a:rect l="l" t="t" r="r" b="b"/>
                <a:pathLst>
                  <a:path w="953" h="452" extrusionOk="0">
                    <a:moveTo>
                      <a:pt x="903" y="0"/>
                    </a:moveTo>
                    <a:lnTo>
                      <a:pt x="0" y="376"/>
                    </a:lnTo>
                    <a:cubicBezTo>
                      <a:pt x="25" y="401"/>
                      <a:pt x="50" y="426"/>
                      <a:pt x="50" y="451"/>
                    </a:cubicBezTo>
                    <a:lnTo>
                      <a:pt x="953" y="75"/>
                    </a:lnTo>
                    <a:cubicBezTo>
                      <a:pt x="928" y="50"/>
                      <a:pt x="928" y="25"/>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49"/>
              <p:cNvSpPr/>
              <p:nvPr/>
            </p:nvSpPr>
            <p:spPr>
              <a:xfrm>
                <a:off x="2792774" y="1899218"/>
                <a:ext cx="18846" cy="8938"/>
              </a:xfrm>
              <a:custGeom>
                <a:avLst/>
                <a:gdLst/>
                <a:ahLst/>
                <a:cxnLst/>
                <a:rect l="l" t="t" r="r" b="b"/>
                <a:pathLst>
                  <a:path w="953" h="452" extrusionOk="0">
                    <a:moveTo>
                      <a:pt x="903" y="0"/>
                    </a:moveTo>
                    <a:lnTo>
                      <a:pt x="0" y="376"/>
                    </a:lnTo>
                    <a:cubicBezTo>
                      <a:pt x="25" y="401"/>
                      <a:pt x="51" y="427"/>
                      <a:pt x="51" y="452"/>
                    </a:cubicBezTo>
                    <a:lnTo>
                      <a:pt x="953" y="76"/>
                    </a:lnTo>
                    <a:cubicBezTo>
                      <a:pt x="928" y="51"/>
                      <a:pt x="928" y="26"/>
                      <a:pt x="903"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49"/>
              <p:cNvSpPr/>
              <p:nvPr/>
            </p:nvSpPr>
            <p:spPr>
              <a:xfrm>
                <a:off x="2793763" y="1900701"/>
                <a:ext cx="18846" cy="8938"/>
              </a:xfrm>
              <a:custGeom>
                <a:avLst/>
                <a:gdLst/>
                <a:ahLst/>
                <a:cxnLst/>
                <a:rect l="l" t="t" r="r" b="b"/>
                <a:pathLst>
                  <a:path w="953" h="452" extrusionOk="0">
                    <a:moveTo>
                      <a:pt x="903" y="1"/>
                    </a:moveTo>
                    <a:lnTo>
                      <a:pt x="1" y="377"/>
                    </a:lnTo>
                    <a:cubicBezTo>
                      <a:pt x="26" y="402"/>
                      <a:pt x="51" y="427"/>
                      <a:pt x="51" y="452"/>
                    </a:cubicBezTo>
                    <a:lnTo>
                      <a:pt x="953" y="76"/>
                    </a:lnTo>
                    <a:cubicBezTo>
                      <a:pt x="928" y="51"/>
                      <a:pt x="928" y="26"/>
                      <a:pt x="903"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49"/>
              <p:cNvSpPr/>
              <p:nvPr/>
            </p:nvSpPr>
            <p:spPr>
              <a:xfrm>
                <a:off x="2794752" y="1902184"/>
                <a:ext cx="18865" cy="9452"/>
              </a:xfrm>
              <a:custGeom>
                <a:avLst/>
                <a:gdLst/>
                <a:ahLst/>
                <a:cxnLst/>
                <a:rect l="l" t="t" r="r" b="b"/>
                <a:pathLst>
                  <a:path w="954" h="478" extrusionOk="0">
                    <a:moveTo>
                      <a:pt x="903" y="1"/>
                    </a:moveTo>
                    <a:lnTo>
                      <a:pt x="1" y="377"/>
                    </a:lnTo>
                    <a:cubicBezTo>
                      <a:pt x="26" y="402"/>
                      <a:pt x="51" y="452"/>
                      <a:pt x="51" y="477"/>
                    </a:cubicBezTo>
                    <a:lnTo>
                      <a:pt x="953" y="101"/>
                    </a:lnTo>
                    <a:cubicBezTo>
                      <a:pt x="953" y="76"/>
                      <a:pt x="928" y="26"/>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49"/>
              <p:cNvSpPr/>
              <p:nvPr/>
            </p:nvSpPr>
            <p:spPr>
              <a:xfrm>
                <a:off x="2795741" y="1904181"/>
                <a:ext cx="19854" cy="10421"/>
              </a:xfrm>
              <a:custGeom>
                <a:avLst/>
                <a:gdLst/>
                <a:ahLst/>
                <a:cxnLst/>
                <a:rect l="l" t="t" r="r" b="b"/>
                <a:pathLst>
                  <a:path w="1004" h="527" extrusionOk="0">
                    <a:moveTo>
                      <a:pt x="903" y="0"/>
                    </a:moveTo>
                    <a:lnTo>
                      <a:pt x="1" y="376"/>
                    </a:lnTo>
                    <a:cubicBezTo>
                      <a:pt x="51" y="426"/>
                      <a:pt x="76" y="476"/>
                      <a:pt x="101" y="526"/>
                    </a:cubicBezTo>
                    <a:lnTo>
                      <a:pt x="1003" y="150"/>
                    </a:lnTo>
                    <a:cubicBezTo>
                      <a:pt x="953" y="100"/>
                      <a:pt x="928" y="50"/>
                      <a:pt x="903"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49"/>
              <p:cNvSpPr/>
              <p:nvPr/>
            </p:nvSpPr>
            <p:spPr>
              <a:xfrm>
                <a:off x="2797738" y="1907148"/>
                <a:ext cx="19340" cy="11410"/>
              </a:xfrm>
              <a:custGeom>
                <a:avLst/>
                <a:gdLst/>
                <a:ahLst/>
                <a:cxnLst/>
                <a:rect l="l" t="t" r="r" b="b"/>
                <a:pathLst>
                  <a:path w="978" h="577" extrusionOk="0">
                    <a:moveTo>
                      <a:pt x="877" y="0"/>
                    </a:moveTo>
                    <a:lnTo>
                      <a:pt x="0" y="376"/>
                    </a:lnTo>
                    <a:cubicBezTo>
                      <a:pt x="25" y="452"/>
                      <a:pt x="50" y="502"/>
                      <a:pt x="75" y="577"/>
                    </a:cubicBezTo>
                    <a:lnTo>
                      <a:pt x="977" y="201"/>
                    </a:lnTo>
                    <a:cubicBezTo>
                      <a:pt x="952" y="126"/>
                      <a:pt x="927" y="76"/>
                      <a:pt x="877"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49"/>
              <p:cNvSpPr/>
              <p:nvPr/>
            </p:nvSpPr>
            <p:spPr>
              <a:xfrm>
                <a:off x="2799221" y="1911103"/>
                <a:ext cx="19340" cy="10441"/>
              </a:xfrm>
              <a:custGeom>
                <a:avLst/>
                <a:gdLst/>
                <a:ahLst/>
                <a:cxnLst/>
                <a:rect l="l" t="t" r="r" b="b"/>
                <a:pathLst>
                  <a:path w="978" h="528" extrusionOk="0">
                    <a:moveTo>
                      <a:pt x="902" y="1"/>
                    </a:moveTo>
                    <a:lnTo>
                      <a:pt x="0" y="377"/>
                    </a:lnTo>
                    <a:cubicBezTo>
                      <a:pt x="25" y="427"/>
                      <a:pt x="50" y="477"/>
                      <a:pt x="75" y="527"/>
                    </a:cubicBezTo>
                    <a:lnTo>
                      <a:pt x="978" y="151"/>
                    </a:lnTo>
                    <a:cubicBezTo>
                      <a:pt x="953" y="101"/>
                      <a:pt x="928" y="51"/>
                      <a:pt x="902"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49"/>
              <p:cNvSpPr/>
              <p:nvPr/>
            </p:nvSpPr>
            <p:spPr>
              <a:xfrm>
                <a:off x="2800704" y="1914089"/>
                <a:ext cx="18351" cy="9433"/>
              </a:xfrm>
              <a:custGeom>
                <a:avLst/>
                <a:gdLst/>
                <a:ahLst/>
                <a:cxnLst/>
                <a:rect l="l" t="t" r="r" b="b"/>
                <a:pathLst>
                  <a:path w="928" h="477" extrusionOk="0">
                    <a:moveTo>
                      <a:pt x="903" y="0"/>
                    </a:moveTo>
                    <a:lnTo>
                      <a:pt x="0" y="376"/>
                    </a:lnTo>
                    <a:cubicBezTo>
                      <a:pt x="0" y="401"/>
                      <a:pt x="25" y="451"/>
                      <a:pt x="25" y="477"/>
                    </a:cubicBezTo>
                    <a:lnTo>
                      <a:pt x="928" y="101"/>
                    </a:lnTo>
                    <a:cubicBezTo>
                      <a:pt x="903" y="76"/>
                      <a:pt x="903" y="25"/>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49"/>
              <p:cNvSpPr/>
              <p:nvPr/>
            </p:nvSpPr>
            <p:spPr>
              <a:xfrm>
                <a:off x="2801199" y="1916067"/>
                <a:ext cx="18351" cy="8938"/>
              </a:xfrm>
              <a:custGeom>
                <a:avLst/>
                <a:gdLst/>
                <a:ahLst/>
                <a:cxnLst/>
                <a:rect l="l" t="t" r="r" b="b"/>
                <a:pathLst>
                  <a:path w="928" h="452" extrusionOk="0">
                    <a:moveTo>
                      <a:pt x="903" y="1"/>
                    </a:moveTo>
                    <a:lnTo>
                      <a:pt x="0" y="377"/>
                    </a:lnTo>
                    <a:cubicBezTo>
                      <a:pt x="26" y="402"/>
                      <a:pt x="26" y="427"/>
                      <a:pt x="26" y="452"/>
                    </a:cubicBezTo>
                    <a:lnTo>
                      <a:pt x="928" y="76"/>
                    </a:lnTo>
                    <a:cubicBezTo>
                      <a:pt x="928" y="51"/>
                      <a:pt x="903" y="26"/>
                      <a:pt x="903"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49"/>
              <p:cNvSpPr/>
              <p:nvPr/>
            </p:nvSpPr>
            <p:spPr>
              <a:xfrm>
                <a:off x="2801693" y="1917550"/>
                <a:ext cx="18351" cy="9433"/>
              </a:xfrm>
              <a:custGeom>
                <a:avLst/>
                <a:gdLst/>
                <a:ahLst/>
                <a:cxnLst/>
                <a:rect l="l" t="t" r="r" b="b"/>
                <a:pathLst>
                  <a:path w="928" h="477" extrusionOk="0">
                    <a:moveTo>
                      <a:pt x="903" y="1"/>
                    </a:moveTo>
                    <a:lnTo>
                      <a:pt x="1" y="377"/>
                    </a:lnTo>
                    <a:lnTo>
                      <a:pt x="26" y="477"/>
                    </a:lnTo>
                    <a:lnTo>
                      <a:pt x="928" y="101"/>
                    </a:lnTo>
                    <a:cubicBezTo>
                      <a:pt x="928" y="51"/>
                      <a:pt x="903" y="26"/>
                      <a:pt x="903"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49"/>
              <p:cNvSpPr/>
              <p:nvPr/>
            </p:nvSpPr>
            <p:spPr>
              <a:xfrm>
                <a:off x="2802188" y="1919547"/>
                <a:ext cx="18351" cy="8938"/>
              </a:xfrm>
              <a:custGeom>
                <a:avLst/>
                <a:gdLst/>
                <a:ahLst/>
                <a:cxnLst/>
                <a:rect l="l" t="t" r="r" b="b"/>
                <a:pathLst>
                  <a:path w="928" h="452" extrusionOk="0">
                    <a:moveTo>
                      <a:pt x="903" y="0"/>
                    </a:moveTo>
                    <a:lnTo>
                      <a:pt x="1" y="376"/>
                    </a:lnTo>
                    <a:cubicBezTo>
                      <a:pt x="26" y="401"/>
                      <a:pt x="26" y="426"/>
                      <a:pt x="26" y="451"/>
                    </a:cubicBezTo>
                    <a:lnTo>
                      <a:pt x="928" y="75"/>
                    </a:lnTo>
                    <a:cubicBezTo>
                      <a:pt x="928" y="50"/>
                      <a:pt x="903" y="25"/>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49"/>
              <p:cNvSpPr/>
              <p:nvPr/>
            </p:nvSpPr>
            <p:spPr>
              <a:xfrm>
                <a:off x="2802682" y="1921030"/>
                <a:ext cx="18351" cy="8938"/>
              </a:xfrm>
              <a:custGeom>
                <a:avLst/>
                <a:gdLst/>
                <a:ahLst/>
                <a:cxnLst/>
                <a:rect l="l" t="t" r="r" b="b"/>
                <a:pathLst>
                  <a:path w="928" h="452" extrusionOk="0">
                    <a:moveTo>
                      <a:pt x="903" y="0"/>
                    </a:moveTo>
                    <a:lnTo>
                      <a:pt x="1" y="376"/>
                    </a:lnTo>
                    <a:cubicBezTo>
                      <a:pt x="1" y="401"/>
                      <a:pt x="26" y="426"/>
                      <a:pt x="26" y="451"/>
                    </a:cubicBezTo>
                    <a:lnTo>
                      <a:pt x="928" y="75"/>
                    </a:lnTo>
                    <a:cubicBezTo>
                      <a:pt x="928" y="50"/>
                      <a:pt x="903" y="25"/>
                      <a:pt x="903"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49"/>
              <p:cNvSpPr/>
              <p:nvPr/>
            </p:nvSpPr>
            <p:spPr>
              <a:xfrm>
                <a:off x="2803176" y="1922514"/>
                <a:ext cx="18371" cy="8938"/>
              </a:xfrm>
              <a:custGeom>
                <a:avLst/>
                <a:gdLst/>
                <a:ahLst/>
                <a:cxnLst/>
                <a:rect l="l" t="t" r="r" b="b"/>
                <a:pathLst>
                  <a:path w="929" h="452" extrusionOk="0">
                    <a:moveTo>
                      <a:pt x="903" y="0"/>
                    </a:moveTo>
                    <a:lnTo>
                      <a:pt x="1" y="376"/>
                    </a:lnTo>
                    <a:cubicBezTo>
                      <a:pt x="1" y="401"/>
                      <a:pt x="1" y="426"/>
                      <a:pt x="26" y="452"/>
                    </a:cubicBezTo>
                    <a:lnTo>
                      <a:pt x="928" y="76"/>
                    </a:lnTo>
                    <a:cubicBezTo>
                      <a:pt x="903" y="51"/>
                      <a:pt x="903" y="25"/>
                      <a:pt x="903" y="0"/>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49"/>
              <p:cNvSpPr/>
              <p:nvPr/>
            </p:nvSpPr>
            <p:spPr>
              <a:xfrm>
                <a:off x="2803671" y="1923997"/>
                <a:ext cx="17877" cy="8938"/>
              </a:xfrm>
              <a:custGeom>
                <a:avLst/>
                <a:gdLst/>
                <a:ahLst/>
                <a:cxnLst/>
                <a:rect l="l" t="t" r="r" b="b"/>
                <a:pathLst>
                  <a:path w="904" h="452" extrusionOk="0">
                    <a:moveTo>
                      <a:pt x="903" y="1"/>
                    </a:moveTo>
                    <a:lnTo>
                      <a:pt x="1" y="377"/>
                    </a:lnTo>
                    <a:cubicBezTo>
                      <a:pt x="1" y="402"/>
                      <a:pt x="1" y="427"/>
                      <a:pt x="1" y="452"/>
                    </a:cubicBezTo>
                    <a:lnTo>
                      <a:pt x="903" y="76"/>
                    </a:lnTo>
                    <a:cubicBezTo>
                      <a:pt x="903" y="51"/>
                      <a:pt x="903" y="26"/>
                      <a:pt x="903"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49"/>
              <p:cNvSpPr/>
              <p:nvPr/>
            </p:nvSpPr>
            <p:spPr>
              <a:xfrm>
                <a:off x="2803671" y="1925480"/>
                <a:ext cx="18371" cy="9433"/>
              </a:xfrm>
              <a:custGeom>
                <a:avLst/>
                <a:gdLst/>
                <a:ahLst/>
                <a:cxnLst/>
                <a:rect l="l" t="t" r="r" b="b"/>
                <a:pathLst>
                  <a:path w="929" h="477" extrusionOk="0">
                    <a:moveTo>
                      <a:pt x="903" y="1"/>
                    </a:moveTo>
                    <a:lnTo>
                      <a:pt x="1" y="377"/>
                    </a:lnTo>
                    <a:cubicBezTo>
                      <a:pt x="26" y="402"/>
                      <a:pt x="26" y="452"/>
                      <a:pt x="26" y="477"/>
                    </a:cubicBezTo>
                    <a:lnTo>
                      <a:pt x="928" y="101"/>
                    </a:lnTo>
                    <a:cubicBezTo>
                      <a:pt x="928" y="76"/>
                      <a:pt x="903" y="26"/>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49"/>
              <p:cNvSpPr/>
              <p:nvPr/>
            </p:nvSpPr>
            <p:spPr>
              <a:xfrm>
                <a:off x="2804165" y="1927477"/>
                <a:ext cx="17877" cy="8938"/>
              </a:xfrm>
              <a:custGeom>
                <a:avLst/>
                <a:gdLst/>
                <a:ahLst/>
                <a:cxnLst/>
                <a:rect l="l" t="t" r="r" b="b"/>
                <a:pathLst>
                  <a:path w="904" h="452" extrusionOk="0">
                    <a:moveTo>
                      <a:pt x="903" y="0"/>
                    </a:moveTo>
                    <a:lnTo>
                      <a:pt x="1" y="376"/>
                    </a:lnTo>
                    <a:cubicBezTo>
                      <a:pt x="1" y="401"/>
                      <a:pt x="1" y="426"/>
                      <a:pt x="26" y="451"/>
                    </a:cubicBezTo>
                    <a:lnTo>
                      <a:pt x="903" y="75"/>
                    </a:lnTo>
                    <a:cubicBezTo>
                      <a:pt x="903" y="50"/>
                      <a:pt x="903" y="25"/>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49"/>
              <p:cNvSpPr/>
              <p:nvPr/>
            </p:nvSpPr>
            <p:spPr>
              <a:xfrm>
                <a:off x="2804660" y="1928961"/>
                <a:ext cx="17877" cy="8938"/>
              </a:xfrm>
              <a:custGeom>
                <a:avLst/>
                <a:gdLst/>
                <a:ahLst/>
                <a:cxnLst/>
                <a:rect l="l" t="t" r="r" b="b"/>
                <a:pathLst>
                  <a:path w="904" h="452" extrusionOk="0">
                    <a:moveTo>
                      <a:pt x="878" y="0"/>
                    </a:moveTo>
                    <a:lnTo>
                      <a:pt x="1" y="376"/>
                    </a:lnTo>
                    <a:cubicBezTo>
                      <a:pt x="1" y="401"/>
                      <a:pt x="1" y="426"/>
                      <a:pt x="1" y="451"/>
                    </a:cubicBezTo>
                    <a:lnTo>
                      <a:pt x="903" y="75"/>
                    </a:lnTo>
                    <a:cubicBezTo>
                      <a:pt x="903" y="50"/>
                      <a:pt x="903" y="25"/>
                      <a:pt x="878"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49"/>
              <p:cNvSpPr/>
              <p:nvPr/>
            </p:nvSpPr>
            <p:spPr>
              <a:xfrm>
                <a:off x="2804660" y="1930444"/>
                <a:ext cx="17877" cy="9433"/>
              </a:xfrm>
              <a:custGeom>
                <a:avLst/>
                <a:gdLst/>
                <a:ahLst/>
                <a:cxnLst/>
                <a:rect l="l" t="t" r="r" b="b"/>
                <a:pathLst>
                  <a:path w="904" h="477" extrusionOk="0">
                    <a:moveTo>
                      <a:pt x="903" y="0"/>
                    </a:moveTo>
                    <a:lnTo>
                      <a:pt x="1" y="376"/>
                    </a:lnTo>
                    <a:cubicBezTo>
                      <a:pt x="1" y="426"/>
                      <a:pt x="1" y="452"/>
                      <a:pt x="1" y="477"/>
                    </a:cubicBezTo>
                    <a:lnTo>
                      <a:pt x="903" y="101"/>
                    </a:lnTo>
                    <a:cubicBezTo>
                      <a:pt x="903" y="76"/>
                      <a:pt x="903" y="51"/>
                      <a:pt x="903"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49"/>
              <p:cNvSpPr/>
              <p:nvPr/>
            </p:nvSpPr>
            <p:spPr>
              <a:xfrm>
                <a:off x="2804660" y="1932421"/>
                <a:ext cx="17877" cy="8938"/>
              </a:xfrm>
              <a:custGeom>
                <a:avLst/>
                <a:gdLst/>
                <a:ahLst/>
                <a:cxnLst/>
                <a:rect l="l" t="t" r="r" b="b"/>
                <a:pathLst>
                  <a:path w="904" h="452" extrusionOk="0">
                    <a:moveTo>
                      <a:pt x="903" y="1"/>
                    </a:moveTo>
                    <a:lnTo>
                      <a:pt x="1" y="377"/>
                    </a:lnTo>
                    <a:cubicBezTo>
                      <a:pt x="1" y="402"/>
                      <a:pt x="26" y="427"/>
                      <a:pt x="26" y="452"/>
                    </a:cubicBezTo>
                    <a:lnTo>
                      <a:pt x="903" y="76"/>
                    </a:lnTo>
                    <a:cubicBezTo>
                      <a:pt x="903" y="51"/>
                      <a:pt x="903" y="26"/>
                      <a:pt x="90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49"/>
              <p:cNvSpPr/>
              <p:nvPr/>
            </p:nvSpPr>
            <p:spPr>
              <a:xfrm>
                <a:off x="2805154" y="1933905"/>
                <a:ext cx="17877" cy="8938"/>
              </a:xfrm>
              <a:custGeom>
                <a:avLst/>
                <a:gdLst/>
                <a:ahLst/>
                <a:cxnLst/>
                <a:rect l="l" t="t" r="r" b="b"/>
                <a:pathLst>
                  <a:path w="904" h="452" extrusionOk="0">
                    <a:moveTo>
                      <a:pt x="878" y="1"/>
                    </a:moveTo>
                    <a:lnTo>
                      <a:pt x="1" y="377"/>
                    </a:lnTo>
                    <a:cubicBezTo>
                      <a:pt x="1" y="402"/>
                      <a:pt x="1" y="427"/>
                      <a:pt x="1" y="452"/>
                    </a:cubicBezTo>
                    <a:lnTo>
                      <a:pt x="903" y="76"/>
                    </a:lnTo>
                    <a:cubicBezTo>
                      <a:pt x="903" y="51"/>
                      <a:pt x="878" y="26"/>
                      <a:pt x="878"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49"/>
              <p:cNvSpPr/>
              <p:nvPr/>
            </p:nvSpPr>
            <p:spPr>
              <a:xfrm>
                <a:off x="2805154" y="1935408"/>
                <a:ext cx="17877" cy="9433"/>
              </a:xfrm>
              <a:custGeom>
                <a:avLst/>
                <a:gdLst/>
                <a:ahLst/>
                <a:cxnLst/>
                <a:rect l="l" t="t" r="r" b="b"/>
                <a:pathLst>
                  <a:path w="904" h="477" extrusionOk="0">
                    <a:moveTo>
                      <a:pt x="903" y="0"/>
                    </a:moveTo>
                    <a:lnTo>
                      <a:pt x="1" y="376"/>
                    </a:lnTo>
                    <a:cubicBezTo>
                      <a:pt x="1" y="401"/>
                      <a:pt x="1" y="426"/>
                      <a:pt x="1" y="476"/>
                    </a:cubicBezTo>
                    <a:lnTo>
                      <a:pt x="903" y="75"/>
                    </a:lnTo>
                    <a:cubicBezTo>
                      <a:pt x="903" y="50"/>
                      <a:pt x="903" y="25"/>
                      <a:pt x="903"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49"/>
              <p:cNvSpPr/>
              <p:nvPr/>
            </p:nvSpPr>
            <p:spPr>
              <a:xfrm>
                <a:off x="2805154" y="1936891"/>
                <a:ext cx="17877" cy="9433"/>
              </a:xfrm>
              <a:custGeom>
                <a:avLst/>
                <a:gdLst/>
                <a:ahLst/>
                <a:cxnLst/>
                <a:rect l="l" t="t" r="r" b="b"/>
                <a:pathLst>
                  <a:path w="904" h="477" extrusionOk="0">
                    <a:moveTo>
                      <a:pt x="903" y="0"/>
                    </a:moveTo>
                    <a:lnTo>
                      <a:pt x="1" y="401"/>
                    </a:lnTo>
                    <a:cubicBezTo>
                      <a:pt x="1" y="426"/>
                      <a:pt x="1" y="451"/>
                      <a:pt x="1" y="476"/>
                    </a:cubicBezTo>
                    <a:lnTo>
                      <a:pt x="903" y="100"/>
                    </a:lnTo>
                    <a:cubicBezTo>
                      <a:pt x="903" y="75"/>
                      <a:pt x="903" y="25"/>
                      <a:pt x="903"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49"/>
              <p:cNvSpPr/>
              <p:nvPr/>
            </p:nvSpPr>
            <p:spPr>
              <a:xfrm>
                <a:off x="2805154" y="1938868"/>
                <a:ext cx="17877" cy="8938"/>
              </a:xfrm>
              <a:custGeom>
                <a:avLst/>
                <a:gdLst/>
                <a:ahLst/>
                <a:cxnLst/>
                <a:rect l="l" t="t" r="r" b="b"/>
                <a:pathLst>
                  <a:path w="904" h="452" extrusionOk="0">
                    <a:moveTo>
                      <a:pt x="903" y="0"/>
                    </a:moveTo>
                    <a:lnTo>
                      <a:pt x="1" y="376"/>
                    </a:lnTo>
                    <a:cubicBezTo>
                      <a:pt x="1" y="401"/>
                      <a:pt x="1" y="427"/>
                      <a:pt x="1" y="452"/>
                    </a:cubicBezTo>
                    <a:lnTo>
                      <a:pt x="878" y="76"/>
                    </a:lnTo>
                    <a:cubicBezTo>
                      <a:pt x="878" y="51"/>
                      <a:pt x="878" y="26"/>
                      <a:pt x="903"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49"/>
              <p:cNvSpPr/>
              <p:nvPr/>
            </p:nvSpPr>
            <p:spPr>
              <a:xfrm>
                <a:off x="2804660" y="1940351"/>
                <a:ext cx="17877" cy="8938"/>
              </a:xfrm>
              <a:custGeom>
                <a:avLst/>
                <a:gdLst/>
                <a:ahLst/>
                <a:cxnLst/>
                <a:rect l="l" t="t" r="r" b="b"/>
                <a:pathLst>
                  <a:path w="904" h="452" extrusionOk="0">
                    <a:moveTo>
                      <a:pt x="903" y="1"/>
                    </a:moveTo>
                    <a:lnTo>
                      <a:pt x="26" y="377"/>
                    </a:lnTo>
                    <a:cubicBezTo>
                      <a:pt x="1" y="402"/>
                      <a:pt x="1" y="427"/>
                      <a:pt x="1" y="452"/>
                    </a:cubicBezTo>
                    <a:lnTo>
                      <a:pt x="903" y="76"/>
                    </a:lnTo>
                    <a:cubicBezTo>
                      <a:pt x="903" y="51"/>
                      <a:pt x="903" y="26"/>
                      <a:pt x="903"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49"/>
              <p:cNvSpPr/>
              <p:nvPr/>
            </p:nvSpPr>
            <p:spPr>
              <a:xfrm>
                <a:off x="2804660" y="1941835"/>
                <a:ext cx="17877" cy="8938"/>
              </a:xfrm>
              <a:custGeom>
                <a:avLst/>
                <a:gdLst/>
                <a:ahLst/>
                <a:cxnLst/>
                <a:rect l="l" t="t" r="r" b="b"/>
                <a:pathLst>
                  <a:path w="904" h="452" extrusionOk="0">
                    <a:moveTo>
                      <a:pt x="903" y="1"/>
                    </a:moveTo>
                    <a:lnTo>
                      <a:pt x="1" y="377"/>
                    </a:lnTo>
                    <a:cubicBezTo>
                      <a:pt x="1" y="402"/>
                      <a:pt x="1" y="427"/>
                      <a:pt x="1" y="427"/>
                    </a:cubicBezTo>
                    <a:cubicBezTo>
                      <a:pt x="1" y="452"/>
                      <a:pt x="1" y="452"/>
                      <a:pt x="1" y="452"/>
                    </a:cubicBezTo>
                    <a:lnTo>
                      <a:pt x="903" y="76"/>
                    </a:lnTo>
                    <a:cubicBezTo>
                      <a:pt x="903" y="76"/>
                      <a:pt x="903" y="51"/>
                      <a:pt x="903" y="51"/>
                    </a:cubicBezTo>
                    <a:cubicBezTo>
                      <a:pt x="903" y="26"/>
                      <a:pt x="903" y="26"/>
                      <a:pt x="903"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49"/>
              <p:cNvSpPr/>
              <p:nvPr/>
            </p:nvSpPr>
            <p:spPr>
              <a:xfrm>
                <a:off x="2804165" y="1943338"/>
                <a:ext cx="18371" cy="8938"/>
              </a:xfrm>
              <a:custGeom>
                <a:avLst/>
                <a:gdLst/>
                <a:ahLst/>
                <a:cxnLst/>
                <a:rect l="l" t="t" r="r" b="b"/>
                <a:pathLst>
                  <a:path w="929" h="452" extrusionOk="0">
                    <a:moveTo>
                      <a:pt x="928" y="0"/>
                    </a:moveTo>
                    <a:lnTo>
                      <a:pt x="26" y="376"/>
                    </a:lnTo>
                    <a:cubicBezTo>
                      <a:pt x="26" y="401"/>
                      <a:pt x="26" y="426"/>
                      <a:pt x="1" y="451"/>
                    </a:cubicBezTo>
                    <a:lnTo>
                      <a:pt x="903" y="75"/>
                    </a:lnTo>
                    <a:cubicBezTo>
                      <a:pt x="903" y="50"/>
                      <a:pt x="928" y="25"/>
                      <a:pt x="928"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49"/>
              <p:cNvSpPr/>
              <p:nvPr/>
            </p:nvSpPr>
            <p:spPr>
              <a:xfrm>
                <a:off x="2804165" y="1944821"/>
                <a:ext cx="17877" cy="8938"/>
              </a:xfrm>
              <a:custGeom>
                <a:avLst/>
                <a:gdLst/>
                <a:ahLst/>
                <a:cxnLst/>
                <a:rect l="l" t="t" r="r" b="b"/>
                <a:pathLst>
                  <a:path w="904" h="452" extrusionOk="0">
                    <a:moveTo>
                      <a:pt x="903" y="0"/>
                    </a:moveTo>
                    <a:lnTo>
                      <a:pt x="1" y="376"/>
                    </a:lnTo>
                    <a:cubicBezTo>
                      <a:pt x="1" y="401"/>
                      <a:pt x="1" y="426"/>
                      <a:pt x="1" y="451"/>
                    </a:cubicBezTo>
                    <a:lnTo>
                      <a:pt x="903" y="50"/>
                    </a:lnTo>
                    <a:cubicBezTo>
                      <a:pt x="903" y="25"/>
                      <a:pt x="903" y="25"/>
                      <a:pt x="903"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49"/>
              <p:cNvSpPr/>
              <p:nvPr/>
            </p:nvSpPr>
            <p:spPr>
              <a:xfrm>
                <a:off x="2803671" y="1945810"/>
                <a:ext cx="18371" cy="8938"/>
              </a:xfrm>
              <a:custGeom>
                <a:avLst/>
                <a:gdLst/>
                <a:ahLst/>
                <a:cxnLst/>
                <a:rect l="l" t="t" r="r" b="b"/>
                <a:pathLst>
                  <a:path w="929" h="452" extrusionOk="0">
                    <a:moveTo>
                      <a:pt x="928" y="0"/>
                    </a:moveTo>
                    <a:lnTo>
                      <a:pt x="26" y="401"/>
                    </a:lnTo>
                    <a:cubicBezTo>
                      <a:pt x="26" y="426"/>
                      <a:pt x="1" y="426"/>
                      <a:pt x="1" y="451"/>
                    </a:cubicBezTo>
                    <a:lnTo>
                      <a:pt x="903" y="76"/>
                    </a:lnTo>
                    <a:cubicBezTo>
                      <a:pt x="903" y="50"/>
                      <a:pt x="928" y="25"/>
                      <a:pt x="928"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49"/>
              <p:cNvSpPr/>
              <p:nvPr/>
            </p:nvSpPr>
            <p:spPr>
              <a:xfrm>
                <a:off x="2803176" y="1947293"/>
                <a:ext cx="18371" cy="8938"/>
              </a:xfrm>
              <a:custGeom>
                <a:avLst/>
                <a:gdLst/>
                <a:ahLst/>
                <a:cxnLst/>
                <a:rect l="l" t="t" r="r" b="b"/>
                <a:pathLst>
                  <a:path w="929" h="452" extrusionOk="0">
                    <a:moveTo>
                      <a:pt x="928" y="1"/>
                    </a:moveTo>
                    <a:lnTo>
                      <a:pt x="26" y="376"/>
                    </a:lnTo>
                    <a:cubicBezTo>
                      <a:pt x="26" y="402"/>
                      <a:pt x="26" y="427"/>
                      <a:pt x="1" y="452"/>
                    </a:cubicBezTo>
                    <a:lnTo>
                      <a:pt x="903" y="76"/>
                    </a:lnTo>
                    <a:cubicBezTo>
                      <a:pt x="928" y="51"/>
                      <a:pt x="928" y="26"/>
                      <a:pt x="92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49"/>
              <p:cNvSpPr/>
              <p:nvPr/>
            </p:nvSpPr>
            <p:spPr>
              <a:xfrm>
                <a:off x="2802682" y="1948776"/>
                <a:ext cx="18351" cy="8938"/>
              </a:xfrm>
              <a:custGeom>
                <a:avLst/>
                <a:gdLst/>
                <a:ahLst/>
                <a:cxnLst/>
                <a:rect l="l" t="t" r="r" b="b"/>
                <a:pathLst>
                  <a:path w="928" h="452" extrusionOk="0">
                    <a:moveTo>
                      <a:pt x="928" y="1"/>
                    </a:moveTo>
                    <a:lnTo>
                      <a:pt x="26" y="377"/>
                    </a:lnTo>
                    <a:cubicBezTo>
                      <a:pt x="26" y="402"/>
                      <a:pt x="26" y="427"/>
                      <a:pt x="1" y="452"/>
                    </a:cubicBezTo>
                    <a:lnTo>
                      <a:pt x="903" y="76"/>
                    </a:lnTo>
                    <a:cubicBezTo>
                      <a:pt x="928" y="51"/>
                      <a:pt x="928" y="26"/>
                      <a:pt x="928"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49"/>
              <p:cNvSpPr/>
              <p:nvPr/>
            </p:nvSpPr>
            <p:spPr>
              <a:xfrm>
                <a:off x="2802188" y="1950259"/>
                <a:ext cx="18351" cy="8958"/>
              </a:xfrm>
              <a:custGeom>
                <a:avLst/>
                <a:gdLst/>
                <a:ahLst/>
                <a:cxnLst/>
                <a:rect l="l" t="t" r="r" b="b"/>
                <a:pathLst>
                  <a:path w="928" h="453" extrusionOk="0">
                    <a:moveTo>
                      <a:pt x="928" y="1"/>
                    </a:moveTo>
                    <a:lnTo>
                      <a:pt x="26" y="377"/>
                    </a:lnTo>
                    <a:cubicBezTo>
                      <a:pt x="26" y="402"/>
                      <a:pt x="26" y="427"/>
                      <a:pt x="1" y="452"/>
                    </a:cubicBezTo>
                    <a:lnTo>
                      <a:pt x="903" y="76"/>
                    </a:lnTo>
                    <a:cubicBezTo>
                      <a:pt x="903" y="51"/>
                      <a:pt x="928" y="26"/>
                      <a:pt x="928"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49"/>
              <p:cNvSpPr/>
              <p:nvPr/>
            </p:nvSpPr>
            <p:spPr>
              <a:xfrm>
                <a:off x="2801693" y="1951762"/>
                <a:ext cx="18351" cy="8938"/>
              </a:xfrm>
              <a:custGeom>
                <a:avLst/>
                <a:gdLst/>
                <a:ahLst/>
                <a:cxnLst/>
                <a:rect l="l" t="t" r="r" b="b"/>
                <a:pathLst>
                  <a:path w="928" h="452" extrusionOk="0">
                    <a:moveTo>
                      <a:pt x="928" y="0"/>
                    </a:moveTo>
                    <a:lnTo>
                      <a:pt x="26" y="376"/>
                    </a:lnTo>
                    <a:cubicBezTo>
                      <a:pt x="26" y="401"/>
                      <a:pt x="1" y="426"/>
                      <a:pt x="1" y="451"/>
                    </a:cubicBezTo>
                    <a:lnTo>
                      <a:pt x="903" y="75"/>
                    </a:lnTo>
                    <a:cubicBezTo>
                      <a:pt x="903" y="50"/>
                      <a:pt x="928" y="25"/>
                      <a:pt x="928"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49"/>
              <p:cNvSpPr/>
              <p:nvPr/>
            </p:nvSpPr>
            <p:spPr>
              <a:xfrm>
                <a:off x="2800704" y="1953245"/>
                <a:ext cx="18351" cy="9433"/>
              </a:xfrm>
              <a:custGeom>
                <a:avLst/>
                <a:gdLst/>
                <a:ahLst/>
                <a:cxnLst/>
                <a:rect l="l" t="t" r="r" b="b"/>
                <a:pathLst>
                  <a:path w="928" h="477" extrusionOk="0">
                    <a:moveTo>
                      <a:pt x="928" y="0"/>
                    </a:moveTo>
                    <a:lnTo>
                      <a:pt x="51" y="376"/>
                    </a:lnTo>
                    <a:cubicBezTo>
                      <a:pt x="25" y="426"/>
                      <a:pt x="0" y="451"/>
                      <a:pt x="0" y="476"/>
                    </a:cubicBezTo>
                    <a:lnTo>
                      <a:pt x="903" y="101"/>
                    </a:lnTo>
                    <a:cubicBezTo>
                      <a:pt x="903" y="75"/>
                      <a:pt x="928" y="50"/>
                      <a:pt x="928"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49"/>
              <p:cNvSpPr/>
              <p:nvPr/>
            </p:nvSpPr>
            <p:spPr>
              <a:xfrm>
                <a:off x="2799221" y="1955223"/>
                <a:ext cx="19340" cy="9433"/>
              </a:xfrm>
              <a:custGeom>
                <a:avLst/>
                <a:gdLst/>
                <a:ahLst/>
                <a:cxnLst/>
                <a:rect l="l" t="t" r="r" b="b"/>
                <a:pathLst>
                  <a:path w="978" h="477" extrusionOk="0">
                    <a:moveTo>
                      <a:pt x="978" y="1"/>
                    </a:moveTo>
                    <a:lnTo>
                      <a:pt x="75" y="376"/>
                    </a:lnTo>
                    <a:cubicBezTo>
                      <a:pt x="50" y="402"/>
                      <a:pt x="25" y="427"/>
                      <a:pt x="0" y="477"/>
                    </a:cubicBezTo>
                    <a:lnTo>
                      <a:pt x="902" y="101"/>
                    </a:lnTo>
                    <a:cubicBezTo>
                      <a:pt x="928" y="51"/>
                      <a:pt x="953" y="26"/>
                      <a:pt x="978"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49"/>
              <p:cNvSpPr/>
              <p:nvPr/>
            </p:nvSpPr>
            <p:spPr>
              <a:xfrm>
                <a:off x="2793269" y="1957201"/>
                <a:ext cx="23809" cy="11924"/>
              </a:xfrm>
              <a:custGeom>
                <a:avLst/>
                <a:gdLst/>
                <a:ahLst/>
                <a:cxnLst/>
                <a:rect l="l" t="t" r="r" b="b"/>
                <a:pathLst>
                  <a:path w="1204" h="603" extrusionOk="0">
                    <a:moveTo>
                      <a:pt x="1203" y="1"/>
                    </a:moveTo>
                    <a:lnTo>
                      <a:pt x="301" y="377"/>
                    </a:lnTo>
                    <a:cubicBezTo>
                      <a:pt x="201" y="477"/>
                      <a:pt x="101" y="552"/>
                      <a:pt x="0" y="602"/>
                    </a:cubicBezTo>
                    <a:lnTo>
                      <a:pt x="903" y="226"/>
                    </a:lnTo>
                    <a:cubicBezTo>
                      <a:pt x="1003" y="176"/>
                      <a:pt x="1103" y="101"/>
                      <a:pt x="120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49"/>
              <p:cNvSpPr/>
              <p:nvPr/>
            </p:nvSpPr>
            <p:spPr>
              <a:xfrm>
                <a:off x="2745193" y="1845684"/>
                <a:ext cx="22326" cy="8938"/>
              </a:xfrm>
              <a:custGeom>
                <a:avLst/>
                <a:gdLst/>
                <a:ahLst/>
                <a:cxnLst/>
                <a:rect l="l" t="t" r="r" b="b"/>
                <a:pathLst>
                  <a:path w="1129" h="452" extrusionOk="0">
                    <a:moveTo>
                      <a:pt x="1128" y="1"/>
                    </a:moveTo>
                    <a:cubicBezTo>
                      <a:pt x="1053" y="26"/>
                      <a:pt x="978" y="51"/>
                      <a:pt x="903" y="76"/>
                    </a:cubicBezTo>
                    <a:lnTo>
                      <a:pt x="0" y="452"/>
                    </a:lnTo>
                    <a:cubicBezTo>
                      <a:pt x="76" y="427"/>
                      <a:pt x="151" y="402"/>
                      <a:pt x="251" y="377"/>
                    </a:cubicBezTo>
                    <a:lnTo>
                      <a:pt x="1128"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49"/>
              <p:cNvSpPr/>
              <p:nvPr/>
            </p:nvSpPr>
            <p:spPr>
              <a:xfrm>
                <a:off x="2750157" y="1845190"/>
                <a:ext cx="21812" cy="7950"/>
              </a:xfrm>
              <a:custGeom>
                <a:avLst/>
                <a:gdLst/>
                <a:ahLst/>
                <a:cxnLst/>
                <a:rect l="l" t="t" r="r" b="b"/>
                <a:pathLst>
                  <a:path w="1103" h="402" extrusionOk="0">
                    <a:moveTo>
                      <a:pt x="1103" y="1"/>
                    </a:moveTo>
                    <a:cubicBezTo>
                      <a:pt x="1028" y="1"/>
                      <a:pt x="952" y="26"/>
                      <a:pt x="877" y="26"/>
                    </a:cubicBezTo>
                    <a:lnTo>
                      <a:pt x="0" y="402"/>
                    </a:lnTo>
                    <a:cubicBezTo>
                      <a:pt x="50" y="402"/>
                      <a:pt x="125" y="377"/>
                      <a:pt x="201" y="377"/>
                    </a:cubicBezTo>
                    <a:lnTo>
                      <a:pt x="1103" y="1"/>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49"/>
              <p:cNvSpPr/>
              <p:nvPr/>
            </p:nvSpPr>
            <p:spPr>
              <a:xfrm>
                <a:off x="2754112" y="1845190"/>
                <a:ext cx="20843" cy="7455"/>
              </a:xfrm>
              <a:custGeom>
                <a:avLst/>
                <a:gdLst/>
                <a:ahLst/>
                <a:cxnLst/>
                <a:rect l="l" t="t" r="r" b="b"/>
                <a:pathLst>
                  <a:path w="1054" h="377" extrusionOk="0">
                    <a:moveTo>
                      <a:pt x="903" y="1"/>
                    </a:moveTo>
                    <a:lnTo>
                      <a:pt x="1" y="377"/>
                    </a:lnTo>
                    <a:lnTo>
                      <a:pt x="176" y="377"/>
                    </a:lnTo>
                    <a:lnTo>
                      <a:pt x="1053" y="1"/>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49"/>
              <p:cNvSpPr/>
              <p:nvPr/>
            </p:nvSpPr>
            <p:spPr>
              <a:xfrm>
                <a:off x="2757573" y="1845190"/>
                <a:ext cx="20348" cy="7455"/>
              </a:xfrm>
              <a:custGeom>
                <a:avLst/>
                <a:gdLst/>
                <a:ahLst/>
                <a:cxnLst/>
                <a:rect l="l" t="t" r="r" b="b"/>
                <a:pathLst>
                  <a:path w="1029" h="377" extrusionOk="0">
                    <a:moveTo>
                      <a:pt x="878" y="1"/>
                    </a:moveTo>
                    <a:lnTo>
                      <a:pt x="1" y="377"/>
                    </a:lnTo>
                    <a:lnTo>
                      <a:pt x="151" y="377"/>
                    </a:lnTo>
                    <a:lnTo>
                      <a:pt x="1029" y="1"/>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49"/>
              <p:cNvSpPr/>
              <p:nvPr/>
            </p:nvSpPr>
            <p:spPr>
              <a:xfrm>
                <a:off x="2760559" y="1845190"/>
                <a:ext cx="20329" cy="7950"/>
              </a:xfrm>
              <a:custGeom>
                <a:avLst/>
                <a:gdLst/>
                <a:ahLst/>
                <a:cxnLst/>
                <a:rect l="l" t="t" r="r" b="b"/>
                <a:pathLst>
                  <a:path w="1028" h="402" extrusionOk="0">
                    <a:moveTo>
                      <a:pt x="878" y="1"/>
                    </a:moveTo>
                    <a:lnTo>
                      <a:pt x="0" y="377"/>
                    </a:lnTo>
                    <a:cubicBezTo>
                      <a:pt x="25" y="402"/>
                      <a:pt x="76" y="402"/>
                      <a:pt x="126" y="402"/>
                    </a:cubicBezTo>
                    <a:lnTo>
                      <a:pt x="1028" y="26"/>
                    </a:lnTo>
                    <a:cubicBezTo>
                      <a:pt x="978" y="26"/>
                      <a:pt x="928" y="26"/>
                      <a:pt x="878" y="1"/>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49"/>
              <p:cNvSpPr/>
              <p:nvPr/>
            </p:nvSpPr>
            <p:spPr>
              <a:xfrm>
                <a:off x="2763031" y="1845684"/>
                <a:ext cx="20348" cy="7950"/>
              </a:xfrm>
              <a:custGeom>
                <a:avLst/>
                <a:gdLst/>
                <a:ahLst/>
                <a:cxnLst/>
                <a:rect l="l" t="t" r="r" b="b"/>
                <a:pathLst>
                  <a:path w="1029" h="402" extrusionOk="0">
                    <a:moveTo>
                      <a:pt x="903" y="1"/>
                    </a:moveTo>
                    <a:lnTo>
                      <a:pt x="1" y="377"/>
                    </a:lnTo>
                    <a:cubicBezTo>
                      <a:pt x="51" y="402"/>
                      <a:pt x="76" y="402"/>
                      <a:pt x="126" y="402"/>
                    </a:cubicBezTo>
                    <a:lnTo>
                      <a:pt x="1028" y="26"/>
                    </a:lnTo>
                    <a:cubicBezTo>
                      <a:pt x="978" y="26"/>
                      <a:pt x="928" y="26"/>
                      <a:pt x="903"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49"/>
              <p:cNvSpPr/>
              <p:nvPr/>
            </p:nvSpPr>
            <p:spPr>
              <a:xfrm>
                <a:off x="2765503" y="1846179"/>
                <a:ext cx="20348" cy="8444"/>
              </a:xfrm>
              <a:custGeom>
                <a:avLst/>
                <a:gdLst/>
                <a:ahLst/>
                <a:cxnLst/>
                <a:rect l="l" t="t" r="r" b="b"/>
                <a:pathLst>
                  <a:path w="1029" h="427" extrusionOk="0">
                    <a:moveTo>
                      <a:pt x="903" y="1"/>
                    </a:moveTo>
                    <a:lnTo>
                      <a:pt x="1" y="377"/>
                    </a:lnTo>
                    <a:cubicBezTo>
                      <a:pt x="51" y="402"/>
                      <a:pt x="76" y="402"/>
                      <a:pt x="126" y="427"/>
                    </a:cubicBezTo>
                    <a:lnTo>
                      <a:pt x="1029" y="51"/>
                    </a:lnTo>
                    <a:cubicBezTo>
                      <a:pt x="978" y="26"/>
                      <a:pt x="928" y="26"/>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49"/>
              <p:cNvSpPr/>
              <p:nvPr/>
            </p:nvSpPr>
            <p:spPr>
              <a:xfrm>
                <a:off x="2767995" y="1847167"/>
                <a:ext cx="19834" cy="8444"/>
              </a:xfrm>
              <a:custGeom>
                <a:avLst/>
                <a:gdLst/>
                <a:ahLst/>
                <a:cxnLst/>
                <a:rect l="l" t="t" r="r" b="b"/>
                <a:pathLst>
                  <a:path w="1003" h="427" extrusionOk="0">
                    <a:moveTo>
                      <a:pt x="903" y="1"/>
                    </a:moveTo>
                    <a:lnTo>
                      <a:pt x="0" y="377"/>
                    </a:lnTo>
                    <a:cubicBezTo>
                      <a:pt x="25" y="377"/>
                      <a:pt x="75" y="402"/>
                      <a:pt x="101" y="427"/>
                    </a:cubicBezTo>
                    <a:lnTo>
                      <a:pt x="1003" y="51"/>
                    </a:lnTo>
                    <a:cubicBezTo>
                      <a:pt x="978" y="26"/>
                      <a:pt x="928" y="1"/>
                      <a:pt x="903"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49"/>
              <p:cNvSpPr/>
              <p:nvPr/>
            </p:nvSpPr>
            <p:spPr>
              <a:xfrm>
                <a:off x="2769973" y="1848156"/>
                <a:ext cx="20348" cy="7950"/>
              </a:xfrm>
              <a:custGeom>
                <a:avLst/>
                <a:gdLst/>
                <a:ahLst/>
                <a:cxnLst/>
                <a:rect l="l" t="t" r="r" b="b"/>
                <a:pathLst>
                  <a:path w="1029" h="402" extrusionOk="0">
                    <a:moveTo>
                      <a:pt x="903" y="1"/>
                    </a:moveTo>
                    <a:lnTo>
                      <a:pt x="1" y="377"/>
                    </a:lnTo>
                    <a:cubicBezTo>
                      <a:pt x="51" y="377"/>
                      <a:pt x="76" y="402"/>
                      <a:pt x="126" y="402"/>
                    </a:cubicBezTo>
                    <a:lnTo>
                      <a:pt x="1028" y="26"/>
                    </a:lnTo>
                    <a:cubicBezTo>
                      <a:pt x="978" y="26"/>
                      <a:pt x="953" y="1"/>
                      <a:pt x="90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49"/>
              <p:cNvSpPr/>
              <p:nvPr/>
            </p:nvSpPr>
            <p:spPr>
              <a:xfrm>
                <a:off x="2772445" y="1848670"/>
                <a:ext cx="19854" cy="8938"/>
              </a:xfrm>
              <a:custGeom>
                <a:avLst/>
                <a:gdLst/>
                <a:ahLst/>
                <a:cxnLst/>
                <a:rect l="l" t="t" r="r" b="b"/>
                <a:pathLst>
                  <a:path w="1004" h="452" extrusionOk="0">
                    <a:moveTo>
                      <a:pt x="903" y="0"/>
                    </a:moveTo>
                    <a:lnTo>
                      <a:pt x="1" y="376"/>
                    </a:lnTo>
                    <a:cubicBezTo>
                      <a:pt x="26" y="401"/>
                      <a:pt x="76" y="426"/>
                      <a:pt x="101" y="451"/>
                    </a:cubicBezTo>
                    <a:lnTo>
                      <a:pt x="1003" y="50"/>
                    </a:lnTo>
                    <a:cubicBezTo>
                      <a:pt x="978" y="50"/>
                      <a:pt x="928" y="25"/>
                      <a:pt x="90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49"/>
              <p:cNvSpPr/>
              <p:nvPr/>
            </p:nvSpPr>
            <p:spPr>
              <a:xfrm>
                <a:off x="2774442" y="1849659"/>
                <a:ext cx="19834" cy="8938"/>
              </a:xfrm>
              <a:custGeom>
                <a:avLst/>
                <a:gdLst/>
                <a:ahLst/>
                <a:cxnLst/>
                <a:rect l="l" t="t" r="r" b="b"/>
                <a:pathLst>
                  <a:path w="1003" h="452" extrusionOk="0">
                    <a:moveTo>
                      <a:pt x="902" y="0"/>
                    </a:moveTo>
                    <a:lnTo>
                      <a:pt x="0" y="401"/>
                    </a:lnTo>
                    <a:cubicBezTo>
                      <a:pt x="50" y="401"/>
                      <a:pt x="75" y="426"/>
                      <a:pt x="125" y="451"/>
                    </a:cubicBezTo>
                    <a:lnTo>
                      <a:pt x="1003" y="75"/>
                    </a:lnTo>
                    <a:cubicBezTo>
                      <a:pt x="978" y="50"/>
                      <a:pt x="952" y="25"/>
                      <a:pt x="902"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49"/>
              <p:cNvSpPr/>
              <p:nvPr/>
            </p:nvSpPr>
            <p:spPr>
              <a:xfrm>
                <a:off x="2776914" y="1851142"/>
                <a:ext cx="19834" cy="8444"/>
              </a:xfrm>
              <a:custGeom>
                <a:avLst/>
                <a:gdLst/>
                <a:ahLst/>
                <a:cxnLst/>
                <a:rect l="l" t="t" r="r" b="b"/>
                <a:pathLst>
                  <a:path w="1003" h="427" extrusionOk="0">
                    <a:moveTo>
                      <a:pt x="878" y="0"/>
                    </a:moveTo>
                    <a:lnTo>
                      <a:pt x="0" y="376"/>
                    </a:lnTo>
                    <a:cubicBezTo>
                      <a:pt x="25" y="401"/>
                      <a:pt x="76" y="426"/>
                      <a:pt x="101" y="426"/>
                    </a:cubicBezTo>
                    <a:lnTo>
                      <a:pt x="1003" y="50"/>
                    </a:lnTo>
                    <a:cubicBezTo>
                      <a:pt x="953" y="25"/>
                      <a:pt x="928" y="25"/>
                      <a:pt x="878"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49"/>
              <p:cNvSpPr/>
              <p:nvPr/>
            </p:nvSpPr>
            <p:spPr>
              <a:xfrm>
                <a:off x="2778892" y="1852131"/>
                <a:ext cx="19854" cy="8938"/>
              </a:xfrm>
              <a:custGeom>
                <a:avLst/>
                <a:gdLst/>
                <a:ahLst/>
                <a:cxnLst/>
                <a:rect l="l" t="t" r="r" b="b"/>
                <a:pathLst>
                  <a:path w="1004" h="452" extrusionOk="0">
                    <a:moveTo>
                      <a:pt x="903" y="0"/>
                    </a:moveTo>
                    <a:lnTo>
                      <a:pt x="1" y="376"/>
                    </a:lnTo>
                    <a:cubicBezTo>
                      <a:pt x="26" y="401"/>
                      <a:pt x="76" y="427"/>
                      <a:pt x="101" y="452"/>
                    </a:cubicBezTo>
                    <a:lnTo>
                      <a:pt x="1003" y="76"/>
                    </a:lnTo>
                    <a:cubicBezTo>
                      <a:pt x="978" y="51"/>
                      <a:pt x="928" y="26"/>
                      <a:pt x="903"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49"/>
              <p:cNvSpPr/>
              <p:nvPr/>
            </p:nvSpPr>
            <p:spPr>
              <a:xfrm>
                <a:off x="2780869" y="1853614"/>
                <a:ext cx="19854" cy="8938"/>
              </a:xfrm>
              <a:custGeom>
                <a:avLst/>
                <a:gdLst/>
                <a:ahLst/>
                <a:cxnLst/>
                <a:rect l="l" t="t" r="r" b="b"/>
                <a:pathLst>
                  <a:path w="1004" h="452" extrusionOk="0">
                    <a:moveTo>
                      <a:pt x="903" y="1"/>
                    </a:moveTo>
                    <a:lnTo>
                      <a:pt x="1" y="377"/>
                    </a:lnTo>
                    <a:cubicBezTo>
                      <a:pt x="51" y="402"/>
                      <a:pt x="76" y="427"/>
                      <a:pt x="126" y="452"/>
                    </a:cubicBezTo>
                    <a:lnTo>
                      <a:pt x="1003" y="76"/>
                    </a:lnTo>
                    <a:cubicBezTo>
                      <a:pt x="978" y="51"/>
                      <a:pt x="953" y="26"/>
                      <a:pt x="903"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49"/>
              <p:cNvSpPr/>
              <p:nvPr/>
            </p:nvSpPr>
            <p:spPr>
              <a:xfrm>
                <a:off x="2783361" y="1855098"/>
                <a:ext cx="19340" cy="8938"/>
              </a:xfrm>
              <a:custGeom>
                <a:avLst/>
                <a:gdLst/>
                <a:ahLst/>
                <a:cxnLst/>
                <a:rect l="l" t="t" r="r" b="b"/>
                <a:pathLst>
                  <a:path w="978" h="452" extrusionOk="0">
                    <a:moveTo>
                      <a:pt x="877" y="1"/>
                    </a:moveTo>
                    <a:lnTo>
                      <a:pt x="0" y="377"/>
                    </a:lnTo>
                    <a:cubicBezTo>
                      <a:pt x="25" y="402"/>
                      <a:pt x="50" y="427"/>
                      <a:pt x="75" y="452"/>
                    </a:cubicBezTo>
                    <a:lnTo>
                      <a:pt x="978" y="76"/>
                    </a:lnTo>
                    <a:cubicBezTo>
                      <a:pt x="953" y="51"/>
                      <a:pt x="928" y="26"/>
                      <a:pt x="87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49"/>
              <p:cNvSpPr/>
              <p:nvPr/>
            </p:nvSpPr>
            <p:spPr>
              <a:xfrm>
                <a:off x="2719425" y="1852626"/>
                <a:ext cx="114003" cy="163084"/>
              </a:xfrm>
              <a:custGeom>
                <a:avLst/>
                <a:gdLst/>
                <a:ahLst/>
                <a:cxnLst/>
                <a:rect l="l" t="t" r="r" b="b"/>
                <a:pathLst>
                  <a:path w="5765" h="8247" extrusionOk="0">
                    <a:moveTo>
                      <a:pt x="226" y="1830"/>
                    </a:moveTo>
                    <a:cubicBezTo>
                      <a:pt x="0" y="3635"/>
                      <a:pt x="978" y="6016"/>
                      <a:pt x="2431" y="7143"/>
                    </a:cubicBezTo>
                    <a:lnTo>
                      <a:pt x="2431" y="7143"/>
                    </a:lnTo>
                    <a:cubicBezTo>
                      <a:pt x="3910" y="8246"/>
                      <a:pt x="5288" y="7695"/>
                      <a:pt x="5514" y="5865"/>
                    </a:cubicBezTo>
                    <a:lnTo>
                      <a:pt x="5514" y="5865"/>
                    </a:lnTo>
                    <a:cubicBezTo>
                      <a:pt x="5765" y="4061"/>
                      <a:pt x="4762" y="1680"/>
                      <a:pt x="3308" y="577"/>
                    </a:cubicBezTo>
                    <a:lnTo>
                      <a:pt x="3308" y="577"/>
                    </a:lnTo>
                    <a:cubicBezTo>
                      <a:pt x="2807" y="176"/>
                      <a:pt x="2306" y="1"/>
                      <a:pt x="1855" y="1"/>
                    </a:cubicBezTo>
                    <a:lnTo>
                      <a:pt x="1855" y="1"/>
                    </a:lnTo>
                    <a:cubicBezTo>
                      <a:pt x="1028" y="1"/>
                      <a:pt x="376" y="652"/>
                      <a:pt x="226" y="1830"/>
                    </a:cubicBezTo>
                    <a:close/>
                    <a:moveTo>
                      <a:pt x="2632" y="5640"/>
                    </a:moveTo>
                    <a:cubicBezTo>
                      <a:pt x="1855" y="5038"/>
                      <a:pt x="1303" y="3735"/>
                      <a:pt x="1429" y="2757"/>
                    </a:cubicBezTo>
                    <a:lnTo>
                      <a:pt x="1429" y="2757"/>
                    </a:lnTo>
                    <a:cubicBezTo>
                      <a:pt x="1579" y="1780"/>
                      <a:pt x="2306" y="1454"/>
                      <a:pt x="3108" y="2081"/>
                    </a:cubicBezTo>
                    <a:lnTo>
                      <a:pt x="3108" y="2081"/>
                    </a:lnTo>
                    <a:cubicBezTo>
                      <a:pt x="3910" y="2682"/>
                      <a:pt x="4436" y="3960"/>
                      <a:pt x="4311" y="4938"/>
                    </a:cubicBezTo>
                    <a:lnTo>
                      <a:pt x="4311" y="4938"/>
                    </a:lnTo>
                    <a:cubicBezTo>
                      <a:pt x="4236" y="5590"/>
                      <a:pt x="3885" y="5940"/>
                      <a:pt x="3434" y="5940"/>
                    </a:cubicBezTo>
                    <a:lnTo>
                      <a:pt x="3434" y="5940"/>
                    </a:lnTo>
                    <a:cubicBezTo>
                      <a:pt x="3183" y="5940"/>
                      <a:pt x="2907" y="5840"/>
                      <a:pt x="2632" y="564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49"/>
              <p:cNvSpPr/>
              <p:nvPr/>
            </p:nvSpPr>
            <p:spPr>
              <a:xfrm>
                <a:off x="2729828" y="1808506"/>
                <a:ext cx="24798" cy="9452"/>
              </a:xfrm>
              <a:custGeom>
                <a:avLst/>
                <a:gdLst/>
                <a:ahLst/>
                <a:cxnLst/>
                <a:rect l="l" t="t" r="r" b="b"/>
                <a:pathLst>
                  <a:path w="1254" h="478" extrusionOk="0">
                    <a:moveTo>
                      <a:pt x="1254" y="1"/>
                    </a:moveTo>
                    <a:lnTo>
                      <a:pt x="1254" y="1"/>
                    </a:lnTo>
                    <a:cubicBezTo>
                      <a:pt x="1128" y="26"/>
                      <a:pt x="1003" y="51"/>
                      <a:pt x="903" y="101"/>
                    </a:cubicBezTo>
                    <a:lnTo>
                      <a:pt x="0" y="477"/>
                    </a:lnTo>
                    <a:cubicBezTo>
                      <a:pt x="126" y="427"/>
                      <a:pt x="226" y="402"/>
                      <a:pt x="351" y="377"/>
                    </a:cubicBezTo>
                    <a:lnTo>
                      <a:pt x="125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49"/>
              <p:cNvSpPr/>
              <p:nvPr/>
            </p:nvSpPr>
            <p:spPr>
              <a:xfrm>
                <a:off x="2736769" y="1807517"/>
                <a:ext cx="24303" cy="8444"/>
              </a:xfrm>
              <a:custGeom>
                <a:avLst/>
                <a:gdLst/>
                <a:ahLst/>
                <a:cxnLst/>
                <a:rect l="l" t="t" r="r" b="b"/>
                <a:pathLst>
                  <a:path w="1229" h="427" extrusionOk="0">
                    <a:moveTo>
                      <a:pt x="1228" y="1"/>
                    </a:moveTo>
                    <a:cubicBezTo>
                      <a:pt x="1103" y="1"/>
                      <a:pt x="1003" y="26"/>
                      <a:pt x="903" y="51"/>
                    </a:cubicBezTo>
                    <a:lnTo>
                      <a:pt x="0" y="427"/>
                    </a:lnTo>
                    <a:cubicBezTo>
                      <a:pt x="101" y="402"/>
                      <a:pt x="226" y="377"/>
                      <a:pt x="326" y="377"/>
                    </a:cubicBezTo>
                    <a:lnTo>
                      <a:pt x="1228" y="1"/>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49"/>
              <p:cNvSpPr/>
              <p:nvPr/>
            </p:nvSpPr>
            <p:spPr>
              <a:xfrm>
                <a:off x="2743216" y="1807517"/>
                <a:ext cx="22820" cy="7455"/>
              </a:xfrm>
              <a:custGeom>
                <a:avLst/>
                <a:gdLst/>
                <a:ahLst/>
                <a:cxnLst/>
                <a:rect l="l" t="t" r="r" b="b"/>
                <a:pathLst>
                  <a:path w="1154" h="377" extrusionOk="0">
                    <a:moveTo>
                      <a:pt x="902" y="1"/>
                    </a:moveTo>
                    <a:lnTo>
                      <a:pt x="0" y="377"/>
                    </a:lnTo>
                    <a:lnTo>
                      <a:pt x="251" y="377"/>
                    </a:lnTo>
                    <a:lnTo>
                      <a:pt x="115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49"/>
              <p:cNvSpPr/>
              <p:nvPr/>
            </p:nvSpPr>
            <p:spPr>
              <a:xfrm>
                <a:off x="2748160" y="1807517"/>
                <a:ext cx="22326" cy="7950"/>
              </a:xfrm>
              <a:custGeom>
                <a:avLst/>
                <a:gdLst/>
                <a:ahLst/>
                <a:cxnLst/>
                <a:rect l="l" t="t" r="r" b="b"/>
                <a:pathLst>
                  <a:path w="1129" h="402" extrusionOk="0">
                    <a:moveTo>
                      <a:pt x="903" y="1"/>
                    </a:moveTo>
                    <a:lnTo>
                      <a:pt x="1" y="377"/>
                    </a:lnTo>
                    <a:cubicBezTo>
                      <a:pt x="76" y="377"/>
                      <a:pt x="151" y="377"/>
                      <a:pt x="226" y="402"/>
                    </a:cubicBezTo>
                    <a:lnTo>
                      <a:pt x="1129" y="26"/>
                    </a:lnTo>
                    <a:cubicBezTo>
                      <a:pt x="1028" y="1"/>
                      <a:pt x="978" y="1"/>
                      <a:pt x="903" y="1"/>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49"/>
              <p:cNvSpPr/>
              <p:nvPr/>
            </p:nvSpPr>
            <p:spPr>
              <a:xfrm>
                <a:off x="2752629" y="1808011"/>
                <a:ext cx="21337" cy="7950"/>
              </a:xfrm>
              <a:custGeom>
                <a:avLst/>
                <a:gdLst/>
                <a:ahLst/>
                <a:cxnLst/>
                <a:rect l="l" t="t" r="r" b="b"/>
                <a:pathLst>
                  <a:path w="1079" h="402" extrusionOk="0">
                    <a:moveTo>
                      <a:pt x="878" y="1"/>
                    </a:moveTo>
                    <a:lnTo>
                      <a:pt x="0" y="377"/>
                    </a:lnTo>
                    <a:cubicBezTo>
                      <a:pt x="50" y="377"/>
                      <a:pt x="126" y="377"/>
                      <a:pt x="201" y="402"/>
                    </a:cubicBezTo>
                    <a:lnTo>
                      <a:pt x="1078" y="26"/>
                    </a:lnTo>
                    <a:cubicBezTo>
                      <a:pt x="1028" y="1"/>
                      <a:pt x="953" y="1"/>
                      <a:pt x="878"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49"/>
              <p:cNvSpPr/>
              <p:nvPr/>
            </p:nvSpPr>
            <p:spPr>
              <a:xfrm>
                <a:off x="2756584" y="1808506"/>
                <a:ext cx="21337" cy="8464"/>
              </a:xfrm>
              <a:custGeom>
                <a:avLst/>
                <a:gdLst/>
                <a:ahLst/>
                <a:cxnLst/>
                <a:rect l="l" t="t" r="r" b="b"/>
                <a:pathLst>
                  <a:path w="1079" h="428" extrusionOk="0">
                    <a:moveTo>
                      <a:pt x="878" y="1"/>
                    </a:moveTo>
                    <a:lnTo>
                      <a:pt x="1" y="377"/>
                    </a:lnTo>
                    <a:cubicBezTo>
                      <a:pt x="51" y="377"/>
                      <a:pt x="126" y="402"/>
                      <a:pt x="176" y="427"/>
                    </a:cubicBezTo>
                    <a:lnTo>
                      <a:pt x="1079" y="51"/>
                    </a:lnTo>
                    <a:cubicBezTo>
                      <a:pt x="1003" y="26"/>
                      <a:pt x="953" y="1"/>
                      <a:pt x="878"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49"/>
              <p:cNvSpPr/>
              <p:nvPr/>
            </p:nvSpPr>
            <p:spPr>
              <a:xfrm>
                <a:off x="2760065" y="1809514"/>
                <a:ext cx="21317" cy="8444"/>
              </a:xfrm>
              <a:custGeom>
                <a:avLst/>
                <a:gdLst/>
                <a:ahLst/>
                <a:cxnLst/>
                <a:rect l="l" t="t" r="r" b="b"/>
                <a:pathLst>
                  <a:path w="1078" h="427" extrusionOk="0">
                    <a:moveTo>
                      <a:pt x="903" y="0"/>
                    </a:moveTo>
                    <a:lnTo>
                      <a:pt x="0" y="376"/>
                    </a:lnTo>
                    <a:cubicBezTo>
                      <a:pt x="75" y="376"/>
                      <a:pt x="126" y="401"/>
                      <a:pt x="176" y="426"/>
                    </a:cubicBezTo>
                    <a:lnTo>
                      <a:pt x="1078" y="50"/>
                    </a:lnTo>
                    <a:cubicBezTo>
                      <a:pt x="1028" y="25"/>
                      <a:pt x="953" y="0"/>
                      <a:pt x="903"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49"/>
              <p:cNvSpPr/>
              <p:nvPr/>
            </p:nvSpPr>
            <p:spPr>
              <a:xfrm>
                <a:off x="2763526" y="1810503"/>
                <a:ext cx="21337" cy="8444"/>
              </a:xfrm>
              <a:custGeom>
                <a:avLst/>
                <a:gdLst/>
                <a:ahLst/>
                <a:cxnLst/>
                <a:rect l="l" t="t" r="r" b="b"/>
                <a:pathLst>
                  <a:path w="1079" h="427" extrusionOk="0">
                    <a:moveTo>
                      <a:pt x="903" y="0"/>
                    </a:moveTo>
                    <a:lnTo>
                      <a:pt x="1" y="376"/>
                    </a:lnTo>
                    <a:cubicBezTo>
                      <a:pt x="76" y="401"/>
                      <a:pt x="126" y="401"/>
                      <a:pt x="176" y="426"/>
                    </a:cubicBezTo>
                    <a:lnTo>
                      <a:pt x="1078" y="50"/>
                    </a:lnTo>
                    <a:cubicBezTo>
                      <a:pt x="1028" y="25"/>
                      <a:pt x="953" y="25"/>
                      <a:pt x="903"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49"/>
              <p:cNvSpPr/>
              <p:nvPr/>
            </p:nvSpPr>
            <p:spPr>
              <a:xfrm>
                <a:off x="2767006" y="1811492"/>
                <a:ext cx="21317" cy="8938"/>
              </a:xfrm>
              <a:custGeom>
                <a:avLst/>
                <a:gdLst/>
                <a:ahLst/>
                <a:cxnLst/>
                <a:rect l="l" t="t" r="r" b="b"/>
                <a:pathLst>
                  <a:path w="1078" h="452" extrusionOk="0">
                    <a:moveTo>
                      <a:pt x="902" y="0"/>
                    </a:moveTo>
                    <a:lnTo>
                      <a:pt x="0" y="376"/>
                    </a:lnTo>
                    <a:cubicBezTo>
                      <a:pt x="50" y="401"/>
                      <a:pt x="125" y="426"/>
                      <a:pt x="176" y="451"/>
                    </a:cubicBezTo>
                    <a:lnTo>
                      <a:pt x="1078" y="76"/>
                    </a:lnTo>
                    <a:cubicBezTo>
                      <a:pt x="1028" y="50"/>
                      <a:pt x="953" y="25"/>
                      <a:pt x="902"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49"/>
              <p:cNvSpPr/>
              <p:nvPr/>
            </p:nvSpPr>
            <p:spPr>
              <a:xfrm>
                <a:off x="2770467" y="1812975"/>
                <a:ext cx="20843" cy="8938"/>
              </a:xfrm>
              <a:custGeom>
                <a:avLst/>
                <a:gdLst/>
                <a:ahLst/>
                <a:cxnLst/>
                <a:rect l="l" t="t" r="r" b="b"/>
                <a:pathLst>
                  <a:path w="1054" h="452" extrusionOk="0">
                    <a:moveTo>
                      <a:pt x="903" y="1"/>
                    </a:moveTo>
                    <a:lnTo>
                      <a:pt x="1" y="376"/>
                    </a:lnTo>
                    <a:cubicBezTo>
                      <a:pt x="51" y="402"/>
                      <a:pt x="101" y="427"/>
                      <a:pt x="176" y="452"/>
                    </a:cubicBezTo>
                    <a:lnTo>
                      <a:pt x="1053" y="76"/>
                    </a:lnTo>
                    <a:cubicBezTo>
                      <a:pt x="1003" y="51"/>
                      <a:pt x="953" y="26"/>
                      <a:pt x="903"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49"/>
              <p:cNvSpPr/>
              <p:nvPr/>
            </p:nvSpPr>
            <p:spPr>
              <a:xfrm>
                <a:off x="2773948" y="1814458"/>
                <a:ext cx="20823" cy="9433"/>
              </a:xfrm>
              <a:custGeom>
                <a:avLst/>
                <a:gdLst/>
                <a:ahLst/>
                <a:cxnLst/>
                <a:rect l="l" t="t" r="r" b="b"/>
                <a:pathLst>
                  <a:path w="1053" h="477" extrusionOk="0">
                    <a:moveTo>
                      <a:pt x="877" y="1"/>
                    </a:moveTo>
                    <a:lnTo>
                      <a:pt x="0" y="377"/>
                    </a:lnTo>
                    <a:cubicBezTo>
                      <a:pt x="50" y="402"/>
                      <a:pt x="100" y="452"/>
                      <a:pt x="150" y="477"/>
                    </a:cubicBezTo>
                    <a:lnTo>
                      <a:pt x="1053" y="101"/>
                    </a:lnTo>
                    <a:cubicBezTo>
                      <a:pt x="1003" y="76"/>
                      <a:pt x="952" y="26"/>
                      <a:pt x="877"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49"/>
              <p:cNvSpPr/>
              <p:nvPr/>
            </p:nvSpPr>
            <p:spPr>
              <a:xfrm>
                <a:off x="2776914" y="1816436"/>
                <a:ext cx="20843" cy="9452"/>
              </a:xfrm>
              <a:custGeom>
                <a:avLst/>
                <a:gdLst/>
                <a:ahLst/>
                <a:cxnLst/>
                <a:rect l="l" t="t" r="r" b="b"/>
                <a:pathLst>
                  <a:path w="1054" h="478" extrusionOk="0">
                    <a:moveTo>
                      <a:pt x="903" y="1"/>
                    </a:moveTo>
                    <a:lnTo>
                      <a:pt x="0" y="377"/>
                    </a:lnTo>
                    <a:cubicBezTo>
                      <a:pt x="51" y="402"/>
                      <a:pt x="101" y="427"/>
                      <a:pt x="176" y="477"/>
                    </a:cubicBezTo>
                    <a:lnTo>
                      <a:pt x="1053" y="101"/>
                    </a:lnTo>
                    <a:cubicBezTo>
                      <a:pt x="1003" y="51"/>
                      <a:pt x="953" y="26"/>
                      <a:pt x="903"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49"/>
              <p:cNvSpPr/>
              <p:nvPr/>
            </p:nvSpPr>
            <p:spPr>
              <a:xfrm>
                <a:off x="2780375" y="1818433"/>
                <a:ext cx="20843" cy="9433"/>
              </a:xfrm>
              <a:custGeom>
                <a:avLst/>
                <a:gdLst/>
                <a:ahLst/>
                <a:cxnLst/>
                <a:rect l="l" t="t" r="r" b="b"/>
                <a:pathLst>
                  <a:path w="1054" h="477" extrusionOk="0">
                    <a:moveTo>
                      <a:pt x="878" y="0"/>
                    </a:moveTo>
                    <a:lnTo>
                      <a:pt x="1" y="376"/>
                    </a:lnTo>
                    <a:cubicBezTo>
                      <a:pt x="51" y="401"/>
                      <a:pt x="101" y="426"/>
                      <a:pt x="151" y="476"/>
                    </a:cubicBezTo>
                    <a:lnTo>
                      <a:pt x="1053" y="100"/>
                    </a:lnTo>
                    <a:cubicBezTo>
                      <a:pt x="1003" y="50"/>
                      <a:pt x="953" y="25"/>
                      <a:pt x="878"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49"/>
              <p:cNvSpPr/>
              <p:nvPr/>
            </p:nvSpPr>
            <p:spPr>
              <a:xfrm>
                <a:off x="2783361" y="1820411"/>
                <a:ext cx="20823" cy="9433"/>
              </a:xfrm>
              <a:custGeom>
                <a:avLst/>
                <a:gdLst/>
                <a:ahLst/>
                <a:cxnLst/>
                <a:rect l="l" t="t" r="r" b="b"/>
                <a:pathLst>
                  <a:path w="1053" h="477" extrusionOk="0">
                    <a:moveTo>
                      <a:pt x="902" y="0"/>
                    </a:moveTo>
                    <a:lnTo>
                      <a:pt x="0" y="376"/>
                    </a:lnTo>
                    <a:cubicBezTo>
                      <a:pt x="50" y="401"/>
                      <a:pt x="100" y="452"/>
                      <a:pt x="176" y="477"/>
                    </a:cubicBezTo>
                    <a:lnTo>
                      <a:pt x="1053" y="101"/>
                    </a:lnTo>
                    <a:cubicBezTo>
                      <a:pt x="1003" y="76"/>
                      <a:pt x="953" y="26"/>
                      <a:pt x="902"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49"/>
              <p:cNvSpPr/>
              <p:nvPr/>
            </p:nvSpPr>
            <p:spPr>
              <a:xfrm>
                <a:off x="2786822" y="1822388"/>
                <a:ext cx="19854" cy="9433"/>
              </a:xfrm>
              <a:custGeom>
                <a:avLst/>
                <a:gdLst/>
                <a:ahLst/>
                <a:cxnLst/>
                <a:rect l="l" t="t" r="r" b="b"/>
                <a:pathLst>
                  <a:path w="1004" h="477" extrusionOk="0">
                    <a:moveTo>
                      <a:pt x="878" y="1"/>
                    </a:moveTo>
                    <a:lnTo>
                      <a:pt x="1" y="377"/>
                    </a:lnTo>
                    <a:cubicBezTo>
                      <a:pt x="26" y="402"/>
                      <a:pt x="76" y="452"/>
                      <a:pt x="126" y="477"/>
                    </a:cubicBezTo>
                    <a:lnTo>
                      <a:pt x="1003" y="101"/>
                    </a:lnTo>
                    <a:cubicBezTo>
                      <a:pt x="978" y="76"/>
                      <a:pt x="928" y="26"/>
                      <a:pt x="878"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49"/>
              <p:cNvSpPr/>
              <p:nvPr/>
            </p:nvSpPr>
            <p:spPr>
              <a:xfrm>
                <a:off x="2784844" y="1856601"/>
                <a:ext cx="18351" cy="7950"/>
              </a:xfrm>
              <a:custGeom>
                <a:avLst/>
                <a:gdLst/>
                <a:ahLst/>
                <a:cxnLst/>
                <a:rect l="l" t="t" r="r" b="b"/>
                <a:pathLst>
                  <a:path w="928" h="402" extrusionOk="0">
                    <a:moveTo>
                      <a:pt x="903" y="0"/>
                    </a:moveTo>
                    <a:lnTo>
                      <a:pt x="0" y="376"/>
                    </a:lnTo>
                    <a:cubicBezTo>
                      <a:pt x="0" y="376"/>
                      <a:pt x="25" y="376"/>
                      <a:pt x="25" y="401"/>
                    </a:cubicBezTo>
                    <a:lnTo>
                      <a:pt x="928"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49"/>
              <p:cNvSpPr/>
              <p:nvPr/>
            </p:nvSpPr>
            <p:spPr>
              <a:xfrm>
                <a:off x="2785339" y="1856601"/>
                <a:ext cx="19834" cy="9433"/>
              </a:xfrm>
              <a:custGeom>
                <a:avLst/>
                <a:gdLst/>
                <a:ahLst/>
                <a:cxnLst/>
                <a:rect l="l" t="t" r="r" b="b"/>
                <a:pathLst>
                  <a:path w="1003" h="477" extrusionOk="0">
                    <a:moveTo>
                      <a:pt x="903" y="0"/>
                    </a:moveTo>
                    <a:lnTo>
                      <a:pt x="0" y="401"/>
                    </a:lnTo>
                    <a:cubicBezTo>
                      <a:pt x="51" y="426"/>
                      <a:pt x="76" y="451"/>
                      <a:pt x="101" y="476"/>
                    </a:cubicBezTo>
                    <a:lnTo>
                      <a:pt x="1003" y="100"/>
                    </a:lnTo>
                    <a:cubicBezTo>
                      <a:pt x="978" y="75"/>
                      <a:pt x="928" y="50"/>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49"/>
              <p:cNvSpPr/>
              <p:nvPr/>
            </p:nvSpPr>
            <p:spPr>
              <a:xfrm>
                <a:off x="2787316" y="1858578"/>
                <a:ext cx="20348" cy="9433"/>
              </a:xfrm>
              <a:custGeom>
                <a:avLst/>
                <a:gdLst/>
                <a:ahLst/>
                <a:cxnLst/>
                <a:rect l="l" t="t" r="r" b="b"/>
                <a:pathLst>
                  <a:path w="1029" h="477" extrusionOk="0">
                    <a:moveTo>
                      <a:pt x="903" y="0"/>
                    </a:moveTo>
                    <a:lnTo>
                      <a:pt x="1" y="376"/>
                    </a:lnTo>
                    <a:cubicBezTo>
                      <a:pt x="51" y="401"/>
                      <a:pt x="76" y="451"/>
                      <a:pt x="126" y="476"/>
                    </a:cubicBezTo>
                    <a:lnTo>
                      <a:pt x="1028" y="101"/>
                    </a:lnTo>
                    <a:cubicBezTo>
                      <a:pt x="978" y="75"/>
                      <a:pt x="953" y="25"/>
                      <a:pt x="903" y="0"/>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9"/>
              <p:cNvSpPr/>
              <p:nvPr/>
            </p:nvSpPr>
            <p:spPr>
              <a:xfrm>
                <a:off x="2789808" y="1860556"/>
                <a:ext cx="19834" cy="9433"/>
              </a:xfrm>
              <a:custGeom>
                <a:avLst/>
                <a:gdLst/>
                <a:ahLst/>
                <a:cxnLst/>
                <a:rect l="l" t="t" r="r" b="b"/>
                <a:pathLst>
                  <a:path w="1003" h="477" extrusionOk="0">
                    <a:moveTo>
                      <a:pt x="902" y="1"/>
                    </a:moveTo>
                    <a:lnTo>
                      <a:pt x="0" y="376"/>
                    </a:lnTo>
                    <a:cubicBezTo>
                      <a:pt x="25" y="402"/>
                      <a:pt x="75" y="452"/>
                      <a:pt x="100" y="477"/>
                    </a:cubicBezTo>
                    <a:lnTo>
                      <a:pt x="1003" y="101"/>
                    </a:lnTo>
                    <a:cubicBezTo>
                      <a:pt x="977" y="76"/>
                      <a:pt x="927" y="26"/>
                      <a:pt x="902"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49"/>
              <p:cNvSpPr/>
              <p:nvPr/>
            </p:nvSpPr>
            <p:spPr>
              <a:xfrm>
                <a:off x="2791786" y="1862533"/>
                <a:ext cx="20329" cy="9947"/>
              </a:xfrm>
              <a:custGeom>
                <a:avLst/>
                <a:gdLst/>
                <a:ahLst/>
                <a:cxnLst/>
                <a:rect l="l" t="t" r="r" b="b"/>
                <a:pathLst>
                  <a:path w="1028" h="503" extrusionOk="0">
                    <a:moveTo>
                      <a:pt x="903" y="1"/>
                    </a:moveTo>
                    <a:lnTo>
                      <a:pt x="0" y="377"/>
                    </a:lnTo>
                    <a:cubicBezTo>
                      <a:pt x="50" y="427"/>
                      <a:pt x="75" y="452"/>
                      <a:pt x="126" y="502"/>
                    </a:cubicBezTo>
                    <a:lnTo>
                      <a:pt x="1028" y="101"/>
                    </a:lnTo>
                    <a:cubicBezTo>
                      <a:pt x="978" y="76"/>
                      <a:pt x="953" y="26"/>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49"/>
              <p:cNvSpPr/>
              <p:nvPr/>
            </p:nvSpPr>
            <p:spPr>
              <a:xfrm>
                <a:off x="2794257" y="1864531"/>
                <a:ext cx="19854" cy="9927"/>
              </a:xfrm>
              <a:custGeom>
                <a:avLst/>
                <a:gdLst/>
                <a:ahLst/>
                <a:cxnLst/>
                <a:rect l="l" t="t" r="r" b="b"/>
                <a:pathLst>
                  <a:path w="1004" h="502" extrusionOk="0">
                    <a:moveTo>
                      <a:pt x="903" y="0"/>
                    </a:moveTo>
                    <a:lnTo>
                      <a:pt x="1" y="401"/>
                    </a:lnTo>
                    <a:cubicBezTo>
                      <a:pt x="26" y="426"/>
                      <a:pt x="76" y="476"/>
                      <a:pt x="101" y="501"/>
                    </a:cubicBezTo>
                    <a:lnTo>
                      <a:pt x="1003" y="125"/>
                    </a:lnTo>
                    <a:cubicBezTo>
                      <a:pt x="978" y="100"/>
                      <a:pt x="928" y="50"/>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49"/>
              <p:cNvSpPr/>
              <p:nvPr/>
            </p:nvSpPr>
            <p:spPr>
              <a:xfrm>
                <a:off x="2796235" y="1867003"/>
                <a:ext cx="20348" cy="9927"/>
              </a:xfrm>
              <a:custGeom>
                <a:avLst/>
                <a:gdLst/>
                <a:ahLst/>
                <a:cxnLst/>
                <a:rect l="l" t="t" r="r" b="b"/>
                <a:pathLst>
                  <a:path w="1029" h="502" extrusionOk="0">
                    <a:moveTo>
                      <a:pt x="903" y="0"/>
                    </a:moveTo>
                    <a:lnTo>
                      <a:pt x="1" y="376"/>
                    </a:lnTo>
                    <a:cubicBezTo>
                      <a:pt x="51" y="426"/>
                      <a:pt x="76" y="477"/>
                      <a:pt x="126" y="502"/>
                    </a:cubicBezTo>
                    <a:lnTo>
                      <a:pt x="1028" y="126"/>
                    </a:lnTo>
                    <a:cubicBezTo>
                      <a:pt x="978" y="101"/>
                      <a:pt x="953" y="50"/>
                      <a:pt x="903" y="0"/>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49"/>
              <p:cNvSpPr/>
              <p:nvPr/>
            </p:nvSpPr>
            <p:spPr>
              <a:xfrm>
                <a:off x="2798727" y="1869475"/>
                <a:ext cx="19834" cy="10421"/>
              </a:xfrm>
              <a:custGeom>
                <a:avLst/>
                <a:gdLst/>
                <a:ahLst/>
                <a:cxnLst/>
                <a:rect l="l" t="t" r="r" b="b"/>
                <a:pathLst>
                  <a:path w="1003" h="527" extrusionOk="0">
                    <a:moveTo>
                      <a:pt x="902" y="1"/>
                    </a:moveTo>
                    <a:lnTo>
                      <a:pt x="0" y="377"/>
                    </a:lnTo>
                    <a:cubicBezTo>
                      <a:pt x="25" y="427"/>
                      <a:pt x="75" y="477"/>
                      <a:pt x="100" y="527"/>
                    </a:cubicBezTo>
                    <a:lnTo>
                      <a:pt x="1003" y="151"/>
                    </a:lnTo>
                    <a:cubicBezTo>
                      <a:pt x="978" y="101"/>
                      <a:pt x="927" y="51"/>
                      <a:pt x="90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49"/>
              <p:cNvSpPr/>
              <p:nvPr/>
            </p:nvSpPr>
            <p:spPr>
              <a:xfrm>
                <a:off x="2800704" y="1872461"/>
                <a:ext cx="19834" cy="9927"/>
              </a:xfrm>
              <a:custGeom>
                <a:avLst/>
                <a:gdLst/>
                <a:ahLst/>
                <a:cxnLst/>
                <a:rect l="l" t="t" r="r" b="b"/>
                <a:pathLst>
                  <a:path w="1003" h="502" extrusionOk="0">
                    <a:moveTo>
                      <a:pt x="903" y="0"/>
                    </a:moveTo>
                    <a:lnTo>
                      <a:pt x="0" y="376"/>
                    </a:lnTo>
                    <a:cubicBezTo>
                      <a:pt x="51" y="401"/>
                      <a:pt x="76" y="451"/>
                      <a:pt x="126" y="501"/>
                    </a:cubicBezTo>
                    <a:lnTo>
                      <a:pt x="1003" y="125"/>
                    </a:lnTo>
                    <a:cubicBezTo>
                      <a:pt x="978" y="75"/>
                      <a:pt x="953" y="25"/>
                      <a:pt x="903" y="0"/>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49"/>
              <p:cNvSpPr/>
              <p:nvPr/>
            </p:nvSpPr>
            <p:spPr>
              <a:xfrm>
                <a:off x="2803176" y="1874933"/>
                <a:ext cx="19360" cy="10421"/>
              </a:xfrm>
              <a:custGeom>
                <a:avLst/>
                <a:gdLst/>
                <a:ahLst/>
                <a:cxnLst/>
                <a:rect l="l" t="t" r="r" b="b"/>
                <a:pathLst>
                  <a:path w="979" h="527" extrusionOk="0">
                    <a:moveTo>
                      <a:pt x="878" y="0"/>
                    </a:moveTo>
                    <a:lnTo>
                      <a:pt x="1" y="376"/>
                    </a:lnTo>
                    <a:cubicBezTo>
                      <a:pt x="26" y="426"/>
                      <a:pt x="51" y="477"/>
                      <a:pt x="101" y="527"/>
                    </a:cubicBezTo>
                    <a:lnTo>
                      <a:pt x="978" y="151"/>
                    </a:lnTo>
                    <a:cubicBezTo>
                      <a:pt x="953" y="101"/>
                      <a:pt x="928" y="50"/>
                      <a:pt x="878"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49"/>
              <p:cNvSpPr/>
              <p:nvPr/>
            </p:nvSpPr>
            <p:spPr>
              <a:xfrm>
                <a:off x="2805154" y="1877899"/>
                <a:ext cx="19360" cy="9927"/>
              </a:xfrm>
              <a:custGeom>
                <a:avLst/>
                <a:gdLst/>
                <a:ahLst/>
                <a:cxnLst/>
                <a:rect l="l" t="t" r="r" b="b"/>
                <a:pathLst>
                  <a:path w="979" h="502" extrusionOk="0">
                    <a:moveTo>
                      <a:pt x="878" y="1"/>
                    </a:moveTo>
                    <a:lnTo>
                      <a:pt x="1" y="377"/>
                    </a:lnTo>
                    <a:cubicBezTo>
                      <a:pt x="26" y="402"/>
                      <a:pt x="51" y="452"/>
                      <a:pt x="76" y="502"/>
                    </a:cubicBezTo>
                    <a:lnTo>
                      <a:pt x="978" y="126"/>
                    </a:lnTo>
                    <a:cubicBezTo>
                      <a:pt x="953" y="76"/>
                      <a:pt x="928" y="26"/>
                      <a:pt x="878"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49"/>
              <p:cNvSpPr/>
              <p:nvPr/>
            </p:nvSpPr>
            <p:spPr>
              <a:xfrm>
                <a:off x="2806657" y="1880391"/>
                <a:ext cx="19834" cy="10421"/>
              </a:xfrm>
              <a:custGeom>
                <a:avLst/>
                <a:gdLst/>
                <a:ahLst/>
                <a:cxnLst/>
                <a:rect l="l" t="t" r="r" b="b"/>
                <a:pathLst>
                  <a:path w="1003" h="527" extrusionOk="0">
                    <a:moveTo>
                      <a:pt x="902" y="0"/>
                    </a:moveTo>
                    <a:lnTo>
                      <a:pt x="0" y="376"/>
                    </a:lnTo>
                    <a:cubicBezTo>
                      <a:pt x="50" y="426"/>
                      <a:pt x="75" y="476"/>
                      <a:pt x="100" y="526"/>
                    </a:cubicBezTo>
                    <a:lnTo>
                      <a:pt x="1003" y="150"/>
                    </a:lnTo>
                    <a:cubicBezTo>
                      <a:pt x="978" y="100"/>
                      <a:pt x="953" y="50"/>
                      <a:pt x="902"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49"/>
              <p:cNvSpPr/>
              <p:nvPr/>
            </p:nvSpPr>
            <p:spPr>
              <a:xfrm>
                <a:off x="2808635" y="1883357"/>
                <a:ext cx="19834" cy="10421"/>
              </a:xfrm>
              <a:custGeom>
                <a:avLst/>
                <a:gdLst/>
                <a:ahLst/>
                <a:cxnLst/>
                <a:rect l="l" t="t" r="r" b="b"/>
                <a:pathLst>
                  <a:path w="1003" h="527" extrusionOk="0">
                    <a:moveTo>
                      <a:pt x="903" y="0"/>
                    </a:moveTo>
                    <a:lnTo>
                      <a:pt x="0" y="376"/>
                    </a:lnTo>
                    <a:cubicBezTo>
                      <a:pt x="25" y="426"/>
                      <a:pt x="76" y="477"/>
                      <a:pt x="101" y="527"/>
                    </a:cubicBezTo>
                    <a:lnTo>
                      <a:pt x="1003" y="151"/>
                    </a:lnTo>
                    <a:cubicBezTo>
                      <a:pt x="953" y="101"/>
                      <a:pt x="928" y="51"/>
                      <a:pt x="903" y="0"/>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9"/>
              <p:cNvSpPr/>
              <p:nvPr/>
            </p:nvSpPr>
            <p:spPr>
              <a:xfrm>
                <a:off x="2810612" y="1886324"/>
                <a:ext cx="19854" cy="10936"/>
              </a:xfrm>
              <a:custGeom>
                <a:avLst/>
                <a:gdLst/>
                <a:ahLst/>
                <a:cxnLst/>
                <a:rect l="l" t="t" r="r" b="b"/>
                <a:pathLst>
                  <a:path w="1004" h="553" extrusionOk="0">
                    <a:moveTo>
                      <a:pt x="903" y="1"/>
                    </a:moveTo>
                    <a:lnTo>
                      <a:pt x="1" y="377"/>
                    </a:lnTo>
                    <a:cubicBezTo>
                      <a:pt x="26" y="427"/>
                      <a:pt x="76" y="502"/>
                      <a:pt x="101" y="552"/>
                    </a:cubicBezTo>
                    <a:lnTo>
                      <a:pt x="1003" y="176"/>
                    </a:lnTo>
                    <a:cubicBezTo>
                      <a:pt x="978" y="126"/>
                      <a:pt x="928" y="51"/>
                      <a:pt x="90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49"/>
              <p:cNvSpPr/>
              <p:nvPr/>
            </p:nvSpPr>
            <p:spPr>
              <a:xfrm>
                <a:off x="2812590" y="1889804"/>
                <a:ext cx="20843" cy="12893"/>
              </a:xfrm>
              <a:custGeom>
                <a:avLst/>
                <a:gdLst/>
                <a:ahLst/>
                <a:cxnLst/>
                <a:rect l="l" t="t" r="r" b="b"/>
                <a:pathLst>
                  <a:path w="1054" h="652" extrusionOk="0">
                    <a:moveTo>
                      <a:pt x="903" y="0"/>
                    </a:moveTo>
                    <a:lnTo>
                      <a:pt x="1" y="376"/>
                    </a:lnTo>
                    <a:cubicBezTo>
                      <a:pt x="51" y="476"/>
                      <a:pt x="101" y="577"/>
                      <a:pt x="151" y="652"/>
                    </a:cubicBezTo>
                    <a:lnTo>
                      <a:pt x="1054" y="276"/>
                    </a:lnTo>
                    <a:cubicBezTo>
                      <a:pt x="1003" y="176"/>
                      <a:pt x="953" y="100"/>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49"/>
              <p:cNvSpPr/>
              <p:nvPr/>
            </p:nvSpPr>
            <p:spPr>
              <a:xfrm>
                <a:off x="2815576" y="1895243"/>
                <a:ext cx="21317" cy="14891"/>
              </a:xfrm>
              <a:custGeom>
                <a:avLst/>
                <a:gdLst/>
                <a:ahLst/>
                <a:cxnLst/>
                <a:rect l="l" t="t" r="r" b="b"/>
                <a:pathLst>
                  <a:path w="1078" h="753" extrusionOk="0">
                    <a:moveTo>
                      <a:pt x="903" y="1"/>
                    </a:moveTo>
                    <a:lnTo>
                      <a:pt x="0" y="377"/>
                    </a:lnTo>
                    <a:cubicBezTo>
                      <a:pt x="50" y="502"/>
                      <a:pt x="126" y="628"/>
                      <a:pt x="176" y="753"/>
                    </a:cubicBezTo>
                    <a:lnTo>
                      <a:pt x="1078" y="377"/>
                    </a:lnTo>
                    <a:cubicBezTo>
                      <a:pt x="1003" y="252"/>
                      <a:pt x="953" y="126"/>
                      <a:pt x="903"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49"/>
              <p:cNvSpPr/>
              <p:nvPr/>
            </p:nvSpPr>
            <p:spPr>
              <a:xfrm>
                <a:off x="2819037" y="1902678"/>
                <a:ext cx="19854" cy="12913"/>
              </a:xfrm>
              <a:custGeom>
                <a:avLst/>
                <a:gdLst/>
                <a:ahLst/>
                <a:cxnLst/>
                <a:rect l="l" t="t" r="r" b="b"/>
                <a:pathLst>
                  <a:path w="1004" h="653" extrusionOk="0">
                    <a:moveTo>
                      <a:pt x="878" y="1"/>
                    </a:moveTo>
                    <a:lnTo>
                      <a:pt x="1" y="377"/>
                    </a:lnTo>
                    <a:cubicBezTo>
                      <a:pt x="26" y="452"/>
                      <a:pt x="76" y="552"/>
                      <a:pt x="101" y="653"/>
                    </a:cubicBezTo>
                    <a:lnTo>
                      <a:pt x="1003" y="277"/>
                    </a:lnTo>
                    <a:cubicBezTo>
                      <a:pt x="953" y="176"/>
                      <a:pt x="928" y="76"/>
                      <a:pt x="878" y="1"/>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49"/>
              <p:cNvSpPr/>
              <p:nvPr/>
            </p:nvSpPr>
            <p:spPr>
              <a:xfrm>
                <a:off x="2821014" y="1908137"/>
                <a:ext cx="18865" cy="10916"/>
              </a:xfrm>
              <a:custGeom>
                <a:avLst/>
                <a:gdLst/>
                <a:ahLst/>
                <a:cxnLst/>
                <a:rect l="l" t="t" r="r" b="b"/>
                <a:pathLst>
                  <a:path w="954" h="552" extrusionOk="0">
                    <a:moveTo>
                      <a:pt x="903" y="1"/>
                    </a:moveTo>
                    <a:lnTo>
                      <a:pt x="1" y="377"/>
                    </a:lnTo>
                    <a:cubicBezTo>
                      <a:pt x="26" y="427"/>
                      <a:pt x="51" y="502"/>
                      <a:pt x="76" y="552"/>
                    </a:cubicBezTo>
                    <a:lnTo>
                      <a:pt x="953" y="176"/>
                    </a:lnTo>
                    <a:cubicBezTo>
                      <a:pt x="953" y="101"/>
                      <a:pt x="928" y="51"/>
                      <a:pt x="90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49"/>
              <p:cNvSpPr/>
              <p:nvPr/>
            </p:nvSpPr>
            <p:spPr>
              <a:xfrm>
                <a:off x="2822517" y="1911617"/>
                <a:ext cx="18846" cy="10421"/>
              </a:xfrm>
              <a:custGeom>
                <a:avLst/>
                <a:gdLst/>
                <a:ahLst/>
                <a:cxnLst/>
                <a:rect l="l" t="t" r="r" b="b"/>
                <a:pathLst>
                  <a:path w="953" h="527" extrusionOk="0">
                    <a:moveTo>
                      <a:pt x="877" y="0"/>
                    </a:moveTo>
                    <a:lnTo>
                      <a:pt x="0" y="376"/>
                    </a:lnTo>
                    <a:cubicBezTo>
                      <a:pt x="0" y="426"/>
                      <a:pt x="25" y="476"/>
                      <a:pt x="50" y="526"/>
                    </a:cubicBezTo>
                    <a:lnTo>
                      <a:pt x="953" y="150"/>
                    </a:lnTo>
                    <a:cubicBezTo>
                      <a:pt x="928" y="100"/>
                      <a:pt x="902" y="50"/>
                      <a:pt x="877" y="0"/>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49"/>
              <p:cNvSpPr/>
              <p:nvPr/>
            </p:nvSpPr>
            <p:spPr>
              <a:xfrm>
                <a:off x="2823506" y="1914583"/>
                <a:ext cx="18351" cy="10421"/>
              </a:xfrm>
              <a:custGeom>
                <a:avLst/>
                <a:gdLst/>
                <a:ahLst/>
                <a:cxnLst/>
                <a:rect l="l" t="t" r="r" b="b"/>
                <a:pathLst>
                  <a:path w="928" h="527" extrusionOk="0">
                    <a:moveTo>
                      <a:pt x="903" y="0"/>
                    </a:moveTo>
                    <a:lnTo>
                      <a:pt x="0" y="376"/>
                    </a:lnTo>
                    <a:cubicBezTo>
                      <a:pt x="0" y="426"/>
                      <a:pt x="25" y="477"/>
                      <a:pt x="50" y="527"/>
                    </a:cubicBezTo>
                    <a:lnTo>
                      <a:pt x="928" y="151"/>
                    </a:lnTo>
                    <a:cubicBezTo>
                      <a:pt x="928" y="101"/>
                      <a:pt x="903" y="51"/>
                      <a:pt x="90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49"/>
              <p:cNvSpPr/>
              <p:nvPr/>
            </p:nvSpPr>
            <p:spPr>
              <a:xfrm>
                <a:off x="2824495" y="1917550"/>
                <a:ext cx="18351" cy="10441"/>
              </a:xfrm>
              <a:custGeom>
                <a:avLst/>
                <a:gdLst/>
                <a:ahLst/>
                <a:cxnLst/>
                <a:rect l="l" t="t" r="r" b="b"/>
                <a:pathLst>
                  <a:path w="928" h="528" extrusionOk="0">
                    <a:moveTo>
                      <a:pt x="878" y="1"/>
                    </a:moveTo>
                    <a:lnTo>
                      <a:pt x="0" y="377"/>
                    </a:lnTo>
                    <a:cubicBezTo>
                      <a:pt x="0" y="427"/>
                      <a:pt x="26" y="477"/>
                      <a:pt x="26" y="527"/>
                    </a:cubicBezTo>
                    <a:lnTo>
                      <a:pt x="928" y="151"/>
                    </a:lnTo>
                    <a:cubicBezTo>
                      <a:pt x="928" y="101"/>
                      <a:pt x="903" y="51"/>
                      <a:pt x="878"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49"/>
              <p:cNvSpPr/>
              <p:nvPr/>
            </p:nvSpPr>
            <p:spPr>
              <a:xfrm>
                <a:off x="2824989" y="1920536"/>
                <a:ext cx="18846" cy="10421"/>
              </a:xfrm>
              <a:custGeom>
                <a:avLst/>
                <a:gdLst/>
                <a:ahLst/>
                <a:cxnLst/>
                <a:rect l="l" t="t" r="r" b="b"/>
                <a:pathLst>
                  <a:path w="953" h="527" extrusionOk="0">
                    <a:moveTo>
                      <a:pt x="903" y="0"/>
                    </a:moveTo>
                    <a:lnTo>
                      <a:pt x="1" y="376"/>
                    </a:lnTo>
                    <a:cubicBezTo>
                      <a:pt x="26" y="426"/>
                      <a:pt x="26" y="476"/>
                      <a:pt x="51" y="526"/>
                    </a:cubicBezTo>
                    <a:lnTo>
                      <a:pt x="953" y="151"/>
                    </a:lnTo>
                    <a:cubicBezTo>
                      <a:pt x="928" y="100"/>
                      <a:pt x="928" y="50"/>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49"/>
              <p:cNvSpPr/>
              <p:nvPr/>
            </p:nvSpPr>
            <p:spPr>
              <a:xfrm>
                <a:off x="2825978" y="1923502"/>
                <a:ext cx="18351" cy="10421"/>
              </a:xfrm>
              <a:custGeom>
                <a:avLst/>
                <a:gdLst/>
                <a:ahLst/>
                <a:cxnLst/>
                <a:rect l="l" t="t" r="r" b="b"/>
                <a:pathLst>
                  <a:path w="928" h="527" extrusionOk="0">
                    <a:moveTo>
                      <a:pt x="903" y="1"/>
                    </a:moveTo>
                    <a:lnTo>
                      <a:pt x="1" y="376"/>
                    </a:lnTo>
                    <a:cubicBezTo>
                      <a:pt x="1" y="427"/>
                      <a:pt x="26" y="477"/>
                      <a:pt x="26" y="527"/>
                    </a:cubicBezTo>
                    <a:lnTo>
                      <a:pt x="928" y="151"/>
                    </a:lnTo>
                    <a:cubicBezTo>
                      <a:pt x="903" y="101"/>
                      <a:pt x="903" y="51"/>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49"/>
              <p:cNvSpPr/>
              <p:nvPr/>
            </p:nvSpPr>
            <p:spPr>
              <a:xfrm>
                <a:off x="2826472" y="1926469"/>
                <a:ext cx="18351" cy="10441"/>
              </a:xfrm>
              <a:custGeom>
                <a:avLst/>
                <a:gdLst/>
                <a:ahLst/>
                <a:cxnLst/>
                <a:rect l="l" t="t" r="r" b="b"/>
                <a:pathLst>
                  <a:path w="928" h="528" extrusionOk="0">
                    <a:moveTo>
                      <a:pt x="903" y="1"/>
                    </a:moveTo>
                    <a:lnTo>
                      <a:pt x="1" y="377"/>
                    </a:lnTo>
                    <a:cubicBezTo>
                      <a:pt x="26" y="427"/>
                      <a:pt x="26" y="477"/>
                      <a:pt x="26" y="527"/>
                    </a:cubicBezTo>
                    <a:lnTo>
                      <a:pt x="928" y="151"/>
                    </a:lnTo>
                    <a:cubicBezTo>
                      <a:pt x="928" y="101"/>
                      <a:pt x="903" y="51"/>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49"/>
              <p:cNvSpPr/>
              <p:nvPr/>
            </p:nvSpPr>
            <p:spPr>
              <a:xfrm>
                <a:off x="2826967" y="1929455"/>
                <a:ext cx="18371" cy="10421"/>
              </a:xfrm>
              <a:custGeom>
                <a:avLst/>
                <a:gdLst/>
                <a:ahLst/>
                <a:cxnLst/>
                <a:rect l="l" t="t" r="r" b="b"/>
                <a:pathLst>
                  <a:path w="929" h="527" extrusionOk="0">
                    <a:moveTo>
                      <a:pt x="903" y="0"/>
                    </a:moveTo>
                    <a:lnTo>
                      <a:pt x="1" y="376"/>
                    </a:lnTo>
                    <a:cubicBezTo>
                      <a:pt x="26" y="426"/>
                      <a:pt x="26" y="476"/>
                      <a:pt x="26" y="527"/>
                    </a:cubicBezTo>
                    <a:lnTo>
                      <a:pt x="928" y="151"/>
                    </a:lnTo>
                    <a:cubicBezTo>
                      <a:pt x="928" y="101"/>
                      <a:pt x="928" y="50"/>
                      <a:pt x="903" y="0"/>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49"/>
              <p:cNvSpPr/>
              <p:nvPr/>
            </p:nvSpPr>
            <p:spPr>
              <a:xfrm>
                <a:off x="2827461" y="1932421"/>
                <a:ext cx="18371" cy="10421"/>
              </a:xfrm>
              <a:custGeom>
                <a:avLst/>
                <a:gdLst/>
                <a:ahLst/>
                <a:cxnLst/>
                <a:rect l="l" t="t" r="r" b="b"/>
                <a:pathLst>
                  <a:path w="929" h="527" extrusionOk="0">
                    <a:moveTo>
                      <a:pt x="903" y="1"/>
                    </a:moveTo>
                    <a:lnTo>
                      <a:pt x="1" y="377"/>
                    </a:lnTo>
                    <a:cubicBezTo>
                      <a:pt x="26" y="427"/>
                      <a:pt x="26" y="477"/>
                      <a:pt x="26" y="527"/>
                    </a:cubicBezTo>
                    <a:lnTo>
                      <a:pt x="928" y="151"/>
                    </a:lnTo>
                    <a:cubicBezTo>
                      <a:pt x="928" y="101"/>
                      <a:pt x="928" y="51"/>
                      <a:pt x="903"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49"/>
              <p:cNvSpPr/>
              <p:nvPr/>
            </p:nvSpPr>
            <p:spPr>
              <a:xfrm>
                <a:off x="2827956" y="1935408"/>
                <a:ext cx="18371" cy="10421"/>
              </a:xfrm>
              <a:custGeom>
                <a:avLst/>
                <a:gdLst/>
                <a:ahLst/>
                <a:cxnLst/>
                <a:rect l="l" t="t" r="r" b="b"/>
                <a:pathLst>
                  <a:path w="929" h="527" extrusionOk="0">
                    <a:moveTo>
                      <a:pt x="903" y="0"/>
                    </a:moveTo>
                    <a:lnTo>
                      <a:pt x="1" y="376"/>
                    </a:lnTo>
                    <a:cubicBezTo>
                      <a:pt x="26" y="426"/>
                      <a:pt x="26" y="476"/>
                      <a:pt x="26" y="526"/>
                    </a:cubicBezTo>
                    <a:lnTo>
                      <a:pt x="928" y="150"/>
                    </a:lnTo>
                    <a:cubicBezTo>
                      <a:pt x="928" y="100"/>
                      <a:pt x="928" y="50"/>
                      <a:pt x="9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49"/>
              <p:cNvSpPr/>
              <p:nvPr/>
            </p:nvSpPr>
            <p:spPr>
              <a:xfrm>
                <a:off x="2828450" y="1938374"/>
                <a:ext cx="18371" cy="10916"/>
              </a:xfrm>
              <a:custGeom>
                <a:avLst/>
                <a:gdLst/>
                <a:ahLst/>
                <a:cxnLst/>
                <a:rect l="l" t="t" r="r" b="b"/>
                <a:pathLst>
                  <a:path w="929" h="552" extrusionOk="0">
                    <a:moveTo>
                      <a:pt x="903" y="0"/>
                    </a:moveTo>
                    <a:lnTo>
                      <a:pt x="1" y="376"/>
                    </a:lnTo>
                    <a:cubicBezTo>
                      <a:pt x="26" y="426"/>
                      <a:pt x="26" y="477"/>
                      <a:pt x="26" y="552"/>
                    </a:cubicBezTo>
                    <a:lnTo>
                      <a:pt x="928" y="151"/>
                    </a:lnTo>
                    <a:cubicBezTo>
                      <a:pt x="928" y="101"/>
                      <a:pt x="903" y="51"/>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49"/>
              <p:cNvSpPr/>
              <p:nvPr/>
            </p:nvSpPr>
            <p:spPr>
              <a:xfrm>
                <a:off x="2828964" y="1941340"/>
                <a:ext cx="17857" cy="10936"/>
              </a:xfrm>
              <a:custGeom>
                <a:avLst/>
                <a:gdLst/>
                <a:ahLst/>
                <a:cxnLst/>
                <a:rect l="l" t="t" r="r" b="b"/>
                <a:pathLst>
                  <a:path w="903" h="553" extrusionOk="0">
                    <a:moveTo>
                      <a:pt x="902" y="1"/>
                    </a:moveTo>
                    <a:lnTo>
                      <a:pt x="0" y="402"/>
                    </a:lnTo>
                    <a:cubicBezTo>
                      <a:pt x="0" y="452"/>
                      <a:pt x="0" y="502"/>
                      <a:pt x="0" y="552"/>
                    </a:cubicBezTo>
                    <a:lnTo>
                      <a:pt x="902" y="176"/>
                    </a:lnTo>
                    <a:cubicBezTo>
                      <a:pt x="902" y="126"/>
                      <a:pt x="902" y="51"/>
                      <a:pt x="902"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49"/>
              <p:cNvSpPr/>
              <p:nvPr/>
            </p:nvSpPr>
            <p:spPr>
              <a:xfrm>
                <a:off x="2828964" y="1944821"/>
                <a:ext cx="17857" cy="10421"/>
              </a:xfrm>
              <a:custGeom>
                <a:avLst/>
                <a:gdLst/>
                <a:ahLst/>
                <a:cxnLst/>
                <a:rect l="l" t="t" r="r" b="b"/>
                <a:pathLst>
                  <a:path w="903" h="527" extrusionOk="0">
                    <a:moveTo>
                      <a:pt x="902" y="0"/>
                    </a:moveTo>
                    <a:lnTo>
                      <a:pt x="0" y="376"/>
                    </a:lnTo>
                    <a:cubicBezTo>
                      <a:pt x="0" y="426"/>
                      <a:pt x="25" y="476"/>
                      <a:pt x="25" y="527"/>
                    </a:cubicBezTo>
                    <a:lnTo>
                      <a:pt x="902" y="126"/>
                    </a:lnTo>
                    <a:cubicBezTo>
                      <a:pt x="902" y="100"/>
                      <a:pt x="902" y="50"/>
                      <a:pt x="902"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49"/>
              <p:cNvSpPr/>
              <p:nvPr/>
            </p:nvSpPr>
            <p:spPr>
              <a:xfrm>
                <a:off x="2829459" y="1947293"/>
                <a:ext cx="17857" cy="10421"/>
              </a:xfrm>
              <a:custGeom>
                <a:avLst/>
                <a:gdLst/>
                <a:ahLst/>
                <a:cxnLst/>
                <a:rect l="l" t="t" r="r" b="b"/>
                <a:pathLst>
                  <a:path w="903" h="527" extrusionOk="0">
                    <a:moveTo>
                      <a:pt x="877" y="1"/>
                    </a:moveTo>
                    <a:lnTo>
                      <a:pt x="0" y="402"/>
                    </a:lnTo>
                    <a:cubicBezTo>
                      <a:pt x="0" y="427"/>
                      <a:pt x="0" y="477"/>
                      <a:pt x="0" y="527"/>
                    </a:cubicBezTo>
                    <a:lnTo>
                      <a:pt x="902" y="151"/>
                    </a:lnTo>
                    <a:cubicBezTo>
                      <a:pt x="902" y="101"/>
                      <a:pt x="877" y="51"/>
                      <a:pt x="87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49"/>
              <p:cNvSpPr/>
              <p:nvPr/>
            </p:nvSpPr>
            <p:spPr>
              <a:xfrm>
                <a:off x="2829459" y="1950259"/>
                <a:ext cx="17857" cy="10441"/>
              </a:xfrm>
              <a:custGeom>
                <a:avLst/>
                <a:gdLst/>
                <a:ahLst/>
                <a:cxnLst/>
                <a:rect l="l" t="t" r="r" b="b"/>
                <a:pathLst>
                  <a:path w="903" h="528" extrusionOk="0">
                    <a:moveTo>
                      <a:pt x="902" y="1"/>
                    </a:moveTo>
                    <a:lnTo>
                      <a:pt x="0" y="377"/>
                    </a:lnTo>
                    <a:cubicBezTo>
                      <a:pt x="0" y="427"/>
                      <a:pt x="0" y="477"/>
                      <a:pt x="0" y="527"/>
                    </a:cubicBezTo>
                    <a:lnTo>
                      <a:pt x="877" y="151"/>
                    </a:lnTo>
                    <a:cubicBezTo>
                      <a:pt x="877" y="101"/>
                      <a:pt x="877" y="51"/>
                      <a:pt x="902"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49"/>
              <p:cNvSpPr/>
              <p:nvPr/>
            </p:nvSpPr>
            <p:spPr>
              <a:xfrm>
                <a:off x="2828964" y="1953245"/>
                <a:ext cx="17857" cy="10421"/>
              </a:xfrm>
              <a:custGeom>
                <a:avLst/>
                <a:gdLst/>
                <a:ahLst/>
                <a:cxnLst/>
                <a:rect l="l" t="t" r="r" b="b"/>
                <a:pathLst>
                  <a:path w="903" h="527" extrusionOk="0">
                    <a:moveTo>
                      <a:pt x="902" y="0"/>
                    </a:moveTo>
                    <a:lnTo>
                      <a:pt x="25" y="376"/>
                    </a:lnTo>
                    <a:cubicBezTo>
                      <a:pt x="25" y="426"/>
                      <a:pt x="0" y="476"/>
                      <a:pt x="0" y="527"/>
                    </a:cubicBezTo>
                    <a:lnTo>
                      <a:pt x="902" y="151"/>
                    </a:lnTo>
                    <a:cubicBezTo>
                      <a:pt x="902" y="101"/>
                      <a:pt x="902" y="50"/>
                      <a:pt x="90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49"/>
              <p:cNvSpPr/>
              <p:nvPr/>
            </p:nvSpPr>
            <p:spPr>
              <a:xfrm>
                <a:off x="2828964" y="1956212"/>
                <a:ext cx="17857" cy="9927"/>
              </a:xfrm>
              <a:custGeom>
                <a:avLst/>
                <a:gdLst/>
                <a:ahLst/>
                <a:cxnLst/>
                <a:rect l="l" t="t" r="r" b="b"/>
                <a:pathLst>
                  <a:path w="903" h="502" extrusionOk="0">
                    <a:moveTo>
                      <a:pt x="902" y="1"/>
                    </a:moveTo>
                    <a:lnTo>
                      <a:pt x="0" y="377"/>
                    </a:lnTo>
                    <a:cubicBezTo>
                      <a:pt x="0" y="402"/>
                      <a:pt x="0" y="452"/>
                      <a:pt x="0" y="502"/>
                    </a:cubicBezTo>
                    <a:lnTo>
                      <a:pt x="902" y="126"/>
                    </a:lnTo>
                    <a:cubicBezTo>
                      <a:pt x="902" y="76"/>
                      <a:pt x="902" y="26"/>
                      <a:pt x="902"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49"/>
              <p:cNvSpPr/>
              <p:nvPr/>
            </p:nvSpPr>
            <p:spPr>
              <a:xfrm>
                <a:off x="2828450" y="1958684"/>
                <a:ext cx="18371" cy="10441"/>
              </a:xfrm>
              <a:custGeom>
                <a:avLst/>
                <a:gdLst/>
                <a:ahLst/>
                <a:cxnLst/>
                <a:rect l="l" t="t" r="r" b="b"/>
                <a:pathLst>
                  <a:path w="929" h="528" extrusionOk="0">
                    <a:moveTo>
                      <a:pt x="928" y="1"/>
                    </a:moveTo>
                    <a:lnTo>
                      <a:pt x="26" y="377"/>
                    </a:lnTo>
                    <a:cubicBezTo>
                      <a:pt x="26" y="427"/>
                      <a:pt x="1" y="477"/>
                      <a:pt x="1" y="502"/>
                    </a:cubicBezTo>
                    <a:cubicBezTo>
                      <a:pt x="1" y="502"/>
                      <a:pt x="1" y="527"/>
                      <a:pt x="1" y="527"/>
                    </a:cubicBezTo>
                    <a:lnTo>
                      <a:pt x="903" y="151"/>
                    </a:lnTo>
                    <a:cubicBezTo>
                      <a:pt x="903" y="126"/>
                      <a:pt x="903" y="126"/>
                      <a:pt x="903" y="126"/>
                    </a:cubicBezTo>
                    <a:cubicBezTo>
                      <a:pt x="903" y="101"/>
                      <a:pt x="928" y="51"/>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49"/>
              <p:cNvSpPr/>
              <p:nvPr/>
            </p:nvSpPr>
            <p:spPr>
              <a:xfrm>
                <a:off x="2827956" y="1961670"/>
                <a:ext cx="18371" cy="9927"/>
              </a:xfrm>
              <a:custGeom>
                <a:avLst/>
                <a:gdLst/>
                <a:ahLst/>
                <a:cxnLst/>
                <a:rect l="l" t="t" r="r" b="b"/>
                <a:pathLst>
                  <a:path w="929" h="502" extrusionOk="0">
                    <a:moveTo>
                      <a:pt x="928" y="0"/>
                    </a:moveTo>
                    <a:lnTo>
                      <a:pt x="26" y="376"/>
                    </a:lnTo>
                    <a:cubicBezTo>
                      <a:pt x="26" y="426"/>
                      <a:pt x="26" y="451"/>
                      <a:pt x="1" y="502"/>
                    </a:cubicBezTo>
                    <a:lnTo>
                      <a:pt x="903" y="126"/>
                    </a:lnTo>
                    <a:cubicBezTo>
                      <a:pt x="928" y="76"/>
                      <a:pt x="928" y="25"/>
                      <a:pt x="92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49"/>
              <p:cNvSpPr/>
              <p:nvPr/>
            </p:nvSpPr>
            <p:spPr>
              <a:xfrm>
                <a:off x="2827461" y="1964142"/>
                <a:ext cx="18371" cy="9927"/>
              </a:xfrm>
              <a:custGeom>
                <a:avLst/>
                <a:gdLst/>
                <a:ahLst/>
                <a:cxnLst/>
                <a:rect l="l" t="t" r="r" b="b"/>
                <a:pathLst>
                  <a:path w="929" h="502" extrusionOk="0">
                    <a:moveTo>
                      <a:pt x="928" y="1"/>
                    </a:moveTo>
                    <a:lnTo>
                      <a:pt x="26" y="377"/>
                    </a:lnTo>
                    <a:cubicBezTo>
                      <a:pt x="26" y="427"/>
                      <a:pt x="26" y="477"/>
                      <a:pt x="1" y="502"/>
                    </a:cubicBezTo>
                    <a:lnTo>
                      <a:pt x="903" y="126"/>
                    </a:lnTo>
                    <a:cubicBezTo>
                      <a:pt x="928" y="101"/>
                      <a:pt x="928" y="51"/>
                      <a:pt x="928"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49"/>
              <p:cNvSpPr/>
              <p:nvPr/>
            </p:nvSpPr>
            <p:spPr>
              <a:xfrm>
                <a:off x="2826967" y="1966614"/>
                <a:ext cx="18371" cy="10441"/>
              </a:xfrm>
              <a:custGeom>
                <a:avLst/>
                <a:gdLst/>
                <a:ahLst/>
                <a:cxnLst/>
                <a:rect l="l" t="t" r="r" b="b"/>
                <a:pathLst>
                  <a:path w="929" h="528" extrusionOk="0">
                    <a:moveTo>
                      <a:pt x="928" y="1"/>
                    </a:moveTo>
                    <a:lnTo>
                      <a:pt x="26" y="377"/>
                    </a:lnTo>
                    <a:cubicBezTo>
                      <a:pt x="26" y="427"/>
                      <a:pt x="26" y="477"/>
                      <a:pt x="1" y="527"/>
                    </a:cubicBezTo>
                    <a:lnTo>
                      <a:pt x="903" y="151"/>
                    </a:lnTo>
                    <a:cubicBezTo>
                      <a:pt x="903" y="101"/>
                      <a:pt x="928" y="51"/>
                      <a:pt x="928"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49"/>
              <p:cNvSpPr/>
              <p:nvPr/>
            </p:nvSpPr>
            <p:spPr>
              <a:xfrm>
                <a:off x="2826472" y="1969600"/>
                <a:ext cx="18351" cy="9927"/>
              </a:xfrm>
              <a:custGeom>
                <a:avLst/>
                <a:gdLst/>
                <a:ahLst/>
                <a:cxnLst/>
                <a:rect l="l" t="t" r="r" b="b"/>
                <a:pathLst>
                  <a:path w="928" h="502" extrusionOk="0">
                    <a:moveTo>
                      <a:pt x="928" y="0"/>
                    </a:moveTo>
                    <a:lnTo>
                      <a:pt x="26" y="376"/>
                    </a:lnTo>
                    <a:cubicBezTo>
                      <a:pt x="26" y="426"/>
                      <a:pt x="1" y="451"/>
                      <a:pt x="1" y="502"/>
                    </a:cubicBezTo>
                    <a:lnTo>
                      <a:pt x="878" y="126"/>
                    </a:lnTo>
                    <a:cubicBezTo>
                      <a:pt x="903" y="76"/>
                      <a:pt x="903" y="50"/>
                      <a:pt x="928"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49"/>
              <p:cNvSpPr/>
              <p:nvPr/>
            </p:nvSpPr>
            <p:spPr>
              <a:xfrm>
                <a:off x="2825484" y="1972072"/>
                <a:ext cx="18351" cy="10421"/>
              </a:xfrm>
              <a:custGeom>
                <a:avLst/>
                <a:gdLst/>
                <a:ahLst/>
                <a:cxnLst/>
                <a:rect l="l" t="t" r="r" b="b"/>
                <a:pathLst>
                  <a:path w="928" h="527" extrusionOk="0">
                    <a:moveTo>
                      <a:pt x="928" y="1"/>
                    </a:moveTo>
                    <a:lnTo>
                      <a:pt x="51" y="377"/>
                    </a:lnTo>
                    <a:cubicBezTo>
                      <a:pt x="26" y="427"/>
                      <a:pt x="1" y="477"/>
                      <a:pt x="1" y="527"/>
                    </a:cubicBezTo>
                    <a:lnTo>
                      <a:pt x="903" y="151"/>
                    </a:lnTo>
                    <a:cubicBezTo>
                      <a:pt x="903" y="101"/>
                      <a:pt x="928" y="51"/>
                      <a:pt x="928"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49"/>
              <p:cNvSpPr/>
              <p:nvPr/>
            </p:nvSpPr>
            <p:spPr>
              <a:xfrm>
                <a:off x="2824000" y="1975058"/>
                <a:ext cx="19340" cy="9927"/>
              </a:xfrm>
              <a:custGeom>
                <a:avLst/>
                <a:gdLst/>
                <a:ahLst/>
                <a:cxnLst/>
                <a:rect l="l" t="t" r="r" b="b"/>
                <a:pathLst>
                  <a:path w="978" h="502" extrusionOk="0">
                    <a:moveTo>
                      <a:pt x="978" y="0"/>
                    </a:moveTo>
                    <a:lnTo>
                      <a:pt x="76" y="376"/>
                    </a:lnTo>
                    <a:cubicBezTo>
                      <a:pt x="51" y="426"/>
                      <a:pt x="25" y="451"/>
                      <a:pt x="0" y="501"/>
                    </a:cubicBezTo>
                    <a:lnTo>
                      <a:pt x="903" y="125"/>
                    </a:lnTo>
                    <a:cubicBezTo>
                      <a:pt x="928" y="75"/>
                      <a:pt x="953" y="50"/>
                      <a:pt x="978"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49"/>
              <p:cNvSpPr/>
              <p:nvPr/>
            </p:nvSpPr>
            <p:spPr>
              <a:xfrm>
                <a:off x="2823012" y="1977530"/>
                <a:ext cx="18846" cy="10421"/>
              </a:xfrm>
              <a:custGeom>
                <a:avLst/>
                <a:gdLst/>
                <a:ahLst/>
                <a:cxnLst/>
                <a:rect l="l" t="t" r="r" b="b"/>
                <a:pathLst>
                  <a:path w="953" h="527" extrusionOk="0">
                    <a:moveTo>
                      <a:pt x="953" y="0"/>
                    </a:moveTo>
                    <a:lnTo>
                      <a:pt x="50" y="376"/>
                    </a:lnTo>
                    <a:cubicBezTo>
                      <a:pt x="50" y="426"/>
                      <a:pt x="25" y="477"/>
                      <a:pt x="0" y="527"/>
                    </a:cubicBezTo>
                    <a:lnTo>
                      <a:pt x="877" y="151"/>
                    </a:lnTo>
                    <a:cubicBezTo>
                      <a:pt x="903" y="101"/>
                      <a:pt x="928" y="50"/>
                      <a:pt x="95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49"/>
              <p:cNvSpPr/>
              <p:nvPr/>
            </p:nvSpPr>
            <p:spPr>
              <a:xfrm>
                <a:off x="2821014" y="1980497"/>
                <a:ext cx="19360" cy="10441"/>
              </a:xfrm>
              <a:custGeom>
                <a:avLst/>
                <a:gdLst/>
                <a:ahLst/>
                <a:cxnLst/>
                <a:rect l="l" t="t" r="r" b="b"/>
                <a:pathLst>
                  <a:path w="979" h="528" extrusionOk="0">
                    <a:moveTo>
                      <a:pt x="978" y="1"/>
                    </a:moveTo>
                    <a:lnTo>
                      <a:pt x="101" y="377"/>
                    </a:lnTo>
                    <a:cubicBezTo>
                      <a:pt x="76" y="427"/>
                      <a:pt x="26" y="477"/>
                      <a:pt x="1" y="527"/>
                    </a:cubicBezTo>
                    <a:lnTo>
                      <a:pt x="903" y="151"/>
                    </a:lnTo>
                    <a:cubicBezTo>
                      <a:pt x="928" y="101"/>
                      <a:pt x="953" y="51"/>
                      <a:pt x="978"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49"/>
              <p:cNvSpPr/>
              <p:nvPr/>
            </p:nvSpPr>
            <p:spPr>
              <a:xfrm>
                <a:off x="2818542" y="1983483"/>
                <a:ext cx="20348" cy="10916"/>
              </a:xfrm>
              <a:custGeom>
                <a:avLst/>
                <a:gdLst/>
                <a:ahLst/>
                <a:cxnLst/>
                <a:rect l="l" t="t" r="r" b="b"/>
                <a:pathLst>
                  <a:path w="1029" h="552" extrusionOk="0">
                    <a:moveTo>
                      <a:pt x="1028" y="0"/>
                    </a:moveTo>
                    <a:lnTo>
                      <a:pt x="126" y="376"/>
                    </a:lnTo>
                    <a:cubicBezTo>
                      <a:pt x="76" y="451"/>
                      <a:pt x="51" y="501"/>
                      <a:pt x="1" y="551"/>
                    </a:cubicBezTo>
                    <a:lnTo>
                      <a:pt x="903" y="176"/>
                    </a:lnTo>
                    <a:cubicBezTo>
                      <a:pt x="928" y="125"/>
                      <a:pt x="978" y="75"/>
                      <a:pt x="1028" y="0"/>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49"/>
              <p:cNvSpPr/>
              <p:nvPr/>
            </p:nvSpPr>
            <p:spPr>
              <a:xfrm>
                <a:off x="2807646" y="1986944"/>
                <a:ext cx="28753" cy="15879"/>
              </a:xfrm>
              <a:custGeom>
                <a:avLst/>
                <a:gdLst/>
                <a:ahLst/>
                <a:cxnLst/>
                <a:rect l="l" t="t" r="r" b="b"/>
                <a:pathLst>
                  <a:path w="1454" h="803" extrusionOk="0">
                    <a:moveTo>
                      <a:pt x="1454" y="1"/>
                    </a:moveTo>
                    <a:lnTo>
                      <a:pt x="552" y="376"/>
                    </a:lnTo>
                    <a:cubicBezTo>
                      <a:pt x="399" y="551"/>
                      <a:pt x="245" y="688"/>
                      <a:pt x="76" y="770"/>
                    </a:cubicBezTo>
                    <a:lnTo>
                      <a:pt x="76" y="770"/>
                    </a:lnTo>
                    <a:lnTo>
                      <a:pt x="878" y="427"/>
                    </a:lnTo>
                    <a:cubicBezTo>
                      <a:pt x="1103" y="351"/>
                      <a:pt x="1279" y="201"/>
                      <a:pt x="1454" y="1"/>
                    </a:cubicBezTo>
                    <a:close/>
                    <a:moveTo>
                      <a:pt x="76" y="770"/>
                    </a:moveTo>
                    <a:lnTo>
                      <a:pt x="0" y="803"/>
                    </a:lnTo>
                    <a:cubicBezTo>
                      <a:pt x="26" y="793"/>
                      <a:pt x="51" y="782"/>
                      <a:pt x="76" y="770"/>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49"/>
              <p:cNvSpPr/>
              <p:nvPr/>
            </p:nvSpPr>
            <p:spPr>
              <a:xfrm>
                <a:off x="2789294" y="1824366"/>
                <a:ext cx="18371" cy="7950"/>
              </a:xfrm>
              <a:custGeom>
                <a:avLst/>
                <a:gdLst/>
                <a:ahLst/>
                <a:cxnLst/>
                <a:rect l="l" t="t" r="r" b="b"/>
                <a:pathLst>
                  <a:path w="929" h="402" extrusionOk="0">
                    <a:moveTo>
                      <a:pt x="878" y="1"/>
                    </a:moveTo>
                    <a:lnTo>
                      <a:pt x="1" y="377"/>
                    </a:lnTo>
                    <a:cubicBezTo>
                      <a:pt x="1" y="377"/>
                      <a:pt x="26" y="402"/>
                      <a:pt x="26" y="402"/>
                    </a:cubicBezTo>
                    <a:lnTo>
                      <a:pt x="928" y="26"/>
                    </a:lnTo>
                    <a:cubicBezTo>
                      <a:pt x="903" y="26"/>
                      <a:pt x="903" y="1"/>
                      <a:pt x="878"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49"/>
              <p:cNvSpPr/>
              <p:nvPr/>
            </p:nvSpPr>
            <p:spPr>
              <a:xfrm>
                <a:off x="2789808" y="1824880"/>
                <a:ext cx="21317" cy="10421"/>
              </a:xfrm>
              <a:custGeom>
                <a:avLst/>
                <a:gdLst/>
                <a:ahLst/>
                <a:cxnLst/>
                <a:rect l="l" t="t" r="r" b="b"/>
                <a:pathLst>
                  <a:path w="1078" h="527" extrusionOk="0">
                    <a:moveTo>
                      <a:pt x="902" y="0"/>
                    </a:moveTo>
                    <a:lnTo>
                      <a:pt x="0" y="376"/>
                    </a:lnTo>
                    <a:cubicBezTo>
                      <a:pt x="50" y="426"/>
                      <a:pt x="125" y="476"/>
                      <a:pt x="175" y="526"/>
                    </a:cubicBezTo>
                    <a:lnTo>
                      <a:pt x="1078" y="125"/>
                    </a:lnTo>
                    <a:cubicBezTo>
                      <a:pt x="1003" y="100"/>
                      <a:pt x="952" y="50"/>
                      <a:pt x="902"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49"/>
              <p:cNvSpPr/>
              <p:nvPr/>
            </p:nvSpPr>
            <p:spPr>
              <a:xfrm>
                <a:off x="2793269" y="1827352"/>
                <a:ext cx="20843" cy="10421"/>
              </a:xfrm>
              <a:custGeom>
                <a:avLst/>
                <a:gdLst/>
                <a:ahLst/>
                <a:cxnLst/>
                <a:rect l="l" t="t" r="r" b="b"/>
                <a:pathLst>
                  <a:path w="1054" h="527" extrusionOk="0">
                    <a:moveTo>
                      <a:pt x="903" y="0"/>
                    </a:moveTo>
                    <a:lnTo>
                      <a:pt x="0" y="401"/>
                    </a:lnTo>
                    <a:cubicBezTo>
                      <a:pt x="51" y="426"/>
                      <a:pt x="101" y="477"/>
                      <a:pt x="151" y="527"/>
                    </a:cubicBezTo>
                    <a:lnTo>
                      <a:pt x="1053" y="151"/>
                    </a:lnTo>
                    <a:cubicBezTo>
                      <a:pt x="1003" y="101"/>
                      <a:pt x="953" y="50"/>
                      <a:pt x="90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49"/>
              <p:cNvSpPr/>
              <p:nvPr/>
            </p:nvSpPr>
            <p:spPr>
              <a:xfrm>
                <a:off x="2796235" y="1830318"/>
                <a:ext cx="21337" cy="10441"/>
              </a:xfrm>
              <a:custGeom>
                <a:avLst/>
                <a:gdLst/>
                <a:ahLst/>
                <a:cxnLst/>
                <a:rect l="l" t="t" r="r" b="b"/>
                <a:pathLst>
                  <a:path w="1079" h="528" extrusionOk="0">
                    <a:moveTo>
                      <a:pt x="903" y="1"/>
                    </a:moveTo>
                    <a:lnTo>
                      <a:pt x="1" y="377"/>
                    </a:lnTo>
                    <a:cubicBezTo>
                      <a:pt x="76" y="427"/>
                      <a:pt x="126" y="477"/>
                      <a:pt x="176" y="527"/>
                    </a:cubicBezTo>
                    <a:lnTo>
                      <a:pt x="1079" y="151"/>
                    </a:lnTo>
                    <a:cubicBezTo>
                      <a:pt x="1028" y="101"/>
                      <a:pt x="953" y="51"/>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49"/>
              <p:cNvSpPr/>
              <p:nvPr/>
            </p:nvSpPr>
            <p:spPr>
              <a:xfrm>
                <a:off x="2799716" y="1833304"/>
                <a:ext cx="21317" cy="10916"/>
              </a:xfrm>
              <a:custGeom>
                <a:avLst/>
                <a:gdLst/>
                <a:ahLst/>
                <a:cxnLst/>
                <a:rect l="l" t="t" r="r" b="b"/>
                <a:pathLst>
                  <a:path w="1078" h="552" extrusionOk="0">
                    <a:moveTo>
                      <a:pt x="903" y="0"/>
                    </a:moveTo>
                    <a:lnTo>
                      <a:pt x="0" y="376"/>
                    </a:lnTo>
                    <a:cubicBezTo>
                      <a:pt x="50" y="451"/>
                      <a:pt x="126" y="501"/>
                      <a:pt x="176" y="551"/>
                    </a:cubicBezTo>
                    <a:lnTo>
                      <a:pt x="1078" y="176"/>
                    </a:lnTo>
                    <a:cubicBezTo>
                      <a:pt x="1003" y="125"/>
                      <a:pt x="953" y="75"/>
                      <a:pt x="903"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49"/>
              <p:cNvSpPr/>
              <p:nvPr/>
            </p:nvSpPr>
            <p:spPr>
              <a:xfrm>
                <a:off x="2803176" y="1836765"/>
                <a:ext cx="20843" cy="10916"/>
              </a:xfrm>
              <a:custGeom>
                <a:avLst/>
                <a:gdLst/>
                <a:ahLst/>
                <a:cxnLst/>
                <a:rect l="l" t="t" r="r" b="b"/>
                <a:pathLst>
                  <a:path w="1054" h="552" extrusionOk="0">
                    <a:moveTo>
                      <a:pt x="903" y="1"/>
                    </a:moveTo>
                    <a:lnTo>
                      <a:pt x="1" y="376"/>
                    </a:lnTo>
                    <a:cubicBezTo>
                      <a:pt x="51" y="427"/>
                      <a:pt x="101" y="502"/>
                      <a:pt x="176" y="552"/>
                    </a:cubicBezTo>
                    <a:lnTo>
                      <a:pt x="1053" y="176"/>
                    </a:lnTo>
                    <a:cubicBezTo>
                      <a:pt x="1003" y="126"/>
                      <a:pt x="953" y="51"/>
                      <a:pt x="903" y="1"/>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49"/>
              <p:cNvSpPr/>
              <p:nvPr/>
            </p:nvSpPr>
            <p:spPr>
              <a:xfrm>
                <a:off x="2806657" y="1840226"/>
                <a:ext cx="20823" cy="11430"/>
              </a:xfrm>
              <a:custGeom>
                <a:avLst/>
                <a:gdLst/>
                <a:ahLst/>
                <a:cxnLst/>
                <a:rect l="l" t="t" r="r" b="b"/>
                <a:pathLst>
                  <a:path w="1053" h="578" extrusionOk="0">
                    <a:moveTo>
                      <a:pt x="877" y="1"/>
                    </a:moveTo>
                    <a:lnTo>
                      <a:pt x="0" y="377"/>
                    </a:lnTo>
                    <a:cubicBezTo>
                      <a:pt x="50" y="452"/>
                      <a:pt x="100" y="502"/>
                      <a:pt x="151" y="577"/>
                    </a:cubicBezTo>
                    <a:lnTo>
                      <a:pt x="1053" y="201"/>
                    </a:lnTo>
                    <a:cubicBezTo>
                      <a:pt x="1003" y="126"/>
                      <a:pt x="953" y="76"/>
                      <a:pt x="877"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49"/>
              <p:cNvSpPr/>
              <p:nvPr/>
            </p:nvSpPr>
            <p:spPr>
              <a:xfrm>
                <a:off x="2809623" y="1844201"/>
                <a:ext cx="21337" cy="11410"/>
              </a:xfrm>
              <a:custGeom>
                <a:avLst/>
                <a:gdLst/>
                <a:ahLst/>
                <a:cxnLst/>
                <a:rect l="l" t="t" r="r" b="b"/>
                <a:pathLst>
                  <a:path w="1079" h="577" extrusionOk="0">
                    <a:moveTo>
                      <a:pt x="903" y="0"/>
                    </a:moveTo>
                    <a:lnTo>
                      <a:pt x="1" y="376"/>
                    </a:lnTo>
                    <a:cubicBezTo>
                      <a:pt x="76" y="427"/>
                      <a:pt x="126" y="502"/>
                      <a:pt x="176" y="577"/>
                    </a:cubicBezTo>
                    <a:lnTo>
                      <a:pt x="1078" y="201"/>
                    </a:lnTo>
                    <a:cubicBezTo>
                      <a:pt x="1028" y="126"/>
                      <a:pt x="953" y="51"/>
                      <a:pt x="903"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49"/>
              <p:cNvSpPr/>
              <p:nvPr/>
            </p:nvSpPr>
            <p:spPr>
              <a:xfrm>
                <a:off x="2813084" y="1848156"/>
                <a:ext cx="20843" cy="11430"/>
              </a:xfrm>
              <a:custGeom>
                <a:avLst/>
                <a:gdLst/>
                <a:ahLst/>
                <a:cxnLst/>
                <a:rect l="l" t="t" r="r" b="b"/>
                <a:pathLst>
                  <a:path w="1054" h="578" extrusionOk="0">
                    <a:moveTo>
                      <a:pt x="903" y="1"/>
                    </a:moveTo>
                    <a:lnTo>
                      <a:pt x="1" y="377"/>
                    </a:lnTo>
                    <a:cubicBezTo>
                      <a:pt x="51" y="427"/>
                      <a:pt x="101" y="502"/>
                      <a:pt x="151" y="577"/>
                    </a:cubicBezTo>
                    <a:lnTo>
                      <a:pt x="1054" y="201"/>
                    </a:lnTo>
                    <a:cubicBezTo>
                      <a:pt x="1004" y="126"/>
                      <a:pt x="953" y="51"/>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49"/>
              <p:cNvSpPr/>
              <p:nvPr/>
            </p:nvSpPr>
            <p:spPr>
              <a:xfrm>
                <a:off x="2816070" y="1852131"/>
                <a:ext cx="20823" cy="11410"/>
              </a:xfrm>
              <a:custGeom>
                <a:avLst/>
                <a:gdLst/>
                <a:ahLst/>
                <a:cxnLst/>
                <a:rect l="l" t="t" r="r" b="b"/>
                <a:pathLst>
                  <a:path w="1053" h="577" extrusionOk="0">
                    <a:moveTo>
                      <a:pt x="903" y="0"/>
                    </a:moveTo>
                    <a:lnTo>
                      <a:pt x="0" y="376"/>
                    </a:lnTo>
                    <a:cubicBezTo>
                      <a:pt x="50" y="452"/>
                      <a:pt x="101" y="502"/>
                      <a:pt x="151" y="577"/>
                    </a:cubicBezTo>
                    <a:lnTo>
                      <a:pt x="1053" y="201"/>
                    </a:lnTo>
                    <a:cubicBezTo>
                      <a:pt x="1003" y="126"/>
                      <a:pt x="953" y="51"/>
                      <a:pt x="903"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49"/>
              <p:cNvSpPr/>
              <p:nvPr/>
            </p:nvSpPr>
            <p:spPr>
              <a:xfrm>
                <a:off x="2819037" y="1856086"/>
                <a:ext cx="20843" cy="11430"/>
              </a:xfrm>
              <a:custGeom>
                <a:avLst/>
                <a:gdLst/>
                <a:ahLst/>
                <a:cxnLst/>
                <a:rect l="l" t="t" r="r" b="b"/>
                <a:pathLst>
                  <a:path w="1054" h="578" extrusionOk="0">
                    <a:moveTo>
                      <a:pt x="903" y="1"/>
                    </a:moveTo>
                    <a:lnTo>
                      <a:pt x="1" y="377"/>
                    </a:lnTo>
                    <a:cubicBezTo>
                      <a:pt x="51" y="452"/>
                      <a:pt x="101" y="502"/>
                      <a:pt x="151" y="577"/>
                    </a:cubicBezTo>
                    <a:lnTo>
                      <a:pt x="1053" y="201"/>
                    </a:lnTo>
                    <a:cubicBezTo>
                      <a:pt x="1003" y="126"/>
                      <a:pt x="953" y="76"/>
                      <a:pt x="903"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49"/>
              <p:cNvSpPr/>
              <p:nvPr/>
            </p:nvSpPr>
            <p:spPr>
              <a:xfrm>
                <a:off x="2822023" y="1860061"/>
                <a:ext cx="20329" cy="11905"/>
              </a:xfrm>
              <a:custGeom>
                <a:avLst/>
                <a:gdLst/>
                <a:ahLst/>
                <a:cxnLst/>
                <a:rect l="l" t="t" r="r" b="b"/>
                <a:pathLst>
                  <a:path w="1028" h="602" extrusionOk="0">
                    <a:moveTo>
                      <a:pt x="902" y="0"/>
                    </a:moveTo>
                    <a:lnTo>
                      <a:pt x="0" y="376"/>
                    </a:lnTo>
                    <a:cubicBezTo>
                      <a:pt x="50" y="452"/>
                      <a:pt x="100" y="527"/>
                      <a:pt x="125" y="602"/>
                    </a:cubicBezTo>
                    <a:lnTo>
                      <a:pt x="1028" y="226"/>
                    </a:lnTo>
                    <a:cubicBezTo>
                      <a:pt x="978" y="151"/>
                      <a:pt x="953" y="76"/>
                      <a:pt x="902"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49"/>
              <p:cNvSpPr/>
              <p:nvPr/>
            </p:nvSpPr>
            <p:spPr>
              <a:xfrm>
                <a:off x="2824495" y="1864531"/>
                <a:ext cx="20843" cy="11905"/>
              </a:xfrm>
              <a:custGeom>
                <a:avLst/>
                <a:gdLst/>
                <a:ahLst/>
                <a:cxnLst/>
                <a:rect l="l" t="t" r="r" b="b"/>
                <a:pathLst>
                  <a:path w="1054" h="602" extrusionOk="0">
                    <a:moveTo>
                      <a:pt x="903" y="0"/>
                    </a:moveTo>
                    <a:lnTo>
                      <a:pt x="0" y="376"/>
                    </a:lnTo>
                    <a:cubicBezTo>
                      <a:pt x="51" y="451"/>
                      <a:pt x="101" y="526"/>
                      <a:pt x="151" y="602"/>
                    </a:cubicBezTo>
                    <a:lnTo>
                      <a:pt x="1053" y="226"/>
                    </a:lnTo>
                    <a:cubicBezTo>
                      <a:pt x="1003" y="150"/>
                      <a:pt x="953" y="75"/>
                      <a:pt x="903"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49"/>
              <p:cNvSpPr/>
              <p:nvPr/>
            </p:nvSpPr>
            <p:spPr>
              <a:xfrm>
                <a:off x="2827461" y="1868980"/>
                <a:ext cx="20843" cy="12913"/>
              </a:xfrm>
              <a:custGeom>
                <a:avLst/>
                <a:gdLst/>
                <a:ahLst/>
                <a:cxnLst/>
                <a:rect l="l" t="t" r="r" b="b"/>
                <a:pathLst>
                  <a:path w="1054" h="653" extrusionOk="0">
                    <a:moveTo>
                      <a:pt x="903" y="1"/>
                    </a:moveTo>
                    <a:lnTo>
                      <a:pt x="1" y="377"/>
                    </a:lnTo>
                    <a:cubicBezTo>
                      <a:pt x="51" y="452"/>
                      <a:pt x="101" y="552"/>
                      <a:pt x="151" y="652"/>
                    </a:cubicBezTo>
                    <a:lnTo>
                      <a:pt x="1053" y="276"/>
                    </a:lnTo>
                    <a:cubicBezTo>
                      <a:pt x="1003" y="176"/>
                      <a:pt x="953" y="76"/>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49"/>
              <p:cNvSpPr/>
              <p:nvPr/>
            </p:nvSpPr>
            <p:spPr>
              <a:xfrm>
                <a:off x="2830447" y="1874438"/>
                <a:ext cx="22326" cy="15385"/>
              </a:xfrm>
              <a:custGeom>
                <a:avLst/>
                <a:gdLst/>
                <a:ahLst/>
                <a:cxnLst/>
                <a:rect l="l" t="t" r="r" b="b"/>
                <a:pathLst>
                  <a:path w="1129" h="778" extrusionOk="0">
                    <a:moveTo>
                      <a:pt x="902" y="0"/>
                    </a:moveTo>
                    <a:lnTo>
                      <a:pt x="0" y="376"/>
                    </a:lnTo>
                    <a:cubicBezTo>
                      <a:pt x="75" y="502"/>
                      <a:pt x="151" y="652"/>
                      <a:pt x="226" y="777"/>
                    </a:cubicBezTo>
                    <a:lnTo>
                      <a:pt x="1128" y="401"/>
                    </a:lnTo>
                    <a:cubicBezTo>
                      <a:pt x="1053" y="276"/>
                      <a:pt x="978" y="126"/>
                      <a:pt x="902"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49"/>
              <p:cNvSpPr/>
              <p:nvPr/>
            </p:nvSpPr>
            <p:spPr>
              <a:xfrm>
                <a:off x="2834897" y="1882369"/>
                <a:ext cx="22820" cy="18351"/>
              </a:xfrm>
              <a:custGeom>
                <a:avLst/>
                <a:gdLst/>
                <a:ahLst/>
                <a:cxnLst/>
                <a:rect l="l" t="t" r="r" b="b"/>
                <a:pathLst>
                  <a:path w="1154" h="928" extrusionOk="0">
                    <a:moveTo>
                      <a:pt x="903" y="0"/>
                    </a:moveTo>
                    <a:lnTo>
                      <a:pt x="1" y="376"/>
                    </a:lnTo>
                    <a:cubicBezTo>
                      <a:pt x="101" y="577"/>
                      <a:pt x="176" y="752"/>
                      <a:pt x="251" y="928"/>
                    </a:cubicBezTo>
                    <a:lnTo>
                      <a:pt x="1154" y="552"/>
                    </a:lnTo>
                    <a:cubicBezTo>
                      <a:pt x="1078" y="376"/>
                      <a:pt x="978" y="201"/>
                      <a:pt x="903"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49"/>
              <p:cNvSpPr/>
              <p:nvPr/>
            </p:nvSpPr>
            <p:spPr>
              <a:xfrm>
                <a:off x="2839861" y="1893265"/>
                <a:ext cx="20843" cy="15385"/>
              </a:xfrm>
              <a:custGeom>
                <a:avLst/>
                <a:gdLst/>
                <a:ahLst/>
                <a:cxnLst/>
                <a:rect l="l" t="t" r="r" b="b"/>
                <a:pathLst>
                  <a:path w="1054" h="778" extrusionOk="0">
                    <a:moveTo>
                      <a:pt x="903" y="1"/>
                    </a:moveTo>
                    <a:lnTo>
                      <a:pt x="0" y="377"/>
                    </a:lnTo>
                    <a:cubicBezTo>
                      <a:pt x="51" y="527"/>
                      <a:pt x="126" y="652"/>
                      <a:pt x="176" y="778"/>
                    </a:cubicBezTo>
                    <a:lnTo>
                      <a:pt x="1053" y="402"/>
                    </a:lnTo>
                    <a:cubicBezTo>
                      <a:pt x="1003" y="276"/>
                      <a:pt x="953" y="126"/>
                      <a:pt x="903"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49"/>
              <p:cNvSpPr/>
              <p:nvPr/>
            </p:nvSpPr>
            <p:spPr>
              <a:xfrm>
                <a:off x="2843322" y="1901195"/>
                <a:ext cx="19360" cy="12913"/>
              </a:xfrm>
              <a:custGeom>
                <a:avLst/>
                <a:gdLst/>
                <a:ahLst/>
                <a:cxnLst/>
                <a:rect l="l" t="t" r="r" b="b"/>
                <a:pathLst>
                  <a:path w="979" h="653" extrusionOk="0">
                    <a:moveTo>
                      <a:pt x="878" y="1"/>
                    </a:moveTo>
                    <a:lnTo>
                      <a:pt x="1" y="377"/>
                    </a:lnTo>
                    <a:cubicBezTo>
                      <a:pt x="26" y="477"/>
                      <a:pt x="51" y="577"/>
                      <a:pt x="101" y="652"/>
                    </a:cubicBezTo>
                    <a:lnTo>
                      <a:pt x="978" y="276"/>
                    </a:lnTo>
                    <a:cubicBezTo>
                      <a:pt x="953" y="176"/>
                      <a:pt x="928" y="101"/>
                      <a:pt x="878"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49"/>
              <p:cNvSpPr/>
              <p:nvPr/>
            </p:nvSpPr>
            <p:spPr>
              <a:xfrm>
                <a:off x="2845319" y="1906653"/>
                <a:ext cx="19340" cy="12399"/>
              </a:xfrm>
              <a:custGeom>
                <a:avLst/>
                <a:gdLst/>
                <a:ahLst/>
                <a:cxnLst/>
                <a:rect l="l" t="t" r="r" b="b"/>
                <a:pathLst>
                  <a:path w="978" h="627" extrusionOk="0">
                    <a:moveTo>
                      <a:pt x="877" y="0"/>
                    </a:moveTo>
                    <a:lnTo>
                      <a:pt x="0" y="376"/>
                    </a:lnTo>
                    <a:cubicBezTo>
                      <a:pt x="25" y="452"/>
                      <a:pt x="50" y="527"/>
                      <a:pt x="75" y="627"/>
                    </a:cubicBezTo>
                    <a:lnTo>
                      <a:pt x="978" y="251"/>
                    </a:lnTo>
                    <a:cubicBezTo>
                      <a:pt x="952" y="151"/>
                      <a:pt x="902" y="76"/>
                      <a:pt x="877"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49"/>
              <p:cNvSpPr/>
              <p:nvPr/>
            </p:nvSpPr>
            <p:spPr>
              <a:xfrm>
                <a:off x="2846802" y="1911617"/>
                <a:ext cx="18846" cy="11410"/>
              </a:xfrm>
              <a:custGeom>
                <a:avLst/>
                <a:gdLst/>
                <a:ahLst/>
                <a:cxnLst/>
                <a:rect l="l" t="t" r="r" b="b"/>
                <a:pathLst>
                  <a:path w="953" h="577" extrusionOk="0">
                    <a:moveTo>
                      <a:pt x="903" y="0"/>
                    </a:moveTo>
                    <a:lnTo>
                      <a:pt x="0" y="376"/>
                    </a:lnTo>
                    <a:cubicBezTo>
                      <a:pt x="25" y="451"/>
                      <a:pt x="50" y="501"/>
                      <a:pt x="50" y="576"/>
                    </a:cubicBezTo>
                    <a:lnTo>
                      <a:pt x="953" y="201"/>
                    </a:lnTo>
                    <a:cubicBezTo>
                      <a:pt x="928" y="125"/>
                      <a:pt x="903" y="75"/>
                      <a:pt x="903"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49"/>
              <p:cNvSpPr/>
              <p:nvPr/>
            </p:nvSpPr>
            <p:spPr>
              <a:xfrm>
                <a:off x="2847791" y="1915572"/>
                <a:ext cx="19340" cy="11924"/>
              </a:xfrm>
              <a:custGeom>
                <a:avLst/>
                <a:gdLst/>
                <a:ahLst/>
                <a:cxnLst/>
                <a:rect l="l" t="t" r="r" b="b"/>
                <a:pathLst>
                  <a:path w="978" h="603" extrusionOk="0">
                    <a:moveTo>
                      <a:pt x="903" y="1"/>
                    </a:moveTo>
                    <a:lnTo>
                      <a:pt x="0" y="376"/>
                    </a:lnTo>
                    <a:cubicBezTo>
                      <a:pt x="25" y="452"/>
                      <a:pt x="51" y="527"/>
                      <a:pt x="76" y="602"/>
                    </a:cubicBezTo>
                    <a:lnTo>
                      <a:pt x="978" y="226"/>
                    </a:lnTo>
                    <a:cubicBezTo>
                      <a:pt x="953" y="151"/>
                      <a:pt x="928" y="76"/>
                      <a:pt x="903"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49"/>
              <p:cNvSpPr/>
              <p:nvPr/>
            </p:nvSpPr>
            <p:spPr>
              <a:xfrm>
                <a:off x="2849274" y="1920042"/>
                <a:ext cx="18846" cy="11905"/>
              </a:xfrm>
              <a:custGeom>
                <a:avLst/>
                <a:gdLst/>
                <a:ahLst/>
                <a:cxnLst/>
                <a:rect l="l" t="t" r="r" b="b"/>
                <a:pathLst>
                  <a:path w="953" h="602" extrusionOk="0">
                    <a:moveTo>
                      <a:pt x="903" y="0"/>
                    </a:moveTo>
                    <a:lnTo>
                      <a:pt x="1" y="376"/>
                    </a:lnTo>
                    <a:cubicBezTo>
                      <a:pt x="26" y="451"/>
                      <a:pt x="26" y="526"/>
                      <a:pt x="51" y="602"/>
                    </a:cubicBezTo>
                    <a:lnTo>
                      <a:pt x="953" y="226"/>
                    </a:lnTo>
                    <a:cubicBezTo>
                      <a:pt x="928" y="150"/>
                      <a:pt x="903" y="75"/>
                      <a:pt x="903"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49"/>
              <p:cNvSpPr/>
              <p:nvPr/>
            </p:nvSpPr>
            <p:spPr>
              <a:xfrm>
                <a:off x="2850263" y="1924491"/>
                <a:ext cx="18865" cy="11430"/>
              </a:xfrm>
              <a:custGeom>
                <a:avLst/>
                <a:gdLst/>
                <a:ahLst/>
                <a:cxnLst/>
                <a:rect l="l" t="t" r="r" b="b"/>
                <a:pathLst>
                  <a:path w="954" h="578" extrusionOk="0">
                    <a:moveTo>
                      <a:pt x="903" y="1"/>
                    </a:moveTo>
                    <a:lnTo>
                      <a:pt x="1" y="377"/>
                    </a:lnTo>
                    <a:cubicBezTo>
                      <a:pt x="26" y="452"/>
                      <a:pt x="51" y="527"/>
                      <a:pt x="51" y="577"/>
                    </a:cubicBezTo>
                    <a:lnTo>
                      <a:pt x="953" y="201"/>
                    </a:lnTo>
                    <a:cubicBezTo>
                      <a:pt x="928" y="126"/>
                      <a:pt x="928" y="76"/>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49"/>
              <p:cNvSpPr/>
              <p:nvPr/>
            </p:nvSpPr>
            <p:spPr>
              <a:xfrm>
                <a:off x="2851252" y="1928466"/>
                <a:ext cx="18865" cy="12399"/>
              </a:xfrm>
              <a:custGeom>
                <a:avLst/>
                <a:gdLst/>
                <a:ahLst/>
                <a:cxnLst/>
                <a:rect l="l" t="t" r="r" b="b"/>
                <a:pathLst>
                  <a:path w="954" h="627" extrusionOk="0">
                    <a:moveTo>
                      <a:pt x="903" y="0"/>
                    </a:moveTo>
                    <a:lnTo>
                      <a:pt x="1" y="376"/>
                    </a:lnTo>
                    <a:cubicBezTo>
                      <a:pt x="26" y="451"/>
                      <a:pt x="26" y="552"/>
                      <a:pt x="51" y="627"/>
                    </a:cubicBezTo>
                    <a:lnTo>
                      <a:pt x="953" y="226"/>
                    </a:lnTo>
                    <a:cubicBezTo>
                      <a:pt x="928" y="151"/>
                      <a:pt x="928" y="75"/>
                      <a:pt x="903"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49"/>
              <p:cNvSpPr/>
              <p:nvPr/>
            </p:nvSpPr>
            <p:spPr>
              <a:xfrm>
                <a:off x="2852240" y="1932916"/>
                <a:ext cx="18865" cy="12419"/>
              </a:xfrm>
              <a:custGeom>
                <a:avLst/>
                <a:gdLst/>
                <a:ahLst/>
                <a:cxnLst/>
                <a:rect l="l" t="t" r="r" b="b"/>
                <a:pathLst>
                  <a:path w="954" h="628" extrusionOk="0">
                    <a:moveTo>
                      <a:pt x="903" y="1"/>
                    </a:moveTo>
                    <a:lnTo>
                      <a:pt x="1" y="402"/>
                    </a:lnTo>
                    <a:cubicBezTo>
                      <a:pt x="26" y="477"/>
                      <a:pt x="26" y="552"/>
                      <a:pt x="51" y="627"/>
                    </a:cubicBezTo>
                    <a:lnTo>
                      <a:pt x="953" y="251"/>
                    </a:lnTo>
                    <a:cubicBezTo>
                      <a:pt x="928" y="176"/>
                      <a:pt x="903" y="101"/>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49"/>
              <p:cNvSpPr/>
              <p:nvPr/>
            </p:nvSpPr>
            <p:spPr>
              <a:xfrm>
                <a:off x="2853249" y="1937879"/>
                <a:ext cx="18351" cy="11905"/>
              </a:xfrm>
              <a:custGeom>
                <a:avLst/>
                <a:gdLst/>
                <a:ahLst/>
                <a:cxnLst/>
                <a:rect l="l" t="t" r="r" b="b"/>
                <a:pathLst>
                  <a:path w="928" h="602" extrusionOk="0">
                    <a:moveTo>
                      <a:pt x="902" y="0"/>
                    </a:moveTo>
                    <a:lnTo>
                      <a:pt x="0" y="376"/>
                    </a:lnTo>
                    <a:cubicBezTo>
                      <a:pt x="0" y="451"/>
                      <a:pt x="25" y="527"/>
                      <a:pt x="25" y="602"/>
                    </a:cubicBezTo>
                    <a:lnTo>
                      <a:pt x="927" y="226"/>
                    </a:lnTo>
                    <a:cubicBezTo>
                      <a:pt x="927" y="151"/>
                      <a:pt x="902" y="76"/>
                      <a:pt x="902"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49"/>
              <p:cNvSpPr/>
              <p:nvPr/>
            </p:nvSpPr>
            <p:spPr>
              <a:xfrm>
                <a:off x="2853743" y="1942329"/>
                <a:ext cx="18351" cy="11924"/>
              </a:xfrm>
              <a:custGeom>
                <a:avLst/>
                <a:gdLst/>
                <a:ahLst/>
                <a:cxnLst/>
                <a:rect l="l" t="t" r="r" b="b"/>
                <a:pathLst>
                  <a:path w="928" h="603" extrusionOk="0">
                    <a:moveTo>
                      <a:pt x="902" y="1"/>
                    </a:moveTo>
                    <a:lnTo>
                      <a:pt x="0" y="377"/>
                    </a:lnTo>
                    <a:cubicBezTo>
                      <a:pt x="25" y="452"/>
                      <a:pt x="25" y="527"/>
                      <a:pt x="25" y="602"/>
                    </a:cubicBezTo>
                    <a:lnTo>
                      <a:pt x="927" y="226"/>
                    </a:lnTo>
                    <a:cubicBezTo>
                      <a:pt x="927" y="151"/>
                      <a:pt x="902" y="76"/>
                      <a:pt x="902" y="1"/>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49"/>
              <p:cNvSpPr/>
              <p:nvPr/>
            </p:nvSpPr>
            <p:spPr>
              <a:xfrm>
                <a:off x="2854238" y="1946798"/>
                <a:ext cx="18351" cy="12419"/>
              </a:xfrm>
              <a:custGeom>
                <a:avLst/>
                <a:gdLst/>
                <a:ahLst/>
                <a:cxnLst/>
                <a:rect l="l" t="t" r="r" b="b"/>
                <a:pathLst>
                  <a:path w="928" h="628" extrusionOk="0">
                    <a:moveTo>
                      <a:pt x="902" y="0"/>
                    </a:moveTo>
                    <a:lnTo>
                      <a:pt x="0" y="376"/>
                    </a:lnTo>
                    <a:cubicBezTo>
                      <a:pt x="25" y="452"/>
                      <a:pt x="25" y="552"/>
                      <a:pt x="25" y="627"/>
                    </a:cubicBezTo>
                    <a:lnTo>
                      <a:pt x="928" y="251"/>
                    </a:lnTo>
                    <a:cubicBezTo>
                      <a:pt x="928" y="151"/>
                      <a:pt x="928" y="76"/>
                      <a:pt x="90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49"/>
              <p:cNvSpPr/>
              <p:nvPr/>
            </p:nvSpPr>
            <p:spPr>
              <a:xfrm>
                <a:off x="2854732" y="1951762"/>
                <a:ext cx="18351" cy="11905"/>
              </a:xfrm>
              <a:custGeom>
                <a:avLst/>
                <a:gdLst/>
                <a:ahLst/>
                <a:cxnLst/>
                <a:rect l="l" t="t" r="r" b="b"/>
                <a:pathLst>
                  <a:path w="928" h="602" extrusionOk="0">
                    <a:moveTo>
                      <a:pt x="903" y="0"/>
                    </a:moveTo>
                    <a:lnTo>
                      <a:pt x="0" y="376"/>
                    </a:lnTo>
                    <a:cubicBezTo>
                      <a:pt x="25" y="451"/>
                      <a:pt x="25" y="526"/>
                      <a:pt x="25" y="602"/>
                    </a:cubicBezTo>
                    <a:lnTo>
                      <a:pt x="928" y="226"/>
                    </a:lnTo>
                    <a:cubicBezTo>
                      <a:pt x="928" y="150"/>
                      <a:pt x="903" y="75"/>
                      <a:pt x="90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49"/>
              <p:cNvSpPr/>
              <p:nvPr/>
            </p:nvSpPr>
            <p:spPr>
              <a:xfrm>
                <a:off x="2855227" y="1956212"/>
                <a:ext cx="17857" cy="11924"/>
              </a:xfrm>
              <a:custGeom>
                <a:avLst/>
                <a:gdLst/>
                <a:ahLst/>
                <a:cxnLst/>
                <a:rect l="l" t="t" r="r" b="b"/>
                <a:pathLst>
                  <a:path w="903" h="603" extrusionOk="0">
                    <a:moveTo>
                      <a:pt x="903" y="1"/>
                    </a:moveTo>
                    <a:lnTo>
                      <a:pt x="0" y="377"/>
                    </a:lnTo>
                    <a:cubicBezTo>
                      <a:pt x="0" y="452"/>
                      <a:pt x="0" y="527"/>
                      <a:pt x="0" y="602"/>
                    </a:cubicBezTo>
                    <a:lnTo>
                      <a:pt x="903" y="201"/>
                    </a:lnTo>
                    <a:cubicBezTo>
                      <a:pt x="903" y="151"/>
                      <a:pt x="903" y="76"/>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49"/>
              <p:cNvSpPr/>
              <p:nvPr/>
            </p:nvSpPr>
            <p:spPr>
              <a:xfrm>
                <a:off x="2855227" y="1960187"/>
                <a:ext cx="17857" cy="11905"/>
              </a:xfrm>
              <a:custGeom>
                <a:avLst/>
                <a:gdLst/>
                <a:ahLst/>
                <a:cxnLst/>
                <a:rect l="l" t="t" r="r" b="b"/>
                <a:pathLst>
                  <a:path w="903" h="602" extrusionOk="0">
                    <a:moveTo>
                      <a:pt x="903" y="0"/>
                    </a:moveTo>
                    <a:lnTo>
                      <a:pt x="0" y="401"/>
                    </a:lnTo>
                    <a:cubicBezTo>
                      <a:pt x="0" y="451"/>
                      <a:pt x="0" y="526"/>
                      <a:pt x="0" y="602"/>
                    </a:cubicBezTo>
                    <a:lnTo>
                      <a:pt x="903" y="226"/>
                    </a:lnTo>
                    <a:cubicBezTo>
                      <a:pt x="903" y="151"/>
                      <a:pt x="903" y="75"/>
                      <a:pt x="903"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49"/>
              <p:cNvSpPr/>
              <p:nvPr/>
            </p:nvSpPr>
            <p:spPr>
              <a:xfrm>
                <a:off x="2855227" y="1964636"/>
                <a:ext cx="17857" cy="11924"/>
              </a:xfrm>
              <a:custGeom>
                <a:avLst/>
                <a:gdLst/>
                <a:ahLst/>
                <a:cxnLst/>
                <a:rect l="l" t="t" r="r" b="b"/>
                <a:pathLst>
                  <a:path w="903" h="603" extrusionOk="0">
                    <a:moveTo>
                      <a:pt x="903" y="1"/>
                    </a:moveTo>
                    <a:lnTo>
                      <a:pt x="0" y="377"/>
                    </a:lnTo>
                    <a:cubicBezTo>
                      <a:pt x="0" y="452"/>
                      <a:pt x="0" y="527"/>
                      <a:pt x="0" y="602"/>
                    </a:cubicBezTo>
                    <a:lnTo>
                      <a:pt x="903" y="226"/>
                    </a:lnTo>
                    <a:cubicBezTo>
                      <a:pt x="903" y="151"/>
                      <a:pt x="903" y="76"/>
                      <a:pt x="903"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49"/>
              <p:cNvSpPr/>
              <p:nvPr/>
            </p:nvSpPr>
            <p:spPr>
              <a:xfrm>
                <a:off x="2855227" y="1969106"/>
                <a:ext cx="17857" cy="11410"/>
              </a:xfrm>
              <a:custGeom>
                <a:avLst/>
                <a:gdLst/>
                <a:ahLst/>
                <a:cxnLst/>
                <a:rect l="l" t="t" r="r" b="b"/>
                <a:pathLst>
                  <a:path w="903" h="577" extrusionOk="0">
                    <a:moveTo>
                      <a:pt x="903" y="0"/>
                    </a:moveTo>
                    <a:lnTo>
                      <a:pt x="0" y="376"/>
                    </a:lnTo>
                    <a:cubicBezTo>
                      <a:pt x="0" y="451"/>
                      <a:pt x="0" y="502"/>
                      <a:pt x="0" y="577"/>
                    </a:cubicBezTo>
                    <a:lnTo>
                      <a:pt x="903" y="201"/>
                    </a:lnTo>
                    <a:cubicBezTo>
                      <a:pt x="903" y="126"/>
                      <a:pt x="903" y="50"/>
                      <a:pt x="903"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49"/>
              <p:cNvSpPr/>
              <p:nvPr/>
            </p:nvSpPr>
            <p:spPr>
              <a:xfrm>
                <a:off x="2854732" y="1973061"/>
                <a:ext cx="18351" cy="11430"/>
              </a:xfrm>
              <a:custGeom>
                <a:avLst/>
                <a:gdLst/>
                <a:ahLst/>
                <a:cxnLst/>
                <a:rect l="l" t="t" r="r" b="b"/>
                <a:pathLst>
                  <a:path w="928" h="578" extrusionOk="0">
                    <a:moveTo>
                      <a:pt x="928" y="1"/>
                    </a:moveTo>
                    <a:lnTo>
                      <a:pt x="25" y="377"/>
                    </a:lnTo>
                    <a:cubicBezTo>
                      <a:pt x="25" y="452"/>
                      <a:pt x="25" y="527"/>
                      <a:pt x="0" y="577"/>
                    </a:cubicBezTo>
                    <a:lnTo>
                      <a:pt x="903" y="201"/>
                    </a:lnTo>
                    <a:cubicBezTo>
                      <a:pt x="903" y="151"/>
                      <a:pt x="928" y="76"/>
                      <a:pt x="928"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49"/>
              <p:cNvSpPr/>
              <p:nvPr/>
            </p:nvSpPr>
            <p:spPr>
              <a:xfrm>
                <a:off x="2854238" y="1977036"/>
                <a:ext cx="18351" cy="11905"/>
              </a:xfrm>
              <a:custGeom>
                <a:avLst/>
                <a:gdLst/>
                <a:ahLst/>
                <a:cxnLst/>
                <a:rect l="l" t="t" r="r" b="b"/>
                <a:pathLst>
                  <a:path w="928" h="602" extrusionOk="0">
                    <a:moveTo>
                      <a:pt x="928" y="0"/>
                    </a:moveTo>
                    <a:lnTo>
                      <a:pt x="25" y="376"/>
                    </a:lnTo>
                    <a:cubicBezTo>
                      <a:pt x="25" y="451"/>
                      <a:pt x="25" y="527"/>
                      <a:pt x="0" y="577"/>
                    </a:cubicBezTo>
                    <a:cubicBezTo>
                      <a:pt x="0" y="577"/>
                      <a:pt x="0" y="577"/>
                      <a:pt x="0" y="602"/>
                    </a:cubicBezTo>
                    <a:lnTo>
                      <a:pt x="902" y="226"/>
                    </a:lnTo>
                    <a:cubicBezTo>
                      <a:pt x="902" y="201"/>
                      <a:pt x="902" y="201"/>
                      <a:pt x="902" y="201"/>
                    </a:cubicBezTo>
                    <a:cubicBezTo>
                      <a:pt x="928" y="126"/>
                      <a:pt x="928" y="75"/>
                      <a:pt x="928"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49"/>
              <p:cNvSpPr/>
              <p:nvPr/>
            </p:nvSpPr>
            <p:spPr>
              <a:xfrm>
                <a:off x="2853743" y="1981485"/>
                <a:ext cx="18351" cy="11430"/>
              </a:xfrm>
              <a:custGeom>
                <a:avLst/>
                <a:gdLst/>
                <a:ahLst/>
                <a:cxnLst/>
                <a:rect l="l" t="t" r="r" b="b"/>
                <a:pathLst>
                  <a:path w="928" h="578" extrusionOk="0">
                    <a:moveTo>
                      <a:pt x="927" y="1"/>
                    </a:moveTo>
                    <a:lnTo>
                      <a:pt x="25" y="377"/>
                    </a:lnTo>
                    <a:cubicBezTo>
                      <a:pt x="25" y="427"/>
                      <a:pt x="0" y="502"/>
                      <a:pt x="0" y="577"/>
                    </a:cubicBezTo>
                    <a:lnTo>
                      <a:pt x="902" y="201"/>
                    </a:lnTo>
                    <a:cubicBezTo>
                      <a:pt x="902" y="126"/>
                      <a:pt x="927" y="51"/>
                      <a:pt x="927"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49"/>
              <p:cNvSpPr/>
              <p:nvPr/>
            </p:nvSpPr>
            <p:spPr>
              <a:xfrm>
                <a:off x="2852755" y="1985460"/>
                <a:ext cx="18846" cy="11410"/>
              </a:xfrm>
              <a:custGeom>
                <a:avLst/>
                <a:gdLst/>
                <a:ahLst/>
                <a:cxnLst/>
                <a:rect l="l" t="t" r="r" b="b"/>
                <a:pathLst>
                  <a:path w="953" h="577" extrusionOk="0">
                    <a:moveTo>
                      <a:pt x="952" y="0"/>
                    </a:moveTo>
                    <a:lnTo>
                      <a:pt x="50" y="376"/>
                    </a:lnTo>
                    <a:cubicBezTo>
                      <a:pt x="50" y="451"/>
                      <a:pt x="25" y="502"/>
                      <a:pt x="0" y="577"/>
                    </a:cubicBezTo>
                    <a:lnTo>
                      <a:pt x="902" y="201"/>
                    </a:lnTo>
                    <a:cubicBezTo>
                      <a:pt x="927" y="126"/>
                      <a:pt x="927" y="50"/>
                      <a:pt x="952"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49"/>
              <p:cNvSpPr/>
              <p:nvPr/>
            </p:nvSpPr>
            <p:spPr>
              <a:xfrm>
                <a:off x="2852240" y="1989416"/>
                <a:ext cx="18371" cy="11430"/>
              </a:xfrm>
              <a:custGeom>
                <a:avLst/>
                <a:gdLst/>
                <a:ahLst/>
                <a:cxnLst/>
                <a:rect l="l" t="t" r="r" b="b"/>
                <a:pathLst>
                  <a:path w="929" h="578" extrusionOk="0">
                    <a:moveTo>
                      <a:pt x="928" y="1"/>
                    </a:moveTo>
                    <a:lnTo>
                      <a:pt x="26" y="377"/>
                    </a:lnTo>
                    <a:cubicBezTo>
                      <a:pt x="26" y="452"/>
                      <a:pt x="1" y="502"/>
                      <a:pt x="1" y="577"/>
                    </a:cubicBezTo>
                    <a:lnTo>
                      <a:pt x="878" y="201"/>
                    </a:lnTo>
                    <a:cubicBezTo>
                      <a:pt x="903" y="126"/>
                      <a:pt x="928" y="51"/>
                      <a:pt x="928"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49"/>
              <p:cNvSpPr/>
              <p:nvPr/>
            </p:nvSpPr>
            <p:spPr>
              <a:xfrm>
                <a:off x="2850757" y="1993390"/>
                <a:ext cx="18865" cy="11410"/>
              </a:xfrm>
              <a:custGeom>
                <a:avLst/>
                <a:gdLst/>
                <a:ahLst/>
                <a:cxnLst/>
                <a:rect l="l" t="t" r="r" b="b"/>
                <a:pathLst>
                  <a:path w="954" h="577" extrusionOk="0">
                    <a:moveTo>
                      <a:pt x="953" y="0"/>
                    </a:moveTo>
                    <a:lnTo>
                      <a:pt x="76" y="376"/>
                    </a:lnTo>
                    <a:cubicBezTo>
                      <a:pt x="51" y="451"/>
                      <a:pt x="26" y="502"/>
                      <a:pt x="1" y="577"/>
                    </a:cubicBezTo>
                    <a:lnTo>
                      <a:pt x="903" y="201"/>
                    </a:lnTo>
                    <a:cubicBezTo>
                      <a:pt x="928" y="126"/>
                      <a:pt x="953" y="76"/>
                      <a:pt x="953"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49"/>
              <p:cNvSpPr/>
              <p:nvPr/>
            </p:nvSpPr>
            <p:spPr>
              <a:xfrm>
                <a:off x="2849769" y="1997346"/>
                <a:ext cx="18865" cy="11430"/>
              </a:xfrm>
              <a:custGeom>
                <a:avLst/>
                <a:gdLst/>
                <a:ahLst/>
                <a:cxnLst/>
                <a:rect l="l" t="t" r="r" b="b"/>
                <a:pathLst>
                  <a:path w="954" h="578" extrusionOk="0">
                    <a:moveTo>
                      <a:pt x="953" y="1"/>
                    </a:moveTo>
                    <a:lnTo>
                      <a:pt x="51" y="377"/>
                    </a:lnTo>
                    <a:cubicBezTo>
                      <a:pt x="26" y="452"/>
                      <a:pt x="26" y="502"/>
                      <a:pt x="1" y="577"/>
                    </a:cubicBezTo>
                    <a:lnTo>
                      <a:pt x="878" y="201"/>
                    </a:lnTo>
                    <a:cubicBezTo>
                      <a:pt x="903" y="126"/>
                      <a:pt x="928" y="76"/>
                      <a:pt x="953"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49"/>
              <p:cNvSpPr/>
              <p:nvPr/>
            </p:nvSpPr>
            <p:spPr>
              <a:xfrm>
                <a:off x="2847791" y="2001321"/>
                <a:ext cx="19340" cy="11410"/>
              </a:xfrm>
              <a:custGeom>
                <a:avLst/>
                <a:gdLst/>
                <a:ahLst/>
                <a:cxnLst/>
                <a:rect l="l" t="t" r="r" b="b"/>
                <a:pathLst>
                  <a:path w="978" h="577" extrusionOk="0">
                    <a:moveTo>
                      <a:pt x="978" y="0"/>
                    </a:moveTo>
                    <a:lnTo>
                      <a:pt x="101" y="376"/>
                    </a:lnTo>
                    <a:cubicBezTo>
                      <a:pt x="76" y="452"/>
                      <a:pt x="25" y="527"/>
                      <a:pt x="0" y="577"/>
                    </a:cubicBezTo>
                    <a:lnTo>
                      <a:pt x="903" y="201"/>
                    </a:lnTo>
                    <a:cubicBezTo>
                      <a:pt x="928" y="151"/>
                      <a:pt x="953" y="76"/>
                      <a:pt x="97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49"/>
              <p:cNvSpPr/>
              <p:nvPr/>
            </p:nvSpPr>
            <p:spPr>
              <a:xfrm>
                <a:off x="2845813" y="2005276"/>
                <a:ext cx="19834" cy="11924"/>
              </a:xfrm>
              <a:custGeom>
                <a:avLst/>
                <a:gdLst/>
                <a:ahLst/>
                <a:cxnLst/>
                <a:rect l="l" t="t" r="r" b="b"/>
                <a:pathLst>
                  <a:path w="1003" h="603" extrusionOk="0">
                    <a:moveTo>
                      <a:pt x="1003" y="1"/>
                    </a:moveTo>
                    <a:lnTo>
                      <a:pt x="100" y="377"/>
                    </a:lnTo>
                    <a:cubicBezTo>
                      <a:pt x="75" y="452"/>
                      <a:pt x="25" y="527"/>
                      <a:pt x="0" y="602"/>
                    </a:cubicBezTo>
                    <a:lnTo>
                      <a:pt x="902" y="226"/>
                    </a:lnTo>
                    <a:cubicBezTo>
                      <a:pt x="927" y="151"/>
                      <a:pt x="978" y="76"/>
                      <a:pt x="1003" y="1"/>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49"/>
              <p:cNvSpPr/>
              <p:nvPr/>
            </p:nvSpPr>
            <p:spPr>
              <a:xfrm>
                <a:off x="2843322" y="2009745"/>
                <a:ext cx="20348" cy="11905"/>
              </a:xfrm>
              <a:custGeom>
                <a:avLst/>
                <a:gdLst/>
                <a:ahLst/>
                <a:cxnLst/>
                <a:rect l="l" t="t" r="r" b="b"/>
                <a:pathLst>
                  <a:path w="1029" h="602" extrusionOk="0">
                    <a:moveTo>
                      <a:pt x="1028" y="0"/>
                    </a:moveTo>
                    <a:lnTo>
                      <a:pt x="126" y="376"/>
                    </a:lnTo>
                    <a:cubicBezTo>
                      <a:pt x="76" y="452"/>
                      <a:pt x="51" y="527"/>
                      <a:pt x="1" y="602"/>
                    </a:cubicBezTo>
                    <a:lnTo>
                      <a:pt x="903" y="226"/>
                    </a:lnTo>
                    <a:cubicBezTo>
                      <a:pt x="928" y="151"/>
                      <a:pt x="978" y="76"/>
                      <a:pt x="1028"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49"/>
              <p:cNvSpPr/>
              <p:nvPr/>
            </p:nvSpPr>
            <p:spPr>
              <a:xfrm>
                <a:off x="2839366" y="2014214"/>
                <a:ext cx="21832" cy="12893"/>
              </a:xfrm>
              <a:custGeom>
                <a:avLst/>
                <a:gdLst/>
                <a:ahLst/>
                <a:cxnLst/>
                <a:rect l="l" t="t" r="r" b="b"/>
                <a:pathLst>
                  <a:path w="1104" h="652" extrusionOk="0">
                    <a:moveTo>
                      <a:pt x="1103" y="0"/>
                    </a:moveTo>
                    <a:lnTo>
                      <a:pt x="201" y="376"/>
                    </a:lnTo>
                    <a:cubicBezTo>
                      <a:pt x="126" y="476"/>
                      <a:pt x="76" y="576"/>
                      <a:pt x="0" y="652"/>
                    </a:cubicBezTo>
                    <a:lnTo>
                      <a:pt x="903" y="276"/>
                    </a:lnTo>
                    <a:cubicBezTo>
                      <a:pt x="953" y="201"/>
                      <a:pt x="1028" y="100"/>
                      <a:pt x="1103" y="0"/>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49"/>
              <p:cNvSpPr/>
              <p:nvPr/>
            </p:nvSpPr>
            <p:spPr>
              <a:xfrm>
                <a:off x="2823012" y="2019653"/>
                <a:ext cx="34211" cy="19854"/>
              </a:xfrm>
              <a:custGeom>
                <a:avLst/>
                <a:gdLst/>
                <a:ahLst/>
                <a:cxnLst/>
                <a:rect l="l" t="t" r="r" b="b"/>
                <a:pathLst>
                  <a:path w="1730" h="1004" extrusionOk="0">
                    <a:moveTo>
                      <a:pt x="1730" y="1"/>
                    </a:moveTo>
                    <a:lnTo>
                      <a:pt x="827" y="377"/>
                    </a:lnTo>
                    <a:cubicBezTo>
                      <a:pt x="585" y="643"/>
                      <a:pt x="319" y="863"/>
                      <a:pt x="29" y="991"/>
                    </a:cubicBezTo>
                    <a:lnTo>
                      <a:pt x="29" y="991"/>
                    </a:lnTo>
                    <a:lnTo>
                      <a:pt x="877" y="627"/>
                    </a:lnTo>
                    <a:cubicBezTo>
                      <a:pt x="1203" y="502"/>
                      <a:pt x="1479" y="276"/>
                      <a:pt x="1730" y="1"/>
                    </a:cubicBezTo>
                    <a:close/>
                    <a:moveTo>
                      <a:pt x="29" y="991"/>
                    </a:moveTo>
                    <a:lnTo>
                      <a:pt x="0" y="1003"/>
                    </a:lnTo>
                    <a:cubicBezTo>
                      <a:pt x="10" y="999"/>
                      <a:pt x="20" y="995"/>
                      <a:pt x="29" y="99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49"/>
              <p:cNvSpPr/>
              <p:nvPr/>
            </p:nvSpPr>
            <p:spPr>
              <a:xfrm>
                <a:off x="2714956" y="1772335"/>
                <a:ext cx="27290" cy="10421"/>
              </a:xfrm>
              <a:custGeom>
                <a:avLst/>
                <a:gdLst/>
                <a:ahLst/>
                <a:cxnLst/>
                <a:rect l="l" t="t" r="r" b="b"/>
                <a:pathLst>
                  <a:path w="1380" h="527" extrusionOk="0">
                    <a:moveTo>
                      <a:pt x="1379" y="0"/>
                    </a:moveTo>
                    <a:lnTo>
                      <a:pt x="1379" y="0"/>
                    </a:lnTo>
                    <a:cubicBezTo>
                      <a:pt x="1204" y="25"/>
                      <a:pt x="1053" y="76"/>
                      <a:pt x="903" y="151"/>
                    </a:cubicBezTo>
                    <a:lnTo>
                      <a:pt x="215" y="437"/>
                    </a:lnTo>
                    <a:lnTo>
                      <a:pt x="215" y="437"/>
                    </a:lnTo>
                    <a:cubicBezTo>
                      <a:pt x="298" y="410"/>
                      <a:pt x="384" y="390"/>
                      <a:pt x="477" y="376"/>
                    </a:cubicBezTo>
                    <a:lnTo>
                      <a:pt x="1379" y="0"/>
                    </a:lnTo>
                    <a:close/>
                    <a:moveTo>
                      <a:pt x="215" y="437"/>
                    </a:moveTo>
                    <a:lnTo>
                      <a:pt x="215" y="437"/>
                    </a:lnTo>
                    <a:cubicBezTo>
                      <a:pt x="142" y="462"/>
                      <a:pt x="71" y="491"/>
                      <a:pt x="1" y="527"/>
                    </a:cubicBezTo>
                    <a:lnTo>
                      <a:pt x="215" y="437"/>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49"/>
              <p:cNvSpPr/>
              <p:nvPr/>
            </p:nvSpPr>
            <p:spPr>
              <a:xfrm>
                <a:off x="2724369" y="1770852"/>
                <a:ext cx="25806" cy="8938"/>
              </a:xfrm>
              <a:custGeom>
                <a:avLst/>
                <a:gdLst/>
                <a:ahLst/>
                <a:cxnLst/>
                <a:rect l="l" t="t" r="r" b="b"/>
                <a:pathLst>
                  <a:path w="1305" h="452" extrusionOk="0">
                    <a:moveTo>
                      <a:pt x="1304" y="0"/>
                    </a:moveTo>
                    <a:cubicBezTo>
                      <a:pt x="1179" y="25"/>
                      <a:pt x="1028" y="50"/>
                      <a:pt x="903" y="75"/>
                    </a:cubicBezTo>
                    <a:lnTo>
                      <a:pt x="1" y="451"/>
                    </a:lnTo>
                    <a:cubicBezTo>
                      <a:pt x="126" y="426"/>
                      <a:pt x="276" y="401"/>
                      <a:pt x="402" y="401"/>
                    </a:cubicBezTo>
                    <a:lnTo>
                      <a:pt x="1304" y="0"/>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49"/>
              <p:cNvSpPr/>
              <p:nvPr/>
            </p:nvSpPr>
            <p:spPr>
              <a:xfrm>
                <a:off x="2732300" y="1770852"/>
                <a:ext cx="24303" cy="7950"/>
              </a:xfrm>
              <a:custGeom>
                <a:avLst/>
                <a:gdLst/>
                <a:ahLst/>
                <a:cxnLst/>
                <a:rect l="l" t="t" r="r" b="b"/>
                <a:pathLst>
                  <a:path w="1229" h="402" extrusionOk="0">
                    <a:moveTo>
                      <a:pt x="903" y="0"/>
                    </a:moveTo>
                    <a:lnTo>
                      <a:pt x="1" y="401"/>
                    </a:lnTo>
                    <a:cubicBezTo>
                      <a:pt x="126" y="376"/>
                      <a:pt x="226" y="376"/>
                      <a:pt x="352" y="376"/>
                    </a:cubicBezTo>
                    <a:lnTo>
                      <a:pt x="1229" y="0"/>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49"/>
              <p:cNvSpPr/>
              <p:nvPr/>
            </p:nvSpPr>
            <p:spPr>
              <a:xfrm>
                <a:off x="2739241" y="1770852"/>
                <a:ext cx="23315" cy="7950"/>
              </a:xfrm>
              <a:custGeom>
                <a:avLst/>
                <a:gdLst/>
                <a:ahLst/>
                <a:cxnLst/>
                <a:rect l="l" t="t" r="r" b="b"/>
                <a:pathLst>
                  <a:path w="1179" h="402" extrusionOk="0">
                    <a:moveTo>
                      <a:pt x="878" y="0"/>
                    </a:moveTo>
                    <a:lnTo>
                      <a:pt x="1" y="376"/>
                    </a:lnTo>
                    <a:cubicBezTo>
                      <a:pt x="76" y="376"/>
                      <a:pt x="176" y="401"/>
                      <a:pt x="276" y="401"/>
                    </a:cubicBezTo>
                    <a:lnTo>
                      <a:pt x="1179" y="25"/>
                    </a:lnTo>
                    <a:cubicBezTo>
                      <a:pt x="1078" y="25"/>
                      <a:pt x="978" y="0"/>
                      <a:pt x="878"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49"/>
              <p:cNvSpPr/>
              <p:nvPr/>
            </p:nvSpPr>
            <p:spPr>
              <a:xfrm>
                <a:off x="2744699" y="1771347"/>
                <a:ext cx="23315" cy="8444"/>
              </a:xfrm>
              <a:custGeom>
                <a:avLst/>
                <a:gdLst/>
                <a:ahLst/>
                <a:cxnLst/>
                <a:rect l="l" t="t" r="r" b="b"/>
                <a:pathLst>
                  <a:path w="1179" h="427" extrusionOk="0">
                    <a:moveTo>
                      <a:pt x="903" y="0"/>
                    </a:moveTo>
                    <a:lnTo>
                      <a:pt x="0" y="376"/>
                    </a:lnTo>
                    <a:cubicBezTo>
                      <a:pt x="101" y="401"/>
                      <a:pt x="176" y="401"/>
                      <a:pt x="276" y="426"/>
                    </a:cubicBezTo>
                    <a:lnTo>
                      <a:pt x="1178" y="50"/>
                    </a:lnTo>
                    <a:cubicBezTo>
                      <a:pt x="1078" y="25"/>
                      <a:pt x="1003" y="25"/>
                      <a:pt x="903"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49"/>
              <p:cNvSpPr/>
              <p:nvPr/>
            </p:nvSpPr>
            <p:spPr>
              <a:xfrm>
                <a:off x="2750157" y="1772335"/>
                <a:ext cx="22801" cy="8444"/>
              </a:xfrm>
              <a:custGeom>
                <a:avLst/>
                <a:gdLst/>
                <a:ahLst/>
                <a:cxnLst/>
                <a:rect l="l" t="t" r="r" b="b"/>
                <a:pathLst>
                  <a:path w="1153" h="427" extrusionOk="0">
                    <a:moveTo>
                      <a:pt x="902" y="0"/>
                    </a:moveTo>
                    <a:lnTo>
                      <a:pt x="0" y="376"/>
                    </a:lnTo>
                    <a:cubicBezTo>
                      <a:pt x="75" y="401"/>
                      <a:pt x="150" y="401"/>
                      <a:pt x="251" y="426"/>
                    </a:cubicBezTo>
                    <a:lnTo>
                      <a:pt x="1153" y="50"/>
                    </a:lnTo>
                    <a:cubicBezTo>
                      <a:pt x="1053" y="25"/>
                      <a:pt x="977" y="25"/>
                      <a:pt x="902"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49"/>
              <p:cNvSpPr/>
              <p:nvPr/>
            </p:nvSpPr>
            <p:spPr>
              <a:xfrm>
                <a:off x="2755101" y="1773324"/>
                <a:ext cx="22326" cy="8938"/>
              </a:xfrm>
              <a:custGeom>
                <a:avLst/>
                <a:gdLst/>
                <a:ahLst/>
                <a:cxnLst/>
                <a:rect l="l" t="t" r="r" b="b"/>
                <a:pathLst>
                  <a:path w="1129" h="452" extrusionOk="0">
                    <a:moveTo>
                      <a:pt x="903" y="0"/>
                    </a:moveTo>
                    <a:lnTo>
                      <a:pt x="1" y="376"/>
                    </a:lnTo>
                    <a:cubicBezTo>
                      <a:pt x="76" y="401"/>
                      <a:pt x="151" y="427"/>
                      <a:pt x="226" y="452"/>
                    </a:cubicBezTo>
                    <a:lnTo>
                      <a:pt x="1128" y="76"/>
                    </a:lnTo>
                    <a:cubicBezTo>
                      <a:pt x="1053" y="51"/>
                      <a:pt x="978" y="26"/>
                      <a:pt x="9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49"/>
              <p:cNvSpPr/>
              <p:nvPr/>
            </p:nvSpPr>
            <p:spPr>
              <a:xfrm>
                <a:off x="2759571" y="1774807"/>
                <a:ext cx="22326" cy="8938"/>
              </a:xfrm>
              <a:custGeom>
                <a:avLst/>
                <a:gdLst/>
                <a:ahLst/>
                <a:cxnLst/>
                <a:rect l="l" t="t" r="r" b="b"/>
                <a:pathLst>
                  <a:path w="1129" h="452" extrusionOk="0">
                    <a:moveTo>
                      <a:pt x="902" y="1"/>
                    </a:moveTo>
                    <a:lnTo>
                      <a:pt x="0" y="377"/>
                    </a:lnTo>
                    <a:cubicBezTo>
                      <a:pt x="75" y="402"/>
                      <a:pt x="151" y="427"/>
                      <a:pt x="226" y="452"/>
                    </a:cubicBezTo>
                    <a:lnTo>
                      <a:pt x="1128" y="76"/>
                    </a:lnTo>
                    <a:cubicBezTo>
                      <a:pt x="1053" y="51"/>
                      <a:pt x="978" y="26"/>
                      <a:pt x="902"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49"/>
              <p:cNvSpPr/>
              <p:nvPr/>
            </p:nvSpPr>
            <p:spPr>
              <a:xfrm>
                <a:off x="2764020" y="1776291"/>
                <a:ext cx="22326" cy="9452"/>
              </a:xfrm>
              <a:custGeom>
                <a:avLst/>
                <a:gdLst/>
                <a:ahLst/>
                <a:cxnLst/>
                <a:rect l="l" t="t" r="r" b="b"/>
                <a:pathLst>
                  <a:path w="1129" h="478" extrusionOk="0">
                    <a:moveTo>
                      <a:pt x="903" y="1"/>
                    </a:moveTo>
                    <a:lnTo>
                      <a:pt x="1" y="377"/>
                    </a:lnTo>
                    <a:cubicBezTo>
                      <a:pt x="76" y="427"/>
                      <a:pt x="151" y="452"/>
                      <a:pt x="226" y="477"/>
                    </a:cubicBezTo>
                    <a:lnTo>
                      <a:pt x="1129" y="101"/>
                    </a:lnTo>
                    <a:cubicBezTo>
                      <a:pt x="1053" y="76"/>
                      <a:pt x="978" y="51"/>
                      <a:pt x="90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49"/>
              <p:cNvSpPr/>
              <p:nvPr/>
            </p:nvSpPr>
            <p:spPr>
              <a:xfrm>
                <a:off x="2768489" y="1778288"/>
                <a:ext cx="22326" cy="9433"/>
              </a:xfrm>
              <a:custGeom>
                <a:avLst/>
                <a:gdLst/>
                <a:ahLst/>
                <a:cxnLst/>
                <a:rect l="l" t="t" r="r" b="b"/>
                <a:pathLst>
                  <a:path w="1129" h="477" extrusionOk="0">
                    <a:moveTo>
                      <a:pt x="903" y="0"/>
                    </a:moveTo>
                    <a:lnTo>
                      <a:pt x="0" y="376"/>
                    </a:lnTo>
                    <a:cubicBezTo>
                      <a:pt x="76" y="401"/>
                      <a:pt x="151" y="451"/>
                      <a:pt x="226" y="476"/>
                    </a:cubicBezTo>
                    <a:lnTo>
                      <a:pt x="1128" y="100"/>
                    </a:lnTo>
                    <a:cubicBezTo>
                      <a:pt x="1053" y="75"/>
                      <a:pt x="978" y="25"/>
                      <a:pt x="90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49"/>
              <p:cNvSpPr/>
              <p:nvPr/>
            </p:nvSpPr>
            <p:spPr>
              <a:xfrm>
                <a:off x="2772939" y="1780266"/>
                <a:ext cx="21832" cy="9927"/>
              </a:xfrm>
              <a:custGeom>
                <a:avLst/>
                <a:gdLst/>
                <a:ahLst/>
                <a:cxnLst/>
                <a:rect l="l" t="t" r="r" b="b"/>
                <a:pathLst>
                  <a:path w="1104" h="502" extrusionOk="0">
                    <a:moveTo>
                      <a:pt x="903" y="0"/>
                    </a:moveTo>
                    <a:lnTo>
                      <a:pt x="1" y="376"/>
                    </a:lnTo>
                    <a:cubicBezTo>
                      <a:pt x="76" y="426"/>
                      <a:pt x="151" y="451"/>
                      <a:pt x="226" y="502"/>
                    </a:cubicBezTo>
                    <a:lnTo>
                      <a:pt x="1104" y="126"/>
                    </a:lnTo>
                    <a:cubicBezTo>
                      <a:pt x="1028" y="76"/>
                      <a:pt x="978" y="50"/>
                      <a:pt x="903"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49"/>
              <p:cNvSpPr/>
              <p:nvPr/>
            </p:nvSpPr>
            <p:spPr>
              <a:xfrm>
                <a:off x="2777408" y="1782738"/>
                <a:ext cx="21832" cy="9927"/>
              </a:xfrm>
              <a:custGeom>
                <a:avLst/>
                <a:gdLst/>
                <a:ahLst/>
                <a:cxnLst/>
                <a:rect l="l" t="t" r="r" b="b"/>
                <a:pathLst>
                  <a:path w="1104" h="502" extrusionOk="0">
                    <a:moveTo>
                      <a:pt x="878" y="1"/>
                    </a:moveTo>
                    <a:lnTo>
                      <a:pt x="0" y="377"/>
                    </a:lnTo>
                    <a:cubicBezTo>
                      <a:pt x="51" y="427"/>
                      <a:pt x="126" y="452"/>
                      <a:pt x="201" y="502"/>
                    </a:cubicBezTo>
                    <a:lnTo>
                      <a:pt x="1103" y="126"/>
                    </a:lnTo>
                    <a:cubicBezTo>
                      <a:pt x="1028" y="76"/>
                      <a:pt x="953" y="26"/>
                      <a:pt x="878"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49"/>
              <p:cNvSpPr/>
              <p:nvPr/>
            </p:nvSpPr>
            <p:spPr>
              <a:xfrm>
                <a:off x="2781364" y="1785209"/>
                <a:ext cx="21832" cy="9947"/>
              </a:xfrm>
              <a:custGeom>
                <a:avLst/>
                <a:gdLst/>
                <a:ahLst/>
                <a:cxnLst/>
                <a:rect l="l" t="t" r="r" b="b"/>
                <a:pathLst>
                  <a:path w="1104" h="503" extrusionOk="0">
                    <a:moveTo>
                      <a:pt x="903" y="1"/>
                    </a:moveTo>
                    <a:lnTo>
                      <a:pt x="1" y="377"/>
                    </a:lnTo>
                    <a:cubicBezTo>
                      <a:pt x="76" y="427"/>
                      <a:pt x="151" y="452"/>
                      <a:pt x="227" y="502"/>
                    </a:cubicBezTo>
                    <a:lnTo>
                      <a:pt x="1104" y="126"/>
                    </a:lnTo>
                    <a:cubicBezTo>
                      <a:pt x="1054" y="76"/>
                      <a:pt x="978" y="51"/>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49"/>
              <p:cNvSpPr/>
              <p:nvPr/>
            </p:nvSpPr>
            <p:spPr>
              <a:xfrm>
                <a:off x="2785833" y="1787701"/>
                <a:ext cx="21832" cy="10421"/>
              </a:xfrm>
              <a:custGeom>
                <a:avLst/>
                <a:gdLst/>
                <a:ahLst/>
                <a:cxnLst/>
                <a:rect l="l" t="t" r="r" b="b"/>
                <a:pathLst>
                  <a:path w="1104" h="527" extrusionOk="0">
                    <a:moveTo>
                      <a:pt x="878" y="0"/>
                    </a:moveTo>
                    <a:lnTo>
                      <a:pt x="1" y="376"/>
                    </a:lnTo>
                    <a:cubicBezTo>
                      <a:pt x="51" y="426"/>
                      <a:pt x="126" y="477"/>
                      <a:pt x="201" y="527"/>
                    </a:cubicBezTo>
                    <a:lnTo>
                      <a:pt x="1103" y="151"/>
                    </a:lnTo>
                    <a:cubicBezTo>
                      <a:pt x="1028" y="101"/>
                      <a:pt x="953" y="50"/>
                      <a:pt x="878"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49"/>
              <p:cNvSpPr/>
              <p:nvPr/>
            </p:nvSpPr>
            <p:spPr>
              <a:xfrm>
                <a:off x="2789808" y="1790668"/>
                <a:ext cx="21317" cy="9927"/>
              </a:xfrm>
              <a:custGeom>
                <a:avLst/>
                <a:gdLst/>
                <a:ahLst/>
                <a:cxnLst/>
                <a:rect l="l" t="t" r="r" b="b"/>
                <a:pathLst>
                  <a:path w="1078" h="502" extrusionOk="0">
                    <a:moveTo>
                      <a:pt x="902" y="1"/>
                    </a:moveTo>
                    <a:lnTo>
                      <a:pt x="0" y="377"/>
                    </a:lnTo>
                    <a:cubicBezTo>
                      <a:pt x="50" y="427"/>
                      <a:pt x="125" y="477"/>
                      <a:pt x="175" y="502"/>
                    </a:cubicBezTo>
                    <a:lnTo>
                      <a:pt x="1078" y="126"/>
                    </a:lnTo>
                    <a:cubicBezTo>
                      <a:pt x="1003" y="101"/>
                      <a:pt x="952" y="51"/>
                      <a:pt x="902"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49"/>
              <p:cNvSpPr/>
              <p:nvPr/>
            </p:nvSpPr>
            <p:spPr>
              <a:xfrm>
                <a:off x="2793269" y="1793140"/>
                <a:ext cx="18846" cy="8464"/>
              </a:xfrm>
              <a:custGeom>
                <a:avLst/>
                <a:gdLst/>
                <a:ahLst/>
                <a:cxnLst/>
                <a:rect l="l" t="t" r="r" b="b"/>
                <a:pathLst>
                  <a:path w="953" h="428" extrusionOk="0">
                    <a:moveTo>
                      <a:pt x="903" y="1"/>
                    </a:moveTo>
                    <a:lnTo>
                      <a:pt x="0" y="377"/>
                    </a:lnTo>
                    <a:cubicBezTo>
                      <a:pt x="26" y="402"/>
                      <a:pt x="26" y="402"/>
                      <a:pt x="51" y="427"/>
                    </a:cubicBezTo>
                    <a:lnTo>
                      <a:pt x="953" y="51"/>
                    </a:lnTo>
                    <a:cubicBezTo>
                      <a:pt x="928" y="26"/>
                      <a:pt x="903" y="26"/>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49"/>
              <p:cNvSpPr/>
              <p:nvPr/>
            </p:nvSpPr>
            <p:spPr>
              <a:xfrm>
                <a:off x="2794257" y="1794148"/>
                <a:ext cx="21832" cy="10916"/>
              </a:xfrm>
              <a:custGeom>
                <a:avLst/>
                <a:gdLst/>
                <a:ahLst/>
                <a:cxnLst/>
                <a:rect l="l" t="t" r="r" b="b"/>
                <a:pathLst>
                  <a:path w="1104" h="552" extrusionOk="0">
                    <a:moveTo>
                      <a:pt x="903" y="0"/>
                    </a:moveTo>
                    <a:lnTo>
                      <a:pt x="1" y="376"/>
                    </a:lnTo>
                    <a:cubicBezTo>
                      <a:pt x="76" y="426"/>
                      <a:pt x="151" y="476"/>
                      <a:pt x="226" y="552"/>
                    </a:cubicBezTo>
                    <a:lnTo>
                      <a:pt x="1103" y="176"/>
                    </a:lnTo>
                    <a:cubicBezTo>
                      <a:pt x="1053" y="100"/>
                      <a:pt x="978" y="50"/>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49"/>
              <p:cNvSpPr/>
              <p:nvPr/>
            </p:nvSpPr>
            <p:spPr>
              <a:xfrm>
                <a:off x="2798727" y="1797609"/>
                <a:ext cx="21812" cy="10916"/>
              </a:xfrm>
              <a:custGeom>
                <a:avLst/>
                <a:gdLst/>
                <a:ahLst/>
                <a:cxnLst/>
                <a:rect l="l" t="t" r="r" b="b"/>
                <a:pathLst>
                  <a:path w="1103" h="552" extrusionOk="0">
                    <a:moveTo>
                      <a:pt x="877" y="1"/>
                    </a:moveTo>
                    <a:lnTo>
                      <a:pt x="0" y="377"/>
                    </a:lnTo>
                    <a:cubicBezTo>
                      <a:pt x="75" y="427"/>
                      <a:pt x="151" y="502"/>
                      <a:pt x="201" y="552"/>
                    </a:cubicBezTo>
                    <a:lnTo>
                      <a:pt x="1103" y="176"/>
                    </a:lnTo>
                    <a:cubicBezTo>
                      <a:pt x="1028" y="126"/>
                      <a:pt x="953" y="51"/>
                      <a:pt x="877"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49"/>
              <p:cNvSpPr/>
              <p:nvPr/>
            </p:nvSpPr>
            <p:spPr>
              <a:xfrm>
                <a:off x="2802682" y="1801090"/>
                <a:ext cx="22326" cy="11905"/>
              </a:xfrm>
              <a:custGeom>
                <a:avLst/>
                <a:gdLst/>
                <a:ahLst/>
                <a:cxnLst/>
                <a:rect l="l" t="t" r="r" b="b"/>
                <a:pathLst>
                  <a:path w="1129" h="602" extrusionOk="0">
                    <a:moveTo>
                      <a:pt x="903" y="0"/>
                    </a:moveTo>
                    <a:lnTo>
                      <a:pt x="1" y="376"/>
                    </a:lnTo>
                    <a:cubicBezTo>
                      <a:pt x="76" y="451"/>
                      <a:pt x="151" y="526"/>
                      <a:pt x="226" y="602"/>
                    </a:cubicBezTo>
                    <a:lnTo>
                      <a:pt x="1129" y="226"/>
                    </a:lnTo>
                    <a:cubicBezTo>
                      <a:pt x="1053" y="150"/>
                      <a:pt x="978" y="75"/>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49"/>
              <p:cNvSpPr/>
              <p:nvPr/>
            </p:nvSpPr>
            <p:spPr>
              <a:xfrm>
                <a:off x="2807151" y="1805539"/>
                <a:ext cx="22326" cy="11430"/>
              </a:xfrm>
              <a:custGeom>
                <a:avLst/>
                <a:gdLst/>
                <a:ahLst/>
                <a:cxnLst/>
                <a:rect l="l" t="t" r="r" b="b"/>
                <a:pathLst>
                  <a:path w="1129" h="578" extrusionOk="0">
                    <a:moveTo>
                      <a:pt x="903" y="1"/>
                    </a:moveTo>
                    <a:lnTo>
                      <a:pt x="0" y="377"/>
                    </a:lnTo>
                    <a:cubicBezTo>
                      <a:pt x="75" y="452"/>
                      <a:pt x="151" y="502"/>
                      <a:pt x="226" y="577"/>
                    </a:cubicBezTo>
                    <a:lnTo>
                      <a:pt x="1128" y="201"/>
                    </a:lnTo>
                    <a:cubicBezTo>
                      <a:pt x="1053" y="126"/>
                      <a:pt x="978" y="51"/>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49"/>
              <p:cNvSpPr/>
              <p:nvPr/>
            </p:nvSpPr>
            <p:spPr>
              <a:xfrm>
                <a:off x="2811601" y="1809514"/>
                <a:ext cx="22326" cy="12399"/>
              </a:xfrm>
              <a:custGeom>
                <a:avLst/>
                <a:gdLst/>
                <a:ahLst/>
                <a:cxnLst/>
                <a:rect l="l" t="t" r="r" b="b"/>
                <a:pathLst>
                  <a:path w="1129" h="627" extrusionOk="0">
                    <a:moveTo>
                      <a:pt x="903" y="0"/>
                    </a:moveTo>
                    <a:lnTo>
                      <a:pt x="1" y="376"/>
                    </a:lnTo>
                    <a:cubicBezTo>
                      <a:pt x="76" y="476"/>
                      <a:pt x="151" y="551"/>
                      <a:pt x="226" y="627"/>
                    </a:cubicBezTo>
                    <a:lnTo>
                      <a:pt x="1129" y="251"/>
                    </a:lnTo>
                    <a:cubicBezTo>
                      <a:pt x="1053" y="176"/>
                      <a:pt x="978" y="100"/>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49"/>
              <p:cNvSpPr/>
              <p:nvPr/>
            </p:nvSpPr>
            <p:spPr>
              <a:xfrm>
                <a:off x="2816070" y="1814458"/>
                <a:ext cx="22326" cy="12419"/>
              </a:xfrm>
              <a:custGeom>
                <a:avLst/>
                <a:gdLst/>
                <a:ahLst/>
                <a:cxnLst/>
                <a:rect l="l" t="t" r="r" b="b"/>
                <a:pathLst>
                  <a:path w="1129" h="628" extrusionOk="0">
                    <a:moveTo>
                      <a:pt x="903" y="1"/>
                    </a:moveTo>
                    <a:lnTo>
                      <a:pt x="0" y="377"/>
                    </a:lnTo>
                    <a:cubicBezTo>
                      <a:pt x="76" y="452"/>
                      <a:pt x="151" y="552"/>
                      <a:pt x="226" y="627"/>
                    </a:cubicBezTo>
                    <a:lnTo>
                      <a:pt x="1128" y="251"/>
                    </a:lnTo>
                    <a:cubicBezTo>
                      <a:pt x="1053" y="151"/>
                      <a:pt x="978" y="76"/>
                      <a:pt x="903"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49"/>
              <p:cNvSpPr/>
              <p:nvPr/>
            </p:nvSpPr>
            <p:spPr>
              <a:xfrm>
                <a:off x="2820520" y="1819422"/>
                <a:ext cx="22326" cy="12399"/>
              </a:xfrm>
              <a:custGeom>
                <a:avLst/>
                <a:gdLst/>
                <a:ahLst/>
                <a:cxnLst/>
                <a:rect l="l" t="t" r="r" b="b"/>
                <a:pathLst>
                  <a:path w="1129" h="627" extrusionOk="0">
                    <a:moveTo>
                      <a:pt x="903" y="0"/>
                    </a:moveTo>
                    <a:lnTo>
                      <a:pt x="1" y="376"/>
                    </a:lnTo>
                    <a:cubicBezTo>
                      <a:pt x="76" y="451"/>
                      <a:pt x="151" y="552"/>
                      <a:pt x="227" y="627"/>
                    </a:cubicBezTo>
                    <a:lnTo>
                      <a:pt x="1129" y="251"/>
                    </a:lnTo>
                    <a:cubicBezTo>
                      <a:pt x="1054" y="176"/>
                      <a:pt x="978" y="76"/>
                      <a:pt x="90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49"/>
              <p:cNvSpPr/>
              <p:nvPr/>
            </p:nvSpPr>
            <p:spPr>
              <a:xfrm>
                <a:off x="2824989" y="1824366"/>
                <a:ext cx="21832" cy="12913"/>
              </a:xfrm>
              <a:custGeom>
                <a:avLst/>
                <a:gdLst/>
                <a:ahLst/>
                <a:cxnLst/>
                <a:rect l="l" t="t" r="r" b="b"/>
                <a:pathLst>
                  <a:path w="1104" h="653" extrusionOk="0">
                    <a:moveTo>
                      <a:pt x="903" y="1"/>
                    </a:moveTo>
                    <a:lnTo>
                      <a:pt x="1" y="377"/>
                    </a:lnTo>
                    <a:cubicBezTo>
                      <a:pt x="51" y="477"/>
                      <a:pt x="126" y="552"/>
                      <a:pt x="201" y="653"/>
                    </a:cubicBezTo>
                    <a:lnTo>
                      <a:pt x="1103" y="277"/>
                    </a:lnTo>
                    <a:cubicBezTo>
                      <a:pt x="1028" y="176"/>
                      <a:pt x="953" y="101"/>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49"/>
              <p:cNvSpPr/>
              <p:nvPr/>
            </p:nvSpPr>
            <p:spPr>
              <a:xfrm>
                <a:off x="2828964" y="1829824"/>
                <a:ext cx="21812" cy="12913"/>
              </a:xfrm>
              <a:custGeom>
                <a:avLst/>
                <a:gdLst/>
                <a:ahLst/>
                <a:cxnLst/>
                <a:rect l="l" t="t" r="r" b="b"/>
                <a:pathLst>
                  <a:path w="1103" h="653" extrusionOk="0">
                    <a:moveTo>
                      <a:pt x="902" y="1"/>
                    </a:moveTo>
                    <a:lnTo>
                      <a:pt x="0" y="377"/>
                    </a:lnTo>
                    <a:cubicBezTo>
                      <a:pt x="75" y="477"/>
                      <a:pt x="125" y="552"/>
                      <a:pt x="201" y="652"/>
                    </a:cubicBezTo>
                    <a:lnTo>
                      <a:pt x="1103" y="276"/>
                    </a:lnTo>
                    <a:cubicBezTo>
                      <a:pt x="1028" y="176"/>
                      <a:pt x="952" y="101"/>
                      <a:pt x="902" y="1"/>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49"/>
              <p:cNvSpPr/>
              <p:nvPr/>
            </p:nvSpPr>
            <p:spPr>
              <a:xfrm>
                <a:off x="2832919" y="1835282"/>
                <a:ext cx="21337" cy="12893"/>
              </a:xfrm>
              <a:custGeom>
                <a:avLst/>
                <a:gdLst/>
                <a:ahLst/>
                <a:cxnLst/>
                <a:rect l="l" t="t" r="r" b="b"/>
                <a:pathLst>
                  <a:path w="1079" h="652" extrusionOk="0">
                    <a:moveTo>
                      <a:pt x="903" y="0"/>
                    </a:moveTo>
                    <a:lnTo>
                      <a:pt x="1" y="376"/>
                    </a:lnTo>
                    <a:cubicBezTo>
                      <a:pt x="51" y="451"/>
                      <a:pt x="126" y="552"/>
                      <a:pt x="176" y="652"/>
                    </a:cubicBezTo>
                    <a:lnTo>
                      <a:pt x="1078" y="276"/>
                    </a:lnTo>
                    <a:cubicBezTo>
                      <a:pt x="1028" y="176"/>
                      <a:pt x="953" y="76"/>
                      <a:pt x="903"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706;p49"/>
              <p:cNvSpPr/>
              <p:nvPr/>
            </p:nvSpPr>
            <p:spPr>
              <a:xfrm>
                <a:off x="2836380" y="1840740"/>
                <a:ext cx="21832" cy="12893"/>
              </a:xfrm>
              <a:custGeom>
                <a:avLst/>
                <a:gdLst/>
                <a:ahLst/>
                <a:cxnLst/>
                <a:rect l="l" t="t" r="r" b="b"/>
                <a:pathLst>
                  <a:path w="1104" h="652" extrusionOk="0">
                    <a:moveTo>
                      <a:pt x="903" y="0"/>
                    </a:moveTo>
                    <a:lnTo>
                      <a:pt x="1" y="376"/>
                    </a:lnTo>
                    <a:cubicBezTo>
                      <a:pt x="76" y="451"/>
                      <a:pt x="126" y="551"/>
                      <a:pt x="201" y="652"/>
                    </a:cubicBezTo>
                    <a:lnTo>
                      <a:pt x="1104" y="276"/>
                    </a:lnTo>
                    <a:cubicBezTo>
                      <a:pt x="1029" y="175"/>
                      <a:pt x="978" y="75"/>
                      <a:pt x="90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49"/>
              <p:cNvSpPr/>
              <p:nvPr/>
            </p:nvSpPr>
            <p:spPr>
              <a:xfrm>
                <a:off x="2840355" y="1846179"/>
                <a:ext cx="21337" cy="13407"/>
              </a:xfrm>
              <a:custGeom>
                <a:avLst/>
                <a:gdLst/>
                <a:ahLst/>
                <a:cxnLst/>
                <a:rect l="l" t="t" r="r" b="b"/>
                <a:pathLst>
                  <a:path w="1079" h="678" extrusionOk="0">
                    <a:moveTo>
                      <a:pt x="903" y="1"/>
                    </a:moveTo>
                    <a:lnTo>
                      <a:pt x="0" y="377"/>
                    </a:lnTo>
                    <a:cubicBezTo>
                      <a:pt x="51" y="477"/>
                      <a:pt x="126" y="577"/>
                      <a:pt x="176" y="677"/>
                    </a:cubicBezTo>
                    <a:lnTo>
                      <a:pt x="1078" y="301"/>
                    </a:lnTo>
                    <a:cubicBezTo>
                      <a:pt x="1028" y="201"/>
                      <a:pt x="953" y="101"/>
                      <a:pt x="903"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49"/>
              <p:cNvSpPr/>
              <p:nvPr/>
            </p:nvSpPr>
            <p:spPr>
              <a:xfrm>
                <a:off x="2843816" y="1852131"/>
                <a:ext cx="21832" cy="14396"/>
              </a:xfrm>
              <a:custGeom>
                <a:avLst/>
                <a:gdLst/>
                <a:ahLst/>
                <a:cxnLst/>
                <a:rect l="l" t="t" r="r" b="b"/>
                <a:pathLst>
                  <a:path w="1104" h="728" extrusionOk="0">
                    <a:moveTo>
                      <a:pt x="903" y="0"/>
                    </a:moveTo>
                    <a:lnTo>
                      <a:pt x="1" y="376"/>
                    </a:lnTo>
                    <a:cubicBezTo>
                      <a:pt x="76" y="502"/>
                      <a:pt x="151" y="602"/>
                      <a:pt x="201" y="727"/>
                    </a:cubicBezTo>
                    <a:lnTo>
                      <a:pt x="1104" y="351"/>
                    </a:lnTo>
                    <a:cubicBezTo>
                      <a:pt x="1054" y="226"/>
                      <a:pt x="978" y="126"/>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49"/>
              <p:cNvSpPr/>
              <p:nvPr/>
            </p:nvSpPr>
            <p:spPr>
              <a:xfrm>
                <a:off x="2847791" y="1859073"/>
                <a:ext cx="23809" cy="18351"/>
              </a:xfrm>
              <a:custGeom>
                <a:avLst/>
                <a:gdLst/>
                <a:ahLst/>
                <a:cxnLst/>
                <a:rect l="l" t="t" r="r" b="b"/>
                <a:pathLst>
                  <a:path w="1204" h="928" extrusionOk="0">
                    <a:moveTo>
                      <a:pt x="903" y="0"/>
                    </a:moveTo>
                    <a:lnTo>
                      <a:pt x="0" y="376"/>
                    </a:lnTo>
                    <a:cubicBezTo>
                      <a:pt x="101" y="577"/>
                      <a:pt x="201" y="752"/>
                      <a:pt x="301" y="928"/>
                    </a:cubicBezTo>
                    <a:lnTo>
                      <a:pt x="1203" y="552"/>
                    </a:lnTo>
                    <a:cubicBezTo>
                      <a:pt x="1103" y="376"/>
                      <a:pt x="1003" y="176"/>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49"/>
              <p:cNvSpPr/>
              <p:nvPr/>
            </p:nvSpPr>
            <p:spPr>
              <a:xfrm>
                <a:off x="2853743" y="1869969"/>
                <a:ext cx="24303" cy="21832"/>
              </a:xfrm>
              <a:custGeom>
                <a:avLst/>
                <a:gdLst/>
                <a:ahLst/>
                <a:cxnLst/>
                <a:rect l="l" t="t" r="r" b="b"/>
                <a:pathLst>
                  <a:path w="1229" h="1104" extrusionOk="0">
                    <a:moveTo>
                      <a:pt x="902" y="1"/>
                    </a:moveTo>
                    <a:lnTo>
                      <a:pt x="0" y="377"/>
                    </a:lnTo>
                    <a:cubicBezTo>
                      <a:pt x="125" y="627"/>
                      <a:pt x="226" y="853"/>
                      <a:pt x="326" y="1103"/>
                    </a:cubicBezTo>
                    <a:lnTo>
                      <a:pt x="1228" y="728"/>
                    </a:lnTo>
                    <a:cubicBezTo>
                      <a:pt x="1128" y="477"/>
                      <a:pt x="1028" y="251"/>
                      <a:pt x="902"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49"/>
              <p:cNvSpPr/>
              <p:nvPr/>
            </p:nvSpPr>
            <p:spPr>
              <a:xfrm>
                <a:off x="2860171" y="1884346"/>
                <a:ext cx="22326" cy="17857"/>
              </a:xfrm>
              <a:custGeom>
                <a:avLst/>
                <a:gdLst/>
                <a:ahLst/>
                <a:cxnLst/>
                <a:rect l="l" t="t" r="r" b="b"/>
                <a:pathLst>
                  <a:path w="1129" h="903" extrusionOk="0">
                    <a:moveTo>
                      <a:pt x="903" y="1"/>
                    </a:moveTo>
                    <a:lnTo>
                      <a:pt x="1" y="376"/>
                    </a:lnTo>
                    <a:cubicBezTo>
                      <a:pt x="76" y="552"/>
                      <a:pt x="151" y="727"/>
                      <a:pt x="227" y="903"/>
                    </a:cubicBezTo>
                    <a:lnTo>
                      <a:pt x="1129" y="527"/>
                    </a:lnTo>
                    <a:cubicBezTo>
                      <a:pt x="1054" y="351"/>
                      <a:pt x="978" y="176"/>
                      <a:pt x="903" y="1"/>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49"/>
              <p:cNvSpPr/>
              <p:nvPr/>
            </p:nvSpPr>
            <p:spPr>
              <a:xfrm>
                <a:off x="2864640" y="1894748"/>
                <a:ext cx="20348" cy="14891"/>
              </a:xfrm>
              <a:custGeom>
                <a:avLst/>
                <a:gdLst/>
                <a:ahLst/>
                <a:cxnLst/>
                <a:rect l="l" t="t" r="r" b="b"/>
                <a:pathLst>
                  <a:path w="1029" h="753" extrusionOk="0">
                    <a:moveTo>
                      <a:pt x="903" y="1"/>
                    </a:moveTo>
                    <a:lnTo>
                      <a:pt x="1" y="377"/>
                    </a:lnTo>
                    <a:cubicBezTo>
                      <a:pt x="51" y="502"/>
                      <a:pt x="76" y="627"/>
                      <a:pt x="126" y="753"/>
                    </a:cubicBezTo>
                    <a:lnTo>
                      <a:pt x="1028" y="377"/>
                    </a:lnTo>
                    <a:cubicBezTo>
                      <a:pt x="978" y="252"/>
                      <a:pt x="928" y="126"/>
                      <a:pt x="90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49"/>
              <p:cNvSpPr/>
              <p:nvPr/>
            </p:nvSpPr>
            <p:spPr>
              <a:xfrm>
                <a:off x="2867112" y="1902184"/>
                <a:ext cx="19854" cy="13407"/>
              </a:xfrm>
              <a:custGeom>
                <a:avLst/>
                <a:gdLst/>
                <a:ahLst/>
                <a:cxnLst/>
                <a:rect l="l" t="t" r="r" b="b"/>
                <a:pathLst>
                  <a:path w="1004" h="678" extrusionOk="0">
                    <a:moveTo>
                      <a:pt x="903" y="1"/>
                    </a:moveTo>
                    <a:lnTo>
                      <a:pt x="1" y="377"/>
                    </a:lnTo>
                    <a:cubicBezTo>
                      <a:pt x="26" y="477"/>
                      <a:pt x="76" y="577"/>
                      <a:pt x="101" y="678"/>
                    </a:cubicBezTo>
                    <a:lnTo>
                      <a:pt x="1003" y="302"/>
                    </a:lnTo>
                    <a:cubicBezTo>
                      <a:pt x="978" y="201"/>
                      <a:pt x="928" y="101"/>
                      <a:pt x="903"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49"/>
              <p:cNvSpPr/>
              <p:nvPr/>
            </p:nvSpPr>
            <p:spPr>
              <a:xfrm>
                <a:off x="2869109" y="1908137"/>
                <a:ext cx="19834" cy="13407"/>
              </a:xfrm>
              <a:custGeom>
                <a:avLst/>
                <a:gdLst/>
                <a:ahLst/>
                <a:cxnLst/>
                <a:rect l="l" t="t" r="r" b="b"/>
                <a:pathLst>
                  <a:path w="1003" h="678" extrusionOk="0">
                    <a:moveTo>
                      <a:pt x="902" y="1"/>
                    </a:moveTo>
                    <a:lnTo>
                      <a:pt x="0" y="377"/>
                    </a:lnTo>
                    <a:cubicBezTo>
                      <a:pt x="25" y="477"/>
                      <a:pt x="75" y="577"/>
                      <a:pt x="100" y="677"/>
                    </a:cubicBezTo>
                    <a:lnTo>
                      <a:pt x="1003" y="301"/>
                    </a:lnTo>
                    <a:cubicBezTo>
                      <a:pt x="952" y="201"/>
                      <a:pt x="927" y="101"/>
                      <a:pt x="90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49"/>
              <p:cNvSpPr/>
              <p:nvPr/>
            </p:nvSpPr>
            <p:spPr>
              <a:xfrm>
                <a:off x="2871087" y="1914089"/>
                <a:ext cx="19340" cy="12893"/>
              </a:xfrm>
              <a:custGeom>
                <a:avLst/>
                <a:gdLst/>
                <a:ahLst/>
                <a:cxnLst/>
                <a:rect l="l" t="t" r="r" b="b"/>
                <a:pathLst>
                  <a:path w="978" h="652" extrusionOk="0">
                    <a:moveTo>
                      <a:pt x="903" y="0"/>
                    </a:moveTo>
                    <a:lnTo>
                      <a:pt x="0" y="376"/>
                    </a:lnTo>
                    <a:cubicBezTo>
                      <a:pt x="25" y="477"/>
                      <a:pt x="50" y="552"/>
                      <a:pt x="76" y="652"/>
                    </a:cubicBezTo>
                    <a:lnTo>
                      <a:pt x="978" y="276"/>
                    </a:lnTo>
                    <a:cubicBezTo>
                      <a:pt x="953" y="176"/>
                      <a:pt x="928" y="101"/>
                      <a:pt x="903"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49"/>
              <p:cNvSpPr/>
              <p:nvPr/>
            </p:nvSpPr>
            <p:spPr>
              <a:xfrm>
                <a:off x="2872570" y="1919547"/>
                <a:ext cx="19340" cy="13388"/>
              </a:xfrm>
              <a:custGeom>
                <a:avLst/>
                <a:gdLst/>
                <a:ahLst/>
                <a:cxnLst/>
                <a:rect l="l" t="t" r="r" b="b"/>
                <a:pathLst>
                  <a:path w="978" h="677" extrusionOk="0">
                    <a:moveTo>
                      <a:pt x="903" y="0"/>
                    </a:moveTo>
                    <a:lnTo>
                      <a:pt x="1" y="376"/>
                    </a:lnTo>
                    <a:cubicBezTo>
                      <a:pt x="26" y="476"/>
                      <a:pt x="51" y="576"/>
                      <a:pt x="76" y="677"/>
                    </a:cubicBezTo>
                    <a:lnTo>
                      <a:pt x="978" y="301"/>
                    </a:lnTo>
                    <a:cubicBezTo>
                      <a:pt x="953" y="201"/>
                      <a:pt x="928" y="100"/>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49"/>
              <p:cNvSpPr/>
              <p:nvPr/>
            </p:nvSpPr>
            <p:spPr>
              <a:xfrm>
                <a:off x="2874053" y="1925480"/>
                <a:ext cx="19360" cy="12913"/>
              </a:xfrm>
              <a:custGeom>
                <a:avLst/>
                <a:gdLst/>
                <a:ahLst/>
                <a:cxnLst/>
                <a:rect l="l" t="t" r="r" b="b"/>
                <a:pathLst>
                  <a:path w="979" h="653" extrusionOk="0">
                    <a:moveTo>
                      <a:pt x="903" y="1"/>
                    </a:moveTo>
                    <a:lnTo>
                      <a:pt x="1" y="377"/>
                    </a:lnTo>
                    <a:cubicBezTo>
                      <a:pt x="26" y="477"/>
                      <a:pt x="51" y="552"/>
                      <a:pt x="76" y="652"/>
                    </a:cubicBezTo>
                    <a:lnTo>
                      <a:pt x="978" y="276"/>
                    </a:lnTo>
                    <a:cubicBezTo>
                      <a:pt x="953" y="176"/>
                      <a:pt x="928" y="76"/>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49"/>
              <p:cNvSpPr/>
              <p:nvPr/>
            </p:nvSpPr>
            <p:spPr>
              <a:xfrm>
                <a:off x="2875537" y="1930938"/>
                <a:ext cx="18865" cy="13407"/>
              </a:xfrm>
              <a:custGeom>
                <a:avLst/>
                <a:gdLst/>
                <a:ahLst/>
                <a:cxnLst/>
                <a:rect l="l" t="t" r="r" b="b"/>
                <a:pathLst>
                  <a:path w="954" h="678" extrusionOk="0">
                    <a:moveTo>
                      <a:pt x="903" y="0"/>
                    </a:moveTo>
                    <a:lnTo>
                      <a:pt x="1" y="376"/>
                    </a:lnTo>
                    <a:cubicBezTo>
                      <a:pt x="26" y="477"/>
                      <a:pt x="26" y="577"/>
                      <a:pt x="51" y="677"/>
                    </a:cubicBezTo>
                    <a:lnTo>
                      <a:pt x="953" y="301"/>
                    </a:lnTo>
                    <a:cubicBezTo>
                      <a:pt x="928" y="201"/>
                      <a:pt x="903" y="101"/>
                      <a:pt x="90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49"/>
              <p:cNvSpPr/>
              <p:nvPr/>
            </p:nvSpPr>
            <p:spPr>
              <a:xfrm>
                <a:off x="2876545" y="1936891"/>
                <a:ext cx="18846" cy="13388"/>
              </a:xfrm>
              <a:custGeom>
                <a:avLst/>
                <a:gdLst/>
                <a:ahLst/>
                <a:cxnLst/>
                <a:rect l="l" t="t" r="r" b="b"/>
                <a:pathLst>
                  <a:path w="953" h="677" extrusionOk="0">
                    <a:moveTo>
                      <a:pt x="902" y="0"/>
                    </a:moveTo>
                    <a:lnTo>
                      <a:pt x="0" y="376"/>
                    </a:lnTo>
                    <a:cubicBezTo>
                      <a:pt x="25" y="476"/>
                      <a:pt x="50" y="577"/>
                      <a:pt x="50" y="677"/>
                    </a:cubicBezTo>
                    <a:lnTo>
                      <a:pt x="952" y="301"/>
                    </a:lnTo>
                    <a:cubicBezTo>
                      <a:pt x="952" y="201"/>
                      <a:pt x="927" y="100"/>
                      <a:pt x="902" y="0"/>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49"/>
              <p:cNvSpPr/>
              <p:nvPr/>
            </p:nvSpPr>
            <p:spPr>
              <a:xfrm>
                <a:off x="2877534" y="1942823"/>
                <a:ext cx="18846" cy="13902"/>
              </a:xfrm>
              <a:custGeom>
                <a:avLst/>
                <a:gdLst/>
                <a:ahLst/>
                <a:cxnLst/>
                <a:rect l="l" t="t" r="r" b="b"/>
                <a:pathLst>
                  <a:path w="953" h="703" extrusionOk="0">
                    <a:moveTo>
                      <a:pt x="902" y="1"/>
                    </a:moveTo>
                    <a:lnTo>
                      <a:pt x="0" y="377"/>
                    </a:lnTo>
                    <a:cubicBezTo>
                      <a:pt x="25" y="477"/>
                      <a:pt x="50" y="602"/>
                      <a:pt x="50" y="703"/>
                    </a:cubicBezTo>
                    <a:lnTo>
                      <a:pt x="953" y="327"/>
                    </a:lnTo>
                    <a:cubicBezTo>
                      <a:pt x="953" y="201"/>
                      <a:pt x="927" y="101"/>
                      <a:pt x="902"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49"/>
              <p:cNvSpPr/>
              <p:nvPr/>
            </p:nvSpPr>
            <p:spPr>
              <a:xfrm>
                <a:off x="2878523" y="1949270"/>
                <a:ext cx="18846" cy="13407"/>
              </a:xfrm>
              <a:custGeom>
                <a:avLst/>
                <a:gdLst/>
                <a:ahLst/>
                <a:cxnLst/>
                <a:rect l="l" t="t" r="r" b="b"/>
                <a:pathLst>
                  <a:path w="953" h="678" extrusionOk="0">
                    <a:moveTo>
                      <a:pt x="903" y="1"/>
                    </a:moveTo>
                    <a:lnTo>
                      <a:pt x="0" y="377"/>
                    </a:lnTo>
                    <a:cubicBezTo>
                      <a:pt x="25" y="477"/>
                      <a:pt x="25" y="577"/>
                      <a:pt x="50" y="677"/>
                    </a:cubicBezTo>
                    <a:lnTo>
                      <a:pt x="953" y="302"/>
                    </a:lnTo>
                    <a:cubicBezTo>
                      <a:pt x="928" y="201"/>
                      <a:pt x="928" y="101"/>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49"/>
              <p:cNvSpPr/>
              <p:nvPr/>
            </p:nvSpPr>
            <p:spPr>
              <a:xfrm>
                <a:off x="2879511" y="1955223"/>
                <a:ext cx="18351" cy="13407"/>
              </a:xfrm>
              <a:custGeom>
                <a:avLst/>
                <a:gdLst/>
                <a:ahLst/>
                <a:cxnLst/>
                <a:rect l="l" t="t" r="r" b="b"/>
                <a:pathLst>
                  <a:path w="928" h="678" extrusionOk="0">
                    <a:moveTo>
                      <a:pt x="903" y="1"/>
                    </a:moveTo>
                    <a:lnTo>
                      <a:pt x="0" y="376"/>
                    </a:lnTo>
                    <a:cubicBezTo>
                      <a:pt x="0" y="477"/>
                      <a:pt x="25" y="577"/>
                      <a:pt x="25" y="677"/>
                    </a:cubicBezTo>
                    <a:lnTo>
                      <a:pt x="928" y="301"/>
                    </a:lnTo>
                    <a:cubicBezTo>
                      <a:pt x="928" y="201"/>
                      <a:pt x="903" y="101"/>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49"/>
              <p:cNvSpPr/>
              <p:nvPr/>
            </p:nvSpPr>
            <p:spPr>
              <a:xfrm>
                <a:off x="2880006" y="1961176"/>
                <a:ext cx="18351" cy="13388"/>
              </a:xfrm>
              <a:custGeom>
                <a:avLst/>
                <a:gdLst/>
                <a:ahLst/>
                <a:cxnLst/>
                <a:rect l="l" t="t" r="r" b="b"/>
                <a:pathLst>
                  <a:path w="928" h="677" extrusionOk="0">
                    <a:moveTo>
                      <a:pt x="903" y="0"/>
                    </a:moveTo>
                    <a:lnTo>
                      <a:pt x="0" y="376"/>
                    </a:lnTo>
                    <a:cubicBezTo>
                      <a:pt x="26" y="476"/>
                      <a:pt x="26" y="577"/>
                      <a:pt x="26" y="677"/>
                    </a:cubicBezTo>
                    <a:lnTo>
                      <a:pt x="928" y="301"/>
                    </a:lnTo>
                    <a:cubicBezTo>
                      <a:pt x="928" y="201"/>
                      <a:pt x="903" y="101"/>
                      <a:pt x="903" y="0"/>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49"/>
              <p:cNvSpPr/>
              <p:nvPr/>
            </p:nvSpPr>
            <p:spPr>
              <a:xfrm>
                <a:off x="2880500" y="1967128"/>
                <a:ext cx="17857" cy="13388"/>
              </a:xfrm>
              <a:custGeom>
                <a:avLst/>
                <a:gdLst/>
                <a:ahLst/>
                <a:cxnLst/>
                <a:rect l="l" t="t" r="r" b="b"/>
                <a:pathLst>
                  <a:path w="903" h="677" extrusionOk="0">
                    <a:moveTo>
                      <a:pt x="903" y="0"/>
                    </a:moveTo>
                    <a:lnTo>
                      <a:pt x="1" y="376"/>
                    </a:lnTo>
                    <a:cubicBezTo>
                      <a:pt x="1" y="476"/>
                      <a:pt x="1" y="576"/>
                      <a:pt x="26" y="677"/>
                    </a:cubicBezTo>
                    <a:lnTo>
                      <a:pt x="903" y="301"/>
                    </a:lnTo>
                    <a:cubicBezTo>
                      <a:pt x="903" y="201"/>
                      <a:pt x="903" y="100"/>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49"/>
              <p:cNvSpPr/>
              <p:nvPr/>
            </p:nvSpPr>
            <p:spPr>
              <a:xfrm>
                <a:off x="2880995" y="1973061"/>
                <a:ext cx="17857" cy="12913"/>
              </a:xfrm>
              <a:custGeom>
                <a:avLst/>
                <a:gdLst/>
                <a:ahLst/>
                <a:cxnLst/>
                <a:rect l="l" t="t" r="r" b="b"/>
                <a:pathLst>
                  <a:path w="903" h="653" extrusionOk="0">
                    <a:moveTo>
                      <a:pt x="878" y="1"/>
                    </a:moveTo>
                    <a:lnTo>
                      <a:pt x="1" y="377"/>
                    </a:lnTo>
                    <a:cubicBezTo>
                      <a:pt x="1" y="477"/>
                      <a:pt x="1" y="552"/>
                      <a:pt x="1" y="652"/>
                    </a:cubicBezTo>
                    <a:lnTo>
                      <a:pt x="903" y="276"/>
                    </a:lnTo>
                    <a:cubicBezTo>
                      <a:pt x="903" y="176"/>
                      <a:pt x="878" y="101"/>
                      <a:pt x="87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49"/>
              <p:cNvSpPr/>
              <p:nvPr/>
            </p:nvSpPr>
            <p:spPr>
              <a:xfrm>
                <a:off x="2880500" y="1978519"/>
                <a:ext cx="18351" cy="12913"/>
              </a:xfrm>
              <a:custGeom>
                <a:avLst/>
                <a:gdLst/>
                <a:ahLst/>
                <a:cxnLst/>
                <a:rect l="l" t="t" r="r" b="b"/>
                <a:pathLst>
                  <a:path w="928" h="653" extrusionOk="0">
                    <a:moveTo>
                      <a:pt x="928" y="0"/>
                    </a:moveTo>
                    <a:lnTo>
                      <a:pt x="26" y="376"/>
                    </a:lnTo>
                    <a:cubicBezTo>
                      <a:pt x="26" y="477"/>
                      <a:pt x="26" y="577"/>
                      <a:pt x="1" y="652"/>
                    </a:cubicBezTo>
                    <a:lnTo>
                      <a:pt x="903" y="276"/>
                    </a:lnTo>
                    <a:cubicBezTo>
                      <a:pt x="903" y="201"/>
                      <a:pt x="903" y="101"/>
                      <a:pt x="928"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49"/>
              <p:cNvSpPr/>
              <p:nvPr/>
            </p:nvSpPr>
            <p:spPr>
              <a:xfrm>
                <a:off x="2880500" y="1983977"/>
                <a:ext cx="17857" cy="13388"/>
              </a:xfrm>
              <a:custGeom>
                <a:avLst/>
                <a:gdLst/>
                <a:ahLst/>
                <a:cxnLst/>
                <a:rect l="l" t="t" r="r" b="b"/>
                <a:pathLst>
                  <a:path w="903" h="677" extrusionOk="0">
                    <a:moveTo>
                      <a:pt x="903" y="0"/>
                    </a:moveTo>
                    <a:lnTo>
                      <a:pt x="1" y="376"/>
                    </a:lnTo>
                    <a:cubicBezTo>
                      <a:pt x="1" y="476"/>
                      <a:pt x="1" y="577"/>
                      <a:pt x="1" y="677"/>
                    </a:cubicBezTo>
                    <a:lnTo>
                      <a:pt x="903" y="276"/>
                    </a:lnTo>
                    <a:cubicBezTo>
                      <a:pt x="903" y="201"/>
                      <a:pt x="903" y="100"/>
                      <a:pt x="903"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49"/>
              <p:cNvSpPr/>
              <p:nvPr/>
            </p:nvSpPr>
            <p:spPr>
              <a:xfrm>
                <a:off x="2880006" y="1989416"/>
                <a:ext cx="18351" cy="13407"/>
              </a:xfrm>
              <a:custGeom>
                <a:avLst/>
                <a:gdLst/>
                <a:ahLst/>
                <a:cxnLst/>
                <a:rect l="l" t="t" r="r" b="b"/>
                <a:pathLst>
                  <a:path w="928" h="678" extrusionOk="0">
                    <a:moveTo>
                      <a:pt x="928" y="1"/>
                    </a:moveTo>
                    <a:lnTo>
                      <a:pt x="26" y="402"/>
                    </a:lnTo>
                    <a:cubicBezTo>
                      <a:pt x="26" y="477"/>
                      <a:pt x="0" y="577"/>
                      <a:pt x="0" y="678"/>
                    </a:cubicBezTo>
                    <a:lnTo>
                      <a:pt x="903" y="277"/>
                    </a:lnTo>
                    <a:cubicBezTo>
                      <a:pt x="903" y="201"/>
                      <a:pt x="928" y="101"/>
                      <a:pt x="928"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49"/>
              <p:cNvSpPr/>
              <p:nvPr/>
            </p:nvSpPr>
            <p:spPr>
              <a:xfrm>
                <a:off x="2879511" y="1994874"/>
                <a:ext cx="18351" cy="12913"/>
              </a:xfrm>
              <a:custGeom>
                <a:avLst/>
                <a:gdLst/>
                <a:ahLst/>
                <a:cxnLst/>
                <a:rect l="l" t="t" r="r" b="b"/>
                <a:pathLst>
                  <a:path w="928" h="653" extrusionOk="0">
                    <a:moveTo>
                      <a:pt x="928" y="1"/>
                    </a:moveTo>
                    <a:lnTo>
                      <a:pt x="25" y="402"/>
                    </a:lnTo>
                    <a:cubicBezTo>
                      <a:pt x="25" y="477"/>
                      <a:pt x="0" y="552"/>
                      <a:pt x="0" y="652"/>
                    </a:cubicBezTo>
                    <a:lnTo>
                      <a:pt x="903" y="276"/>
                    </a:lnTo>
                    <a:cubicBezTo>
                      <a:pt x="903" y="176"/>
                      <a:pt x="928" y="101"/>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49"/>
              <p:cNvSpPr/>
              <p:nvPr/>
            </p:nvSpPr>
            <p:spPr>
              <a:xfrm>
                <a:off x="2878523" y="2000332"/>
                <a:ext cx="18846" cy="12893"/>
              </a:xfrm>
              <a:custGeom>
                <a:avLst/>
                <a:gdLst/>
                <a:ahLst/>
                <a:cxnLst/>
                <a:rect l="l" t="t" r="r" b="b"/>
                <a:pathLst>
                  <a:path w="953" h="652" extrusionOk="0">
                    <a:moveTo>
                      <a:pt x="953" y="0"/>
                    </a:moveTo>
                    <a:lnTo>
                      <a:pt x="50" y="376"/>
                    </a:lnTo>
                    <a:cubicBezTo>
                      <a:pt x="25" y="476"/>
                      <a:pt x="25" y="577"/>
                      <a:pt x="0" y="652"/>
                    </a:cubicBezTo>
                    <a:lnTo>
                      <a:pt x="903" y="276"/>
                    </a:lnTo>
                    <a:cubicBezTo>
                      <a:pt x="928" y="201"/>
                      <a:pt x="928" y="100"/>
                      <a:pt x="95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49"/>
              <p:cNvSpPr/>
              <p:nvPr/>
            </p:nvSpPr>
            <p:spPr>
              <a:xfrm>
                <a:off x="2877534" y="2005770"/>
                <a:ext cx="18846" cy="12913"/>
              </a:xfrm>
              <a:custGeom>
                <a:avLst/>
                <a:gdLst/>
                <a:ahLst/>
                <a:cxnLst/>
                <a:rect l="l" t="t" r="r" b="b"/>
                <a:pathLst>
                  <a:path w="953" h="653" extrusionOk="0">
                    <a:moveTo>
                      <a:pt x="953" y="1"/>
                    </a:moveTo>
                    <a:lnTo>
                      <a:pt x="50" y="377"/>
                    </a:lnTo>
                    <a:cubicBezTo>
                      <a:pt x="50" y="477"/>
                      <a:pt x="25" y="552"/>
                      <a:pt x="0" y="653"/>
                    </a:cubicBezTo>
                    <a:lnTo>
                      <a:pt x="902" y="277"/>
                    </a:lnTo>
                    <a:cubicBezTo>
                      <a:pt x="927" y="176"/>
                      <a:pt x="927" y="101"/>
                      <a:pt x="95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49"/>
              <p:cNvSpPr/>
              <p:nvPr/>
            </p:nvSpPr>
            <p:spPr>
              <a:xfrm>
                <a:off x="2876545" y="2011228"/>
                <a:ext cx="18846" cy="12419"/>
              </a:xfrm>
              <a:custGeom>
                <a:avLst/>
                <a:gdLst/>
                <a:ahLst/>
                <a:cxnLst/>
                <a:rect l="l" t="t" r="r" b="b"/>
                <a:pathLst>
                  <a:path w="953" h="628" extrusionOk="0">
                    <a:moveTo>
                      <a:pt x="952" y="1"/>
                    </a:moveTo>
                    <a:lnTo>
                      <a:pt x="50" y="377"/>
                    </a:lnTo>
                    <a:cubicBezTo>
                      <a:pt x="25" y="452"/>
                      <a:pt x="0" y="552"/>
                      <a:pt x="0" y="627"/>
                    </a:cubicBezTo>
                    <a:lnTo>
                      <a:pt x="877" y="251"/>
                    </a:lnTo>
                    <a:cubicBezTo>
                      <a:pt x="902" y="176"/>
                      <a:pt x="927" y="76"/>
                      <a:pt x="952"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9"/>
              <p:cNvSpPr/>
              <p:nvPr/>
            </p:nvSpPr>
            <p:spPr>
              <a:xfrm>
                <a:off x="2875042" y="2016192"/>
                <a:ext cx="18865" cy="12893"/>
              </a:xfrm>
              <a:custGeom>
                <a:avLst/>
                <a:gdLst/>
                <a:ahLst/>
                <a:cxnLst/>
                <a:rect l="l" t="t" r="r" b="b"/>
                <a:pathLst>
                  <a:path w="954" h="652" extrusionOk="0">
                    <a:moveTo>
                      <a:pt x="953" y="0"/>
                    </a:moveTo>
                    <a:lnTo>
                      <a:pt x="76" y="376"/>
                    </a:lnTo>
                    <a:cubicBezTo>
                      <a:pt x="51" y="476"/>
                      <a:pt x="26" y="552"/>
                      <a:pt x="1" y="652"/>
                    </a:cubicBezTo>
                    <a:lnTo>
                      <a:pt x="878" y="276"/>
                    </a:lnTo>
                    <a:cubicBezTo>
                      <a:pt x="903" y="176"/>
                      <a:pt x="928" y="101"/>
                      <a:pt x="95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49"/>
              <p:cNvSpPr/>
              <p:nvPr/>
            </p:nvSpPr>
            <p:spPr>
              <a:xfrm>
                <a:off x="2873065" y="2021630"/>
                <a:ext cx="19360" cy="12913"/>
              </a:xfrm>
              <a:custGeom>
                <a:avLst/>
                <a:gdLst/>
                <a:ahLst/>
                <a:cxnLst/>
                <a:rect l="l" t="t" r="r" b="b"/>
                <a:pathLst>
                  <a:path w="979" h="653" extrusionOk="0">
                    <a:moveTo>
                      <a:pt x="978" y="1"/>
                    </a:moveTo>
                    <a:lnTo>
                      <a:pt x="101" y="377"/>
                    </a:lnTo>
                    <a:cubicBezTo>
                      <a:pt x="51" y="477"/>
                      <a:pt x="26" y="552"/>
                      <a:pt x="1" y="653"/>
                    </a:cubicBezTo>
                    <a:lnTo>
                      <a:pt x="903" y="277"/>
                    </a:lnTo>
                    <a:cubicBezTo>
                      <a:pt x="928" y="176"/>
                      <a:pt x="953" y="101"/>
                      <a:pt x="978"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49"/>
              <p:cNvSpPr/>
              <p:nvPr/>
            </p:nvSpPr>
            <p:spPr>
              <a:xfrm>
                <a:off x="2870593" y="2027089"/>
                <a:ext cx="20329" cy="12913"/>
              </a:xfrm>
              <a:custGeom>
                <a:avLst/>
                <a:gdLst/>
                <a:ahLst/>
                <a:cxnLst/>
                <a:rect l="l" t="t" r="r" b="b"/>
                <a:pathLst>
                  <a:path w="1028" h="653" extrusionOk="0">
                    <a:moveTo>
                      <a:pt x="1028" y="1"/>
                    </a:moveTo>
                    <a:lnTo>
                      <a:pt x="126" y="377"/>
                    </a:lnTo>
                    <a:cubicBezTo>
                      <a:pt x="101" y="452"/>
                      <a:pt x="50" y="552"/>
                      <a:pt x="0" y="652"/>
                    </a:cubicBezTo>
                    <a:lnTo>
                      <a:pt x="903" y="276"/>
                    </a:lnTo>
                    <a:cubicBezTo>
                      <a:pt x="953" y="176"/>
                      <a:pt x="978" y="76"/>
                      <a:pt x="1028" y="1"/>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49"/>
              <p:cNvSpPr/>
              <p:nvPr/>
            </p:nvSpPr>
            <p:spPr>
              <a:xfrm>
                <a:off x="2868101" y="2032547"/>
                <a:ext cx="20348" cy="12893"/>
              </a:xfrm>
              <a:custGeom>
                <a:avLst/>
                <a:gdLst/>
                <a:ahLst/>
                <a:cxnLst/>
                <a:rect l="l" t="t" r="r" b="b"/>
                <a:pathLst>
                  <a:path w="1029" h="652" extrusionOk="0">
                    <a:moveTo>
                      <a:pt x="1029" y="0"/>
                    </a:moveTo>
                    <a:lnTo>
                      <a:pt x="126" y="376"/>
                    </a:lnTo>
                    <a:cubicBezTo>
                      <a:pt x="101" y="477"/>
                      <a:pt x="51" y="552"/>
                      <a:pt x="1" y="652"/>
                    </a:cubicBezTo>
                    <a:lnTo>
                      <a:pt x="903" y="276"/>
                    </a:lnTo>
                    <a:cubicBezTo>
                      <a:pt x="953" y="176"/>
                      <a:pt x="1003" y="101"/>
                      <a:pt x="1029"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49"/>
              <p:cNvSpPr/>
              <p:nvPr/>
            </p:nvSpPr>
            <p:spPr>
              <a:xfrm>
                <a:off x="2864640" y="2038005"/>
                <a:ext cx="21337" cy="13388"/>
              </a:xfrm>
              <a:custGeom>
                <a:avLst/>
                <a:gdLst/>
                <a:ahLst/>
                <a:cxnLst/>
                <a:rect l="l" t="t" r="r" b="b"/>
                <a:pathLst>
                  <a:path w="1079" h="677" extrusionOk="0">
                    <a:moveTo>
                      <a:pt x="1078" y="0"/>
                    </a:moveTo>
                    <a:lnTo>
                      <a:pt x="176" y="376"/>
                    </a:lnTo>
                    <a:cubicBezTo>
                      <a:pt x="126" y="476"/>
                      <a:pt x="51" y="576"/>
                      <a:pt x="1" y="677"/>
                    </a:cubicBezTo>
                    <a:lnTo>
                      <a:pt x="903" y="301"/>
                    </a:lnTo>
                    <a:cubicBezTo>
                      <a:pt x="953" y="201"/>
                      <a:pt x="1028" y="100"/>
                      <a:pt x="1078"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49"/>
              <p:cNvSpPr/>
              <p:nvPr/>
            </p:nvSpPr>
            <p:spPr>
              <a:xfrm>
                <a:off x="2859182" y="2043938"/>
                <a:ext cx="23315" cy="14396"/>
              </a:xfrm>
              <a:custGeom>
                <a:avLst/>
                <a:gdLst/>
                <a:ahLst/>
                <a:cxnLst/>
                <a:rect l="l" t="t" r="r" b="b"/>
                <a:pathLst>
                  <a:path w="1179" h="728" extrusionOk="0">
                    <a:moveTo>
                      <a:pt x="1179" y="1"/>
                    </a:moveTo>
                    <a:lnTo>
                      <a:pt x="277" y="377"/>
                    </a:lnTo>
                    <a:cubicBezTo>
                      <a:pt x="201" y="502"/>
                      <a:pt x="101" y="627"/>
                      <a:pt x="1" y="728"/>
                    </a:cubicBezTo>
                    <a:lnTo>
                      <a:pt x="903" y="352"/>
                    </a:lnTo>
                    <a:cubicBezTo>
                      <a:pt x="1003" y="251"/>
                      <a:pt x="1104" y="126"/>
                      <a:pt x="1179" y="1"/>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49"/>
              <p:cNvSpPr/>
              <p:nvPr/>
            </p:nvSpPr>
            <p:spPr>
              <a:xfrm>
                <a:off x="2837883" y="2050879"/>
                <a:ext cx="39174" cy="23809"/>
              </a:xfrm>
              <a:custGeom>
                <a:avLst/>
                <a:gdLst/>
                <a:ahLst/>
                <a:cxnLst/>
                <a:rect l="l" t="t" r="r" b="b"/>
                <a:pathLst>
                  <a:path w="1981" h="1204" extrusionOk="0">
                    <a:moveTo>
                      <a:pt x="1980" y="1"/>
                    </a:moveTo>
                    <a:lnTo>
                      <a:pt x="1078" y="377"/>
                    </a:lnTo>
                    <a:cubicBezTo>
                      <a:pt x="818" y="702"/>
                      <a:pt x="502" y="970"/>
                      <a:pt x="161" y="1135"/>
                    </a:cubicBezTo>
                    <a:lnTo>
                      <a:pt x="161" y="1135"/>
                    </a:lnTo>
                    <a:lnTo>
                      <a:pt x="877" y="828"/>
                    </a:lnTo>
                    <a:cubicBezTo>
                      <a:pt x="1303" y="652"/>
                      <a:pt x="1679" y="377"/>
                      <a:pt x="1980" y="1"/>
                    </a:cubicBezTo>
                    <a:close/>
                    <a:moveTo>
                      <a:pt x="161" y="1135"/>
                    </a:moveTo>
                    <a:lnTo>
                      <a:pt x="0" y="1204"/>
                    </a:lnTo>
                    <a:cubicBezTo>
                      <a:pt x="54" y="1183"/>
                      <a:pt x="108" y="1160"/>
                      <a:pt x="161" y="1135"/>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49"/>
              <p:cNvSpPr/>
              <p:nvPr/>
            </p:nvSpPr>
            <p:spPr>
              <a:xfrm>
                <a:off x="2698601" y="1732685"/>
                <a:ext cx="29761" cy="11410"/>
              </a:xfrm>
              <a:custGeom>
                <a:avLst/>
                <a:gdLst/>
                <a:ahLst/>
                <a:cxnLst/>
                <a:rect l="l" t="t" r="r" b="b"/>
                <a:pathLst>
                  <a:path w="1505" h="577" extrusionOk="0">
                    <a:moveTo>
                      <a:pt x="1504" y="0"/>
                    </a:moveTo>
                    <a:lnTo>
                      <a:pt x="1504" y="0"/>
                    </a:lnTo>
                    <a:cubicBezTo>
                      <a:pt x="1304" y="50"/>
                      <a:pt x="1103" y="126"/>
                      <a:pt x="903" y="201"/>
                    </a:cubicBezTo>
                    <a:lnTo>
                      <a:pt x="0" y="577"/>
                    </a:lnTo>
                    <a:cubicBezTo>
                      <a:pt x="201" y="502"/>
                      <a:pt x="401" y="426"/>
                      <a:pt x="602" y="376"/>
                    </a:cubicBezTo>
                    <a:lnTo>
                      <a:pt x="15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49"/>
              <p:cNvSpPr/>
              <p:nvPr/>
            </p:nvSpPr>
            <p:spPr>
              <a:xfrm>
                <a:off x="2710487" y="1731201"/>
                <a:ext cx="28278" cy="8938"/>
              </a:xfrm>
              <a:custGeom>
                <a:avLst/>
                <a:gdLst/>
                <a:ahLst/>
                <a:cxnLst/>
                <a:rect l="l" t="t" r="r" b="b"/>
                <a:pathLst>
                  <a:path w="1430" h="452" extrusionOk="0">
                    <a:moveTo>
                      <a:pt x="1430" y="0"/>
                    </a:moveTo>
                    <a:cubicBezTo>
                      <a:pt x="1254" y="25"/>
                      <a:pt x="1079" y="50"/>
                      <a:pt x="903" y="75"/>
                    </a:cubicBezTo>
                    <a:lnTo>
                      <a:pt x="1" y="451"/>
                    </a:lnTo>
                    <a:cubicBezTo>
                      <a:pt x="176" y="426"/>
                      <a:pt x="352" y="401"/>
                      <a:pt x="527" y="376"/>
                    </a:cubicBezTo>
                    <a:lnTo>
                      <a:pt x="1430" y="0"/>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49"/>
              <p:cNvSpPr/>
              <p:nvPr/>
            </p:nvSpPr>
            <p:spPr>
              <a:xfrm>
                <a:off x="2720909" y="1731201"/>
                <a:ext cx="26281" cy="7455"/>
              </a:xfrm>
              <a:custGeom>
                <a:avLst/>
                <a:gdLst/>
                <a:ahLst/>
                <a:cxnLst/>
                <a:rect l="l" t="t" r="r" b="b"/>
                <a:pathLst>
                  <a:path w="1329" h="377" extrusionOk="0">
                    <a:moveTo>
                      <a:pt x="903" y="0"/>
                    </a:moveTo>
                    <a:lnTo>
                      <a:pt x="0" y="376"/>
                    </a:lnTo>
                    <a:lnTo>
                      <a:pt x="426" y="376"/>
                    </a:lnTo>
                    <a:lnTo>
                      <a:pt x="1329"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49"/>
              <p:cNvSpPr/>
              <p:nvPr/>
            </p:nvSpPr>
            <p:spPr>
              <a:xfrm>
                <a:off x="2729333" y="1731201"/>
                <a:ext cx="24798" cy="7950"/>
              </a:xfrm>
              <a:custGeom>
                <a:avLst/>
                <a:gdLst/>
                <a:ahLst/>
                <a:cxnLst/>
                <a:rect l="l" t="t" r="r" b="b"/>
                <a:pathLst>
                  <a:path w="1254" h="402" extrusionOk="0">
                    <a:moveTo>
                      <a:pt x="903" y="0"/>
                    </a:moveTo>
                    <a:lnTo>
                      <a:pt x="0" y="376"/>
                    </a:lnTo>
                    <a:cubicBezTo>
                      <a:pt x="126" y="376"/>
                      <a:pt x="251" y="401"/>
                      <a:pt x="376" y="401"/>
                    </a:cubicBezTo>
                    <a:lnTo>
                      <a:pt x="1254" y="25"/>
                    </a:lnTo>
                    <a:cubicBezTo>
                      <a:pt x="1128" y="25"/>
                      <a:pt x="1003" y="0"/>
                      <a:pt x="903"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49"/>
              <p:cNvSpPr/>
              <p:nvPr/>
            </p:nvSpPr>
            <p:spPr>
              <a:xfrm>
                <a:off x="2736769" y="1731696"/>
                <a:ext cx="24303" cy="8444"/>
              </a:xfrm>
              <a:custGeom>
                <a:avLst/>
                <a:gdLst/>
                <a:ahLst/>
                <a:cxnLst/>
                <a:rect l="l" t="t" r="r" b="b"/>
                <a:pathLst>
                  <a:path w="1229" h="427" extrusionOk="0">
                    <a:moveTo>
                      <a:pt x="878" y="0"/>
                    </a:moveTo>
                    <a:lnTo>
                      <a:pt x="0" y="376"/>
                    </a:lnTo>
                    <a:cubicBezTo>
                      <a:pt x="101" y="401"/>
                      <a:pt x="201" y="426"/>
                      <a:pt x="326" y="426"/>
                    </a:cubicBezTo>
                    <a:lnTo>
                      <a:pt x="1228" y="50"/>
                    </a:lnTo>
                    <a:cubicBezTo>
                      <a:pt x="1103" y="50"/>
                      <a:pt x="1003" y="25"/>
                      <a:pt x="87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49"/>
              <p:cNvSpPr/>
              <p:nvPr/>
            </p:nvSpPr>
            <p:spPr>
              <a:xfrm>
                <a:off x="2743216" y="1732685"/>
                <a:ext cx="23809" cy="8938"/>
              </a:xfrm>
              <a:custGeom>
                <a:avLst/>
                <a:gdLst/>
                <a:ahLst/>
                <a:cxnLst/>
                <a:rect l="l" t="t" r="r" b="b"/>
                <a:pathLst>
                  <a:path w="1204" h="452" extrusionOk="0">
                    <a:moveTo>
                      <a:pt x="902" y="0"/>
                    </a:moveTo>
                    <a:lnTo>
                      <a:pt x="0" y="376"/>
                    </a:lnTo>
                    <a:cubicBezTo>
                      <a:pt x="100" y="401"/>
                      <a:pt x="201" y="426"/>
                      <a:pt x="301" y="451"/>
                    </a:cubicBezTo>
                    <a:lnTo>
                      <a:pt x="1203" y="76"/>
                    </a:lnTo>
                    <a:cubicBezTo>
                      <a:pt x="1103" y="50"/>
                      <a:pt x="1003" y="25"/>
                      <a:pt x="902" y="0"/>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49"/>
              <p:cNvSpPr/>
              <p:nvPr/>
            </p:nvSpPr>
            <p:spPr>
              <a:xfrm>
                <a:off x="2749149" y="1734168"/>
                <a:ext cx="23809" cy="9433"/>
              </a:xfrm>
              <a:custGeom>
                <a:avLst/>
                <a:gdLst/>
                <a:ahLst/>
                <a:cxnLst/>
                <a:rect l="l" t="t" r="r" b="b"/>
                <a:pathLst>
                  <a:path w="1204" h="477" extrusionOk="0">
                    <a:moveTo>
                      <a:pt x="903" y="1"/>
                    </a:moveTo>
                    <a:lnTo>
                      <a:pt x="1" y="376"/>
                    </a:lnTo>
                    <a:cubicBezTo>
                      <a:pt x="101" y="402"/>
                      <a:pt x="201" y="452"/>
                      <a:pt x="327" y="477"/>
                    </a:cubicBezTo>
                    <a:lnTo>
                      <a:pt x="1204" y="101"/>
                    </a:lnTo>
                    <a:cubicBezTo>
                      <a:pt x="1104" y="76"/>
                      <a:pt x="1003" y="26"/>
                      <a:pt x="903"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49"/>
              <p:cNvSpPr/>
              <p:nvPr/>
            </p:nvSpPr>
            <p:spPr>
              <a:xfrm>
                <a:off x="2755596" y="1736145"/>
                <a:ext cx="23315" cy="9433"/>
              </a:xfrm>
              <a:custGeom>
                <a:avLst/>
                <a:gdLst/>
                <a:ahLst/>
                <a:cxnLst/>
                <a:rect l="l" t="t" r="r" b="b"/>
                <a:pathLst>
                  <a:path w="1179" h="477" extrusionOk="0">
                    <a:moveTo>
                      <a:pt x="878" y="1"/>
                    </a:moveTo>
                    <a:lnTo>
                      <a:pt x="1" y="377"/>
                    </a:lnTo>
                    <a:cubicBezTo>
                      <a:pt x="76" y="402"/>
                      <a:pt x="176" y="452"/>
                      <a:pt x="276" y="477"/>
                    </a:cubicBezTo>
                    <a:lnTo>
                      <a:pt x="1179" y="101"/>
                    </a:lnTo>
                    <a:cubicBezTo>
                      <a:pt x="1078" y="76"/>
                      <a:pt x="978" y="26"/>
                      <a:pt x="878"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49"/>
              <p:cNvSpPr/>
              <p:nvPr/>
            </p:nvSpPr>
            <p:spPr>
              <a:xfrm>
                <a:off x="2761054" y="1738143"/>
                <a:ext cx="23315" cy="9927"/>
              </a:xfrm>
              <a:custGeom>
                <a:avLst/>
                <a:gdLst/>
                <a:ahLst/>
                <a:cxnLst/>
                <a:rect l="l" t="t" r="r" b="b"/>
                <a:pathLst>
                  <a:path w="1179" h="502" extrusionOk="0">
                    <a:moveTo>
                      <a:pt x="903" y="0"/>
                    </a:moveTo>
                    <a:lnTo>
                      <a:pt x="0" y="376"/>
                    </a:lnTo>
                    <a:cubicBezTo>
                      <a:pt x="101" y="426"/>
                      <a:pt x="176" y="451"/>
                      <a:pt x="276" y="501"/>
                    </a:cubicBezTo>
                    <a:lnTo>
                      <a:pt x="1178" y="125"/>
                    </a:lnTo>
                    <a:cubicBezTo>
                      <a:pt x="1078" y="75"/>
                      <a:pt x="978" y="50"/>
                      <a:pt x="903"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 name="Google Shape;1749;p49"/>
              <p:cNvSpPr/>
              <p:nvPr/>
            </p:nvSpPr>
            <p:spPr>
              <a:xfrm>
                <a:off x="2766512" y="1740615"/>
                <a:ext cx="23315" cy="9927"/>
              </a:xfrm>
              <a:custGeom>
                <a:avLst/>
                <a:gdLst/>
                <a:ahLst/>
                <a:cxnLst/>
                <a:rect l="l" t="t" r="r" b="b"/>
                <a:pathLst>
                  <a:path w="1179" h="502" extrusionOk="0">
                    <a:moveTo>
                      <a:pt x="902" y="0"/>
                    </a:moveTo>
                    <a:lnTo>
                      <a:pt x="0" y="376"/>
                    </a:lnTo>
                    <a:cubicBezTo>
                      <a:pt x="100" y="426"/>
                      <a:pt x="176" y="451"/>
                      <a:pt x="276" y="502"/>
                    </a:cubicBezTo>
                    <a:lnTo>
                      <a:pt x="1178" y="126"/>
                    </a:lnTo>
                    <a:cubicBezTo>
                      <a:pt x="1078" y="76"/>
                      <a:pt x="1003" y="25"/>
                      <a:pt x="902"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49"/>
              <p:cNvSpPr/>
              <p:nvPr/>
            </p:nvSpPr>
            <p:spPr>
              <a:xfrm>
                <a:off x="2771950" y="1743087"/>
                <a:ext cx="23315" cy="10421"/>
              </a:xfrm>
              <a:custGeom>
                <a:avLst/>
                <a:gdLst/>
                <a:ahLst/>
                <a:cxnLst/>
                <a:rect l="l" t="t" r="r" b="b"/>
                <a:pathLst>
                  <a:path w="1179" h="527" extrusionOk="0">
                    <a:moveTo>
                      <a:pt x="903" y="1"/>
                    </a:moveTo>
                    <a:lnTo>
                      <a:pt x="1" y="377"/>
                    </a:lnTo>
                    <a:cubicBezTo>
                      <a:pt x="101" y="427"/>
                      <a:pt x="176" y="477"/>
                      <a:pt x="276" y="527"/>
                    </a:cubicBezTo>
                    <a:lnTo>
                      <a:pt x="1179" y="151"/>
                    </a:lnTo>
                    <a:cubicBezTo>
                      <a:pt x="1078" y="101"/>
                      <a:pt x="1003" y="51"/>
                      <a:pt x="903"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49"/>
              <p:cNvSpPr/>
              <p:nvPr/>
            </p:nvSpPr>
            <p:spPr>
              <a:xfrm>
                <a:off x="2777408" y="1746073"/>
                <a:ext cx="23315" cy="10421"/>
              </a:xfrm>
              <a:custGeom>
                <a:avLst/>
                <a:gdLst/>
                <a:ahLst/>
                <a:cxnLst/>
                <a:rect l="l" t="t" r="r" b="b"/>
                <a:pathLst>
                  <a:path w="1179" h="527" extrusionOk="0">
                    <a:moveTo>
                      <a:pt x="903" y="0"/>
                    </a:moveTo>
                    <a:lnTo>
                      <a:pt x="0" y="376"/>
                    </a:lnTo>
                    <a:cubicBezTo>
                      <a:pt x="101" y="426"/>
                      <a:pt x="176" y="476"/>
                      <a:pt x="276" y="526"/>
                    </a:cubicBezTo>
                    <a:lnTo>
                      <a:pt x="1178" y="150"/>
                    </a:lnTo>
                    <a:cubicBezTo>
                      <a:pt x="1078" y="100"/>
                      <a:pt x="978" y="50"/>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49"/>
              <p:cNvSpPr/>
              <p:nvPr/>
            </p:nvSpPr>
            <p:spPr>
              <a:xfrm>
                <a:off x="2782867" y="1749039"/>
                <a:ext cx="22820" cy="10916"/>
              </a:xfrm>
              <a:custGeom>
                <a:avLst/>
                <a:gdLst/>
                <a:ahLst/>
                <a:cxnLst/>
                <a:rect l="l" t="t" r="r" b="b"/>
                <a:pathLst>
                  <a:path w="1154" h="552" extrusionOk="0">
                    <a:moveTo>
                      <a:pt x="902" y="0"/>
                    </a:moveTo>
                    <a:lnTo>
                      <a:pt x="0" y="376"/>
                    </a:lnTo>
                    <a:cubicBezTo>
                      <a:pt x="75" y="426"/>
                      <a:pt x="176" y="502"/>
                      <a:pt x="276" y="552"/>
                    </a:cubicBezTo>
                    <a:lnTo>
                      <a:pt x="1153" y="176"/>
                    </a:lnTo>
                    <a:cubicBezTo>
                      <a:pt x="1078" y="126"/>
                      <a:pt x="978" y="51"/>
                      <a:pt x="902"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49"/>
              <p:cNvSpPr/>
              <p:nvPr/>
            </p:nvSpPr>
            <p:spPr>
              <a:xfrm>
                <a:off x="2788305" y="1752500"/>
                <a:ext cx="22820" cy="11430"/>
              </a:xfrm>
              <a:custGeom>
                <a:avLst/>
                <a:gdLst/>
                <a:ahLst/>
                <a:cxnLst/>
                <a:rect l="l" t="t" r="r" b="b"/>
                <a:pathLst>
                  <a:path w="1154" h="578" extrusionOk="0">
                    <a:moveTo>
                      <a:pt x="878" y="1"/>
                    </a:moveTo>
                    <a:lnTo>
                      <a:pt x="1" y="377"/>
                    </a:lnTo>
                    <a:cubicBezTo>
                      <a:pt x="76" y="452"/>
                      <a:pt x="176" y="502"/>
                      <a:pt x="251" y="577"/>
                    </a:cubicBezTo>
                    <a:lnTo>
                      <a:pt x="1154" y="201"/>
                    </a:lnTo>
                    <a:cubicBezTo>
                      <a:pt x="1079" y="126"/>
                      <a:pt x="978" y="51"/>
                      <a:pt x="878"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49"/>
              <p:cNvSpPr/>
              <p:nvPr/>
            </p:nvSpPr>
            <p:spPr>
              <a:xfrm>
                <a:off x="2793269" y="1756475"/>
                <a:ext cx="22326" cy="10421"/>
              </a:xfrm>
              <a:custGeom>
                <a:avLst/>
                <a:gdLst/>
                <a:ahLst/>
                <a:cxnLst/>
                <a:rect l="l" t="t" r="r" b="b"/>
                <a:pathLst>
                  <a:path w="1129" h="527" extrusionOk="0">
                    <a:moveTo>
                      <a:pt x="903" y="0"/>
                    </a:moveTo>
                    <a:lnTo>
                      <a:pt x="0" y="376"/>
                    </a:lnTo>
                    <a:cubicBezTo>
                      <a:pt x="76" y="426"/>
                      <a:pt x="151" y="477"/>
                      <a:pt x="226" y="527"/>
                    </a:cubicBezTo>
                    <a:lnTo>
                      <a:pt x="1128" y="151"/>
                    </a:lnTo>
                    <a:cubicBezTo>
                      <a:pt x="1053" y="101"/>
                      <a:pt x="978" y="50"/>
                      <a:pt x="903"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49"/>
              <p:cNvSpPr/>
              <p:nvPr/>
            </p:nvSpPr>
            <p:spPr>
              <a:xfrm>
                <a:off x="2797738" y="1759441"/>
                <a:ext cx="18846" cy="8444"/>
              </a:xfrm>
              <a:custGeom>
                <a:avLst/>
                <a:gdLst/>
                <a:ahLst/>
                <a:cxnLst/>
                <a:rect l="l" t="t" r="r" b="b"/>
                <a:pathLst>
                  <a:path w="953" h="427" extrusionOk="0">
                    <a:moveTo>
                      <a:pt x="902" y="1"/>
                    </a:moveTo>
                    <a:lnTo>
                      <a:pt x="0" y="377"/>
                    </a:lnTo>
                    <a:cubicBezTo>
                      <a:pt x="25" y="402"/>
                      <a:pt x="50" y="402"/>
                      <a:pt x="50" y="427"/>
                    </a:cubicBezTo>
                    <a:lnTo>
                      <a:pt x="952" y="51"/>
                    </a:lnTo>
                    <a:cubicBezTo>
                      <a:pt x="927" y="26"/>
                      <a:pt x="927" y="26"/>
                      <a:pt x="902"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49"/>
              <p:cNvSpPr/>
              <p:nvPr/>
            </p:nvSpPr>
            <p:spPr>
              <a:xfrm>
                <a:off x="2798727" y="1760430"/>
                <a:ext cx="23315" cy="11924"/>
              </a:xfrm>
              <a:custGeom>
                <a:avLst/>
                <a:gdLst/>
                <a:ahLst/>
                <a:cxnLst/>
                <a:rect l="l" t="t" r="r" b="b"/>
                <a:pathLst>
                  <a:path w="1179" h="603" extrusionOk="0">
                    <a:moveTo>
                      <a:pt x="902" y="1"/>
                    </a:moveTo>
                    <a:lnTo>
                      <a:pt x="0" y="377"/>
                    </a:lnTo>
                    <a:cubicBezTo>
                      <a:pt x="100" y="452"/>
                      <a:pt x="201" y="527"/>
                      <a:pt x="301" y="602"/>
                    </a:cubicBezTo>
                    <a:lnTo>
                      <a:pt x="1178" y="226"/>
                    </a:lnTo>
                    <a:cubicBezTo>
                      <a:pt x="1103" y="151"/>
                      <a:pt x="1003" y="76"/>
                      <a:pt x="902"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49"/>
              <p:cNvSpPr/>
              <p:nvPr/>
            </p:nvSpPr>
            <p:spPr>
              <a:xfrm>
                <a:off x="2804660" y="1764900"/>
                <a:ext cx="22820" cy="11905"/>
              </a:xfrm>
              <a:custGeom>
                <a:avLst/>
                <a:gdLst/>
                <a:ahLst/>
                <a:cxnLst/>
                <a:rect l="l" t="t" r="r" b="b"/>
                <a:pathLst>
                  <a:path w="1154" h="602" extrusionOk="0">
                    <a:moveTo>
                      <a:pt x="878" y="0"/>
                    </a:moveTo>
                    <a:lnTo>
                      <a:pt x="1" y="376"/>
                    </a:lnTo>
                    <a:cubicBezTo>
                      <a:pt x="76" y="452"/>
                      <a:pt x="176" y="527"/>
                      <a:pt x="277" y="602"/>
                    </a:cubicBezTo>
                    <a:lnTo>
                      <a:pt x="1154" y="226"/>
                    </a:lnTo>
                    <a:cubicBezTo>
                      <a:pt x="1079" y="151"/>
                      <a:pt x="978" y="76"/>
                      <a:pt x="878"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49"/>
              <p:cNvSpPr/>
              <p:nvPr/>
            </p:nvSpPr>
            <p:spPr>
              <a:xfrm>
                <a:off x="2810118" y="1769349"/>
                <a:ext cx="23315" cy="12913"/>
              </a:xfrm>
              <a:custGeom>
                <a:avLst/>
                <a:gdLst/>
                <a:ahLst/>
                <a:cxnLst/>
                <a:rect l="l" t="t" r="r" b="b"/>
                <a:pathLst>
                  <a:path w="1179" h="653" extrusionOk="0">
                    <a:moveTo>
                      <a:pt x="878" y="1"/>
                    </a:moveTo>
                    <a:lnTo>
                      <a:pt x="1" y="377"/>
                    </a:lnTo>
                    <a:cubicBezTo>
                      <a:pt x="76" y="477"/>
                      <a:pt x="176" y="552"/>
                      <a:pt x="276" y="653"/>
                    </a:cubicBezTo>
                    <a:lnTo>
                      <a:pt x="1179" y="277"/>
                    </a:lnTo>
                    <a:cubicBezTo>
                      <a:pt x="1078" y="176"/>
                      <a:pt x="978" y="101"/>
                      <a:pt x="878"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49"/>
              <p:cNvSpPr/>
              <p:nvPr/>
            </p:nvSpPr>
            <p:spPr>
              <a:xfrm>
                <a:off x="2815576" y="1774807"/>
                <a:ext cx="23315" cy="12913"/>
              </a:xfrm>
              <a:custGeom>
                <a:avLst/>
                <a:gdLst/>
                <a:ahLst/>
                <a:cxnLst/>
                <a:rect l="l" t="t" r="r" b="b"/>
                <a:pathLst>
                  <a:path w="1179" h="653" extrusionOk="0">
                    <a:moveTo>
                      <a:pt x="903" y="1"/>
                    </a:moveTo>
                    <a:lnTo>
                      <a:pt x="0" y="377"/>
                    </a:lnTo>
                    <a:cubicBezTo>
                      <a:pt x="101" y="452"/>
                      <a:pt x="176" y="552"/>
                      <a:pt x="276" y="652"/>
                    </a:cubicBezTo>
                    <a:lnTo>
                      <a:pt x="1178" y="276"/>
                    </a:lnTo>
                    <a:cubicBezTo>
                      <a:pt x="1078" y="176"/>
                      <a:pt x="978" y="76"/>
                      <a:pt x="903" y="1"/>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49"/>
              <p:cNvSpPr/>
              <p:nvPr/>
            </p:nvSpPr>
            <p:spPr>
              <a:xfrm>
                <a:off x="2821014" y="1780266"/>
                <a:ext cx="23315" cy="13407"/>
              </a:xfrm>
              <a:custGeom>
                <a:avLst/>
                <a:gdLst/>
                <a:ahLst/>
                <a:cxnLst/>
                <a:rect l="l" t="t" r="r" b="b"/>
                <a:pathLst>
                  <a:path w="1179" h="678" extrusionOk="0">
                    <a:moveTo>
                      <a:pt x="903" y="0"/>
                    </a:moveTo>
                    <a:lnTo>
                      <a:pt x="1" y="376"/>
                    </a:lnTo>
                    <a:cubicBezTo>
                      <a:pt x="101" y="477"/>
                      <a:pt x="202" y="577"/>
                      <a:pt x="277" y="677"/>
                    </a:cubicBezTo>
                    <a:lnTo>
                      <a:pt x="1179" y="301"/>
                    </a:lnTo>
                    <a:cubicBezTo>
                      <a:pt x="1079" y="201"/>
                      <a:pt x="1004" y="101"/>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49"/>
              <p:cNvSpPr/>
              <p:nvPr/>
            </p:nvSpPr>
            <p:spPr>
              <a:xfrm>
                <a:off x="2826472" y="1786218"/>
                <a:ext cx="23315" cy="13882"/>
              </a:xfrm>
              <a:custGeom>
                <a:avLst/>
                <a:gdLst/>
                <a:ahLst/>
                <a:cxnLst/>
                <a:rect l="l" t="t" r="r" b="b"/>
                <a:pathLst>
                  <a:path w="1179" h="702" extrusionOk="0">
                    <a:moveTo>
                      <a:pt x="903" y="0"/>
                    </a:moveTo>
                    <a:lnTo>
                      <a:pt x="1" y="376"/>
                    </a:lnTo>
                    <a:cubicBezTo>
                      <a:pt x="101" y="476"/>
                      <a:pt x="201" y="577"/>
                      <a:pt x="301" y="702"/>
                    </a:cubicBezTo>
                    <a:lnTo>
                      <a:pt x="1179" y="301"/>
                    </a:lnTo>
                    <a:cubicBezTo>
                      <a:pt x="1103" y="201"/>
                      <a:pt x="1003" y="100"/>
                      <a:pt x="903"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49"/>
              <p:cNvSpPr/>
              <p:nvPr/>
            </p:nvSpPr>
            <p:spPr>
              <a:xfrm>
                <a:off x="2832425" y="1792151"/>
                <a:ext cx="22820" cy="14396"/>
              </a:xfrm>
              <a:custGeom>
                <a:avLst/>
                <a:gdLst/>
                <a:ahLst/>
                <a:cxnLst/>
                <a:rect l="l" t="t" r="r" b="b"/>
                <a:pathLst>
                  <a:path w="1154" h="728" extrusionOk="0">
                    <a:moveTo>
                      <a:pt x="878" y="1"/>
                    </a:moveTo>
                    <a:lnTo>
                      <a:pt x="0" y="402"/>
                    </a:lnTo>
                    <a:cubicBezTo>
                      <a:pt x="76" y="502"/>
                      <a:pt x="176" y="602"/>
                      <a:pt x="276" y="728"/>
                    </a:cubicBezTo>
                    <a:lnTo>
                      <a:pt x="1153" y="352"/>
                    </a:lnTo>
                    <a:cubicBezTo>
                      <a:pt x="1078" y="226"/>
                      <a:pt x="978" y="126"/>
                      <a:pt x="878"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9"/>
              <p:cNvSpPr/>
              <p:nvPr/>
            </p:nvSpPr>
            <p:spPr>
              <a:xfrm>
                <a:off x="2837883" y="1799092"/>
                <a:ext cx="22820" cy="13902"/>
              </a:xfrm>
              <a:custGeom>
                <a:avLst/>
                <a:gdLst/>
                <a:ahLst/>
                <a:cxnLst/>
                <a:rect l="l" t="t" r="r" b="b"/>
                <a:pathLst>
                  <a:path w="1154" h="703" extrusionOk="0">
                    <a:moveTo>
                      <a:pt x="877" y="1"/>
                    </a:moveTo>
                    <a:lnTo>
                      <a:pt x="0" y="377"/>
                    </a:lnTo>
                    <a:cubicBezTo>
                      <a:pt x="75" y="477"/>
                      <a:pt x="176" y="602"/>
                      <a:pt x="251" y="703"/>
                    </a:cubicBezTo>
                    <a:lnTo>
                      <a:pt x="1153" y="327"/>
                    </a:lnTo>
                    <a:cubicBezTo>
                      <a:pt x="1053" y="226"/>
                      <a:pt x="978" y="101"/>
                      <a:pt x="877"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9"/>
              <p:cNvSpPr/>
              <p:nvPr/>
            </p:nvSpPr>
            <p:spPr>
              <a:xfrm>
                <a:off x="2842827" y="1805539"/>
                <a:ext cx="22820" cy="14396"/>
              </a:xfrm>
              <a:custGeom>
                <a:avLst/>
                <a:gdLst/>
                <a:ahLst/>
                <a:cxnLst/>
                <a:rect l="l" t="t" r="r" b="b"/>
                <a:pathLst>
                  <a:path w="1154" h="728" extrusionOk="0">
                    <a:moveTo>
                      <a:pt x="903" y="1"/>
                    </a:moveTo>
                    <a:lnTo>
                      <a:pt x="1" y="377"/>
                    </a:lnTo>
                    <a:cubicBezTo>
                      <a:pt x="76" y="502"/>
                      <a:pt x="176" y="602"/>
                      <a:pt x="251" y="727"/>
                    </a:cubicBezTo>
                    <a:lnTo>
                      <a:pt x="1154" y="351"/>
                    </a:lnTo>
                    <a:cubicBezTo>
                      <a:pt x="1078" y="226"/>
                      <a:pt x="978" y="126"/>
                      <a:pt x="903"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9"/>
              <p:cNvSpPr/>
              <p:nvPr/>
            </p:nvSpPr>
            <p:spPr>
              <a:xfrm>
                <a:off x="2847791" y="1812480"/>
                <a:ext cx="22326" cy="14396"/>
              </a:xfrm>
              <a:custGeom>
                <a:avLst/>
                <a:gdLst/>
                <a:ahLst/>
                <a:cxnLst/>
                <a:rect l="l" t="t" r="r" b="b"/>
                <a:pathLst>
                  <a:path w="1129" h="728" extrusionOk="0">
                    <a:moveTo>
                      <a:pt x="903" y="0"/>
                    </a:moveTo>
                    <a:lnTo>
                      <a:pt x="0" y="376"/>
                    </a:lnTo>
                    <a:cubicBezTo>
                      <a:pt x="76" y="477"/>
                      <a:pt x="176" y="602"/>
                      <a:pt x="251" y="727"/>
                    </a:cubicBezTo>
                    <a:lnTo>
                      <a:pt x="1128" y="351"/>
                    </a:lnTo>
                    <a:cubicBezTo>
                      <a:pt x="1053" y="226"/>
                      <a:pt x="978" y="101"/>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49"/>
              <p:cNvSpPr/>
              <p:nvPr/>
            </p:nvSpPr>
            <p:spPr>
              <a:xfrm>
                <a:off x="2852755" y="1819422"/>
                <a:ext cx="22306" cy="14396"/>
              </a:xfrm>
              <a:custGeom>
                <a:avLst/>
                <a:gdLst/>
                <a:ahLst/>
                <a:cxnLst/>
                <a:rect l="l" t="t" r="r" b="b"/>
                <a:pathLst>
                  <a:path w="1128" h="728" extrusionOk="0">
                    <a:moveTo>
                      <a:pt x="877" y="0"/>
                    </a:moveTo>
                    <a:lnTo>
                      <a:pt x="0" y="376"/>
                    </a:lnTo>
                    <a:cubicBezTo>
                      <a:pt x="75" y="477"/>
                      <a:pt x="150" y="602"/>
                      <a:pt x="226" y="727"/>
                    </a:cubicBezTo>
                    <a:lnTo>
                      <a:pt x="1128" y="351"/>
                    </a:lnTo>
                    <a:cubicBezTo>
                      <a:pt x="1053" y="226"/>
                      <a:pt x="977" y="101"/>
                      <a:pt x="87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49"/>
              <p:cNvSpPr/>
              <p:nvPr/>
            </p:nvSpPr>
            <p:spPr>
              <a:xfrm>
                <a:off x="2857204" y="1826363"/>
                <a:ext cx="22326" cy="14891"/>
              </a:xfrm>
              <a:custGeom>
                <a:avLst/>
                <a:gdLst/>
                <a:ahLst/>
                <a:cxnLst/>
                <a:rect l="l" t="t" r="r" b="b"/>
                <a:pathLst>
                  <a:path w="1129" h="753" extrusionOk="0">
                    <a:moveTo>
                      <a:pt x="903" y="0"/>
                    </a:moveTo>
                    <a:lnTo>
                      <a:pt x="1" y="376"/>
                    </a:lnTo>
                    <a:cubicBezTo>
                      <a:pt x="76" y="501"/>
                      <a:pt x="151" y="627"/>
                      <a:pt x="226" y="752"/>
                    </a:cubicBezTo>
                    <a:lnTo>
                      <a:pt x="1128" y="376"/>
                    </a:lnTo>
                    <a:cubicBezTo>
                      <a:pt x="1053" y="251"/>
                      <a:pt x="978" y="126"/>
                      <a:pt x="903"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49"/>
              <p:cNvSpPr/>
              <p:nvPr/>
            </p:nvSpPr>
            <p:spPr>
              <a:xfrm>
                <a:off x="2861674" y="1833799"/>
                <a:ext cx="22820" cy="16374"/>
              </a:xfrm>
              <a:custGeom>
                <a:avLst/>
                <a:gdLst/>
                <a:ahLst/>
                <a:cxnLst/>
                <a:rect l="l" t="t" r="r" b="b"/>
                <a:pathLst>
                  <a:path w="1154" h="828" extrusionOk="0">
                    <a:moveTo>
                      <a:pt x="902" y="0"/>
                    </a:moveTo>
                    <a:lnTo>
                      <a:pt x="0" y="376"/>
                    </a:lnTo>
                    <a:cubicBezTo>
                      <a:pt x="100" y="526"/>
                      <a:pt x="176" y="677"/>
                      <a:pt x="276" y="827"/>
                    </a:cubicBezTo>
                    <a:lnTo>
                      <a:pt x="1153" y="451"/>
                    </a:lnTo>
                    <a:cubicBezTo>
                      <a:pt x="1078" y="301"/>
                      <a:pt x="1003" y="151"/>
                      <a:pt x="902"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49"/>
              <p:cNvSpPr/>
              <p:nvPr/>
            </p:nvSpPr>
            <p:spPr>
              <a:xfrm>
                <a:off x="2867112" y="1842718"/>
                <a:ext cx="24798" cy="21317"/>
              </a:xfrm>
              <a:custGeom>
                <a:avLst/>
                <a:gdLst/>
                <a:ahLst/>
                <a:cxnLst/>
                <a:rect l="l" t="t" r="r" b="b"/>
                <a:pathLst>
                  <a:path w="1254" h="1078" extrusionOk="0">
                    <a:moveTo>
                      <a:pt x="878" y="0"/>
                    </a:moveTo>
                    <a:lnTo>
                      <a:pt x="1" y="376"/>
                    </a:lnTo>
                    <a:cubicBezTo>
                      <a:pt x="126" y="602"/>
                      <a:pt x="251" y="852"/>
                      <a:pt x="352" y="1078"/>
                    </a:cubicBezTo>
                    <a:lnTo>
                      <a:pt x="1254" y="702"/>
                    </a:lnTo>
                    <a:cubicBezTo>
                      <a:pt x="1129" y="476"/>
                      <a:pt x="1028" y="226"/>
                      <a:pt x="878"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49"/>
              <p:cNvSpPr/>
              <p:nvPr/>
            </p:nvSpPr>
            <p:spPr>
              <a:xfrm>
                <a:off x="2874053" y="1856601"/>
                <a:ext cx="26301" cy="25292"/>
              </a:xfrm>
              <a:custGeom>
                <a:avLst/>
                <a:gdLst/>
                <a:ahLst/>
                <a:cxnLst/>
                <a:rect l="l" t="t" r="r" b="b"/>
                <a:pathLst>
                  <a:path w="1330" h="1279" extrusionOk="0">
                    <a:moveTo>
                      <a:pt x="903" y="0"/>
                    </a:moveTo>
                    <a:lnTo>
                      <a:pt x="1" y="376"/>
                    </a:lnTo>
                    <a:cubicBezTo>
                      <a:pt x="151" y="677"/>
                      <a:pt x="301" y="977"/>
                      <a:pt x="427" y="1278"/>
                    </a:cubicBezTo>
                    <a:lnTo>
                      <a:pt x="1329" y="902"/>
                    </a:lnTo>
                    <a:cubicBezTo>
                      <a:pt x="1204" y="602"/>
                      <a:pt x="1053" y="301"/>
                      <a:pt x="903"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49"/>
              <p:cNvSpPr/>
              <p:nvPr/>
            </p:nvSpPr>
            <p:spPr>
              <a:xfrm>
                <a:off x="2882478" y="1874438"/>
                <a:ext cx="23315" cy="20823"/>
              </a:xfrm>
              <a:custGeom>
                <a:avLst/>
                <a:gdLst/>
                <a:ahLst/>
                <a:cxnLst/>
                <a:rect l="l" t="t" r="r" b="b"/>
                <a:pathLst>
                  <a:path w="1179" h="1053" extrusionOk="0">
                    <a:moveTo>
                      <a:pt x="903" y="0"/>
                    </a:moveTo>
                    <a:lnTo>
                      <a:pt x="1" y="376"/>
                    </a:lnTo>
                    <a:cubicBezTo>
                      <a:pt x="101" y="602"/>
                      <a:pt x="176" y="827"/>
                      <a:pt x="276" y="1053"/>
                    </a:cubicBezTo>
                    <a:lnTo>
                      <a:pt x="1179" y="677"/>
                    </a:lnTo>
                    <a:cubicBezTo>
                      <a:pt x="1078" y="451"/>
                      <a:pt x="1003" y="226"/>
                      <a:pt x="903"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49"/>
              <p:cNvSpPr/>
              <p:nvPr/>
            </p:nvSpPr>
            <p:spPr>
              <a:xfrm>
                <a:off x="2887936" y="1887807"/>
                <a:ext cx="20843" cy="16393"/>
              </a:xfrm>
              <a:custGeom>
                <a:avLst/>
                <a:gdLst/>
                <a:ahLst/>
                <a:cxnLst/>
                <a:rect l="l" t="t" r="r" b="b"/>
                <a:pathLst>
                  <a:path w="1054" h="829" extrusionOk="0">
                    <a:moveTo>
                      <a:pt x="903" y="1"/>
                    </a:moveTo>
                    <a:lnTo>
                      <a:pt x="0" y="377"/>
                    </a:lnTo>
                    <a:cubicBezTo>
                      <a:pt x="51" y="527"/>
                      <a:pt x="101" y="678"/>
                      <a:pt x="176" y="828"/>
                    </a:cubicBezTo>
                    <a:lnTo>
                      <a:pt x="1053" y="452"/>
                    </a:lnTo>
                    <a:cubicBezTo>
                      <a:pt x="1003" y="302"/>
                      <a:pt x="953" y="151"/>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49"/>
              <p:cNvSpPr/>
              <p:nvPr/>
            </p:nvSpPr>
            <p:spPr>
              <a:xfrm>
                <a:off x="2891397" y="1896746"/>
                <a:ext cx="20348" cy="15385"/>
              </a:xfrm>
              <a:custGeom>
                <a:avLst/>
                <a:gdLst/>
                <a:ahLst/>
                <a:cxnLst/>
                <a:rect l="l" t="t" r="r" b="b"/>
                <a:pathLst>
                  <a:path w="1029" h="778" extrusionOk="0">
                    <a:moveTo>
                      <a:pt x="878" y="0"/>
                    </a:moveTo>
                    <a:lnTo>
                      <a:pt x="1" y="376"/>
                    </a:lnTo>
                    <a:cubicBezTo>
                      <a:pt x="26" y="526"/>
                      <a:pt x="76" y="652"/>
                      <a:pt x="126" y="777"/>
                    </a:cubicBezTo>
                    <a:lnTo>
                      <a:pt x="1028" y="401"/>
                    </a:lnTo>
                    <a:cubicBezTo>
                      <a:pt x="978" y="276"/>
                      <a:pt x="928" y="151"/>
                      <a:pt x="878"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49"/>
              <p:cNvSpPr/>
              <p:nvPr/>
            </p:nvSpPr>
            <p:spPr>
              <a:xfrm>
                <a:off x="2893889" y="1904676"/>
                <a:ext cx="19834" cy="14891"/>
              </a:xfrm>
              <a:custGeom>
                <a:avLst/>
                <a:gdLst/>
                <a:ahLst/>
                <a:cxnLst/>
                <a:rect l="l" t="t" r="r" b="b"/>
                <a:pathLst>
                  <a:path w="1003" h="753" extrusionOk="0">
                    <a:moveTo>
                      <a:pt x="902" y="0"/>
                    </a:moveTo>
                    <a:lnTo>
                      <a:pt x="0" y="376"/>
                    </a:lnTo>
                    <a:cubicBezTo>
                      <a:pt x="25" y="501"/>
                      <a:pt x="75" y="627"/>
                      <a:pt x="100" y="752"/>
                    </a:cubicBezTo>
                    <a:lnTo>
                      <a:pt x="1003" y="376"/>
                    </a:lnTo>
                    <a:cubicBezTo>
                      <a:pt x="978" y="251"/>
                      <a:pt x="928" y="125"/>
                      <a:pt x="902"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49"/>
              <p:cNvSpPr/>
              <p:nvPr/>
            </p:nvSpPr>
            <p:spPr>
              <a:xfrm>
                <a:off x="2895866" y="1912111"/>
                <a:ext cx="19834" cy="14376"/>
              </a:xfrm>
              <a:custGeom>
                <a:avLst/>
                <a:gdLst/>
                <a:ahLst/>
                <a:cxnLst/>
                <a:rect l="l" t="t" r="r" b="b"/>
                <a:pathLst>
                  <a:path w="1003" h="727" extrusionOk="0">
                    <a:moveTo>
                      <a:pt x="903" y="0"/>
                    </a:moveTo>
                    <a:lnTo>
                      <a:pt x="0" y="376"/>
                    </a:lnTo>
                    <a:cubicBezTo>
                      <a:pt x="51" y="501"/>
                      <a:pt x="76" y="602"/>
                      <a:pt x="101" y="727"/>
                    </a:cubicBezTo>
                    <a:lnTo>
                      <a:pt x="1003" y="351"/>
                    </a:lnTo>
                    <a:cubicBezTo>
                      <a:pt x="978" y="226"/>
                      <a:pt x="953" y="125"/>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49"/>
              <p:cNvSpPr/>
              <p:nvPr/>
            </p:nvSpPr>
            <p:spPr>
              <a:xfrm>
                <a:off x="2897844" y="1919033"/>
                <a:ext cx="19854" cy="14891"/>
              </a:xfrm>
              <a:custGeom>
                <a:avLst/>
                <a:gdLst/>
                <a:ahLst/>
                <a:cxnLst/>
                <a:rect l="l" t="t" r="r" b="b"/>
                <a:pathLst>
                  <a:path w="1004" h="753" extrusionOk="0">
                    <a:moveTo>
                      <a:pt x="903" y="1"/>
                    </a:moveTo>
                    <a:lnTo>
                      <a:pt x="1" y="377"/>
                    </a:lnTo>
                    <a:cubicBezTo>
                      <a:pt x="51" y="502"/>
                      <a:pt x="76" y="628"/>
                      <a:pt x="101" y="753"/>
                    </a:cubicBezTo>
                    <a:lnTo>
                      <a:pt x="1003" y="377"/>
                    </a:lnTo>
                    <a:cubicBezTo>
                      <a:pt x="978" y="252"/>
                      <a:pt x="953" y="126"/>
                      <a:pt x="903"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49"/>
              <p:cNvSpPr/>
              <p:nvPr/>
            </p:nvSpPr>
            <p:spPr>
              <a:xfrm>
                <a:off x="2899821" y="1926469"/>
                <a:ext cx="19360" cy="14396"/>
              </a:xfrm>
              <a:custGeom>
                <a:avLst/>
                <a:gdLst/>
                <a:ahLst/>
                <a:cxnLst/>
                <a:rect l="l" t="t" r="r" b="b"/>
                <a:pathLst>
                  <a:path w="979" h="728" extrusionOk="0">
                    <a:moveTo>
                      <a:pt x="903" y="1"/>
                    </a:moveTo>
                    <a:lnTo>
                      <a:pt x="1" y="377"/>
                    </a:lnTo>
                    <a:cubicBezTo>
                      <a:pt x="26" y="502"/>
                      <a:pt x="76" y="627"/>
                      <a:pt x="101" y="728"/>
                    </a:cubicBezTo>
                    <a:lnTo>
                      <a:pt x="978" y="352"/>
                    </a:lnTo>
                    <a:cubicBezTo>
                      <a:pt x="953" y="226"/>
                      <a:pt x="928" y="126"/>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49"/>
              <p:cNvSpPr/>
              <p:nvPr/>
            </p:nvSpPr>
            <p:spPr>
              <a:xfrm>
                <a:off x="2901819" y="1933410"/>
                <a:ext cx="19340" cy="15385"/>
              </a:xfrm>
              <a:custGeom>
                <a:avLst/>
                <a:gdLst/>
                <a:ahLst/>
                <a:cxnLst/>
                <a:rect l="l" t="t" r="r" b="b"/>
                <a:pathLst>
                  <a:path w="978" h="778" extrusionOk="0">
                    <a:moveTo>
                      <a:pt x="877" y="1"/>
                    </a:moveTo>
                    <a:lnTo>
                      <a:pt x="0" y="377"/>
                    </a:lnTo>
                    <a:cubicBezTo>
                      <a:pt x="25" y="502"/>
                      <a:pt x="50" y="627"/>
                      <a:pt x="75" y="778"/>
                    </a:cubicBezTo>
                    <a:lnTo>
                      <a:pt x="978" y="377"/>
                    </a:lnTo>
                    <a:cubicBezTo>
                      <a:pt x="953" y="251"/>
                      <a:pt x="928" y="126"/>
                      <a:pt x="877"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49"/>
              <p:cNvSpPr/>
              <p:nvPr/>
            </p:nvSpPr>
            <p:spPr>
              <a:xfrm>
                <a:off x="2903302" y="1941340"/>
                <a:ext cx="18846" cy="14891"/>
              </a:xfrm>
              <a:custGeom>
                <a:avLst/>
                <a:gdLst/>
                <a:ahLst/>
                <a:cxnLst/>
                <a:rect l="l" t="t" r="r" b="b"/>
                <a:pathLst>
                  <a:path w="953" h="753" extrusionOk="0">
                    <a:moveTo>
                      <a:pt x="903" y="1"/>
                    </a:moveTo>
                    <a:lnTo>
                      <a:pt x="0" y="377"/>
                    </a:lnTo>
                    <a:cubicBezTo>
                      <a:pt x="25" y="502"/>
                      <a:pt x="51" y="627"/>
                      <a:pt x="76" y="753"/>
                    </a:cubicBezTo>
                    <a:lnTo>
                      <a:pt x="953" y="377"/>
                    </a:lnTo>
                    <a:cubicBezTo>
                      <a:pt x="953" y="251"/>
                      <a:pt x="928" y="126"/>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49"/>
              <p:cNvSpPr/>
              <p:nvPr/>
            </p:nvSpPr>
            <p:spPr>
              <a:xfrm>
                <a:off x="2904785" y="1948776"/>
                <a:ext cx="18846" cy="14891"/>
              </a:xfrm>
              <a:custGeom>
                <a:avLst/>
                <a:gdLst/>
                <a:ahLst/>
                <a:cxnLst/>
                <a:rect l="l" t="t" r="r" b="b"/>
                <a:pathLst>
                  <a:path w="953" h="753" extrusionOk="0">
                    <a:moveTo>
                      <a:pt x="878" y="1"/>
                    </a:moveTo>
                    <a:lnTo>
                      <a:pt x="1" y="377"/>
                    </a:lnTo>
                    <a:cubicBezTo>
                      <a:pt x="1" y="502"/>
                      <a:pt x="26" y="627"/>
                      <a:pt x="51" y="753"/>
                    </a:cubicBezTo>
                    <a:lnTo>
                      <a:pt x="953" y="377"/>
                    </a:lnTo>
                    <a:cubicBezTo>
                      <a:pt x="928" y="251"/>
                      <a:pt x="903" y="126"/>
                      <a:pt x="878" y="1"/>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49"/>
              <p:cNvSpPr/>
              <p:nvPr/>
            </p:nvSpPr>
            <p:spPr>
              <a:xfrm>
                <a:off x="2905774" y="1956212"/>
                <a:ext cx="18865" cy="15385"/>
              </a:xfrm>
              <a:custGeom>
                <a:avLst/>
                <a:gdLst/>
                <a:ahLst/>
                <a:cxnLst/>
                <a:rect l="l" t="t" r="r" b="b"/>
                <a:pathLst>
                  <a:path w="954" h="778" extrusionOk="0">
                    <a:moveTo>
                      <a:pt x="903" y="1"/>
                    </a:moveTo>
                    <a:lnTo>
                      <a:pt x="1" y="377"/>
                    </a:lnTo>
                    <a:cubicBezTo>
                      <a:pt x="26" y="527"/>
                      <a:pt x="26" y="652"/>
                      <a:pt x="51" y="778"/>
                    </a:cubicBezTo>
                    <a:lnTo>
                      <a:pt x="953" y="402"/>
                    </a:lnTo>
                    <a:cubicBezTo>
                      <a:pt x="928" y="276"/>
                      <a:pt x="928" y="151"/>
                      <a:pt x="903" y="1"/>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49"/>
              <p:cNvSpPr/>
              <p:nvPr/>
            </p:nvSpPr>
            <p:spPr>
              <a:xfrm>
                <a:off x="2906763" y="1964142"/>
                <a:ext cx="18371" cy="14891"/>
              </a:xfrm>
              <a:custGeom>
                <a:avLst/>
                <a:gdLst/>
                <a:ahLst/>
                <a:cxnLst/>
                <a:rect l="l" t="t" r="r" b="b"/>
                <a:pathLst>
                  <a:path w="929" h="753" extrusionOk="0">
                    <a:moveTo>
                      <a:pt x="903" y="1"/>
                    </a:moveTo>
                    <a:lnTo>
                      <a:pt x="1" y="377"/>
                    </a:lnTo>
                    <a:cubicBezTo>
                      <a:pt x="26" y="502"/>
                      <a:pt x="26" y="627"/>
                      <a:pt x="51" y="753"/>
                    </a:cubicBezTo>
                    <a:lnTo>
                      <a:pt x="928" y="377"/>
                    </a:lnTo>
                    <a:cubicBezTo>
                      <a:pt x="928" y="251"/>
                      <a:pt x="903" y="126"/>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49"/>
              <p:cNvSpPr/>
              <p:nvPr/>
            </p:nvSpPr>
            <p:spPr>
              <a:xfrm>
                <a:off x="2907751" y="1971578"/>
                <a:ext cx="18371" cy="15385"/>
              </a:xfrm>
              <a:custGeom>
                <a:avLst/>
                <a:gdLst/>
                <a:ahLst/>
                <a:cxnLst/>
                <a:rect l="l" t="t" r="r" b="b"/>
                <a:pathLst>
                  <a:path w="929" h="778" extrusionOk="0">
                    <a:moveTo>
                      <a:pt x="878" y="1"/>
                    </a:moveTo>
                    <a:lnTo>
                      <a:pt x="1" y="377"/>
                    </a:lnTo>
                    <a:cubicBezTo>
                      <a:pt x="1" y="527"/>
                      <a:pt x="1" y="652"/>
                      <a:pt x="26" y="778"/>
                    </a:cubicBezTo>
                    <a:lnTo>
                      <a:pt x="928" y="402"/>
                    </a:lnTo>
                    <a:cubicBezTo>
                      <a:pt x="903" y="276"/>
                      <a:pt x="903" y="126"/>
                      <a:pt x="878"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49"/>
              <p:cNvSpPr/>
              <p:nvPr/>
            </p:nvSpPr>
            <p:spPr>
              <a:xfrm>
                <a:off x="2908266" y="1979508"/>
                <a:ext cx="17857" cy="14396"/>
              </a:xfrm>
              <a:custGeom>
                <a:avLst/>
                <a:gdLst/>
                <a:ahLst/>
                <a:cxnLst/>
                <a:rect l="l" t="t" r="r" b="b"/>
                <a:pathLst>
                  <a:path w="903" h="728" extrusionOk="0">
                    <a:moveTo>
                      <a:pt x="902" y="1"/>
                    </a:moveTo>
                    <a:lnTo>
                      <a:pt x="0" y="377"/>
                    </a:lnTo>
                    <a:cubicBezTo>
                      <a:pt x="0" y="502"/>
                      <a:pt x="0" y="602"/>
                      <a:pt x="0" y="727"/>
                    </a:cubicBezTo>
                    <a:lnTo>
                      <a:pt x="902" y="351"/>
                    </a:lnTo>
                    <a:cubicBezTo>
                      <a:pt x="902" y="226"/>
                      <a:pt x="902" y="126"/>
                      <a:pt x="902"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49"/>
              <p:cNvSpPr/>
              <p:nvPr/>
            </p:nvSpPr>
            <p:spPr>
              <a:xfrm>
                <a:off x="2908266" y="1986449"/>
                <a:ext cx="17857" cy="14891"/>
              </a:xfrm>
              <a:custGeom>
                <a:avLst/>
                <a:gdLst/>
                <a:ahLst/>
                <a:cxnLst/>
                <a:rect l="l" t="t" r="r" b="b"/>
                <a:pathLst>
                  <a:path w="903" h="753" extrusionOk="0">
                    <a:moveTo>
                      <a:pt x="902" y="0"/>
                    </a:moveTo>
                    <a:lnTo>
                      <a:pt x="0" y="376"/>
                    </a:lnTo>
                    <a:cubicBezTo>
                      <a:pt x="0" y="502"/>
                      <a:pt x="25" y="627"/>
                      <a:pt x="25" y="752"/>
                    </a:cubicBezTo>
                    <a:lnTo>
                      <a:pt x="902" y="376"/>
                    </a:lnTo>
                    <a:cubicBezTo>
                      <a:pt x="902" y="251"/>
                      <a:pt x="902" y="126"/>
                      <a:pt x="902"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49"/>
              <p:cNvSpPr/>
              <p:nvPr/>
            </p:nvSpPr>
            <p:spPr>
              <a:xfrm>
                <a:off x="2908266" y="1993885"/>
                <a:ext cx="17857" cy="14396"/>
              </a:xfrm>
              <a:custGeom>
                <a:avLst/>
                <a:gdLst/>
                <a:ahLst/>
                <a:cxnLst/>
                <a:rect l="l" t="t" r="r" b="b"/>
                <a:pathLst>
                  <a:path w="903" h="728" extrusionOk="0">
                    <a:moveTo>
                      <a:pt x="902" y="0"/>
                    </a:moveTo>
                    <a:lnTo>
                      <a:pt x="25" y="376"/>
                    </a:lnTo>
                    <a:cubicBezTo>
                      <a:pt x="25" y="502"/>
                      <a:pt x="0" y="602"/>
                      <a:pt x="0" y="727"/>
                    </a:cubicBezTo>
                    <a:lnTo>
                      <a:pt x="902" y="351"/>
                    </a:lnTo>
                    <a:cubicBezTo>
                      <a:pt x="902" y="226"/>
                      <a:pt x="902" y="126"/>
                      <a:pt x="902"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7" name="Google Shape;1787;p49"/>
              <p:cNvSpPr/>
              <p:nvPr/>
            </p:nvSpPr>
            <p:spPr>
              <a:xfrm>
                <a:off x="2908266" y="2000826"/>
                <a:ext cx="17857" cy="14396"/>
              </a:xfrm>
              <a:custGeom>
                <a:avLst/>
                <a:gdLst/>
                <a:ahLst/>
                <a:cxnLst/>
                <a:rect l="l" t="t" r="r" b="b"/>
                <a:pathLst>
                  <a:path w="903" h="728" extrusionOk="0">
                    <a:moveTo>
                      <a:pt x="902" y="0"/>
                    </a:moveTo>
                    <a:lnTo>
                      <a:pt x="0" y="376"/>
                    </a:lnTo>
                    <a:cubicBezTo>
                      <a:pt x="0" y="502"/>
                      <a:pt x="0" y="602"/>
                      <a:pt x="0" y="727"/>
                    </a:cubicBezTo>
                    <a:lnTo>
                      <a:pt x="877" y="351"/>
                    </a:lnTo>
                    <a:cubicBezTo>
                      <a:pt x="902" y="226"/>
                      <a:pt x="902" y="126"/>
                      <a:pt x="902"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49"/>
              <p:cNvSpPr/>
              <p:nvPr/>
            </p:nvSpPr>
            <p:spPr>
              <a:xfrm>
                <a:off x="2907257" y="2007768"/>
                <a:ext cx="18371" cy="14396"/>
              </a:xfrm>
              <a:custGeom>
                <a:avLst/>
                <a:gdLst/>
                <a:ahLst/>
                <a:cxnLst/>
                <a:rect l="l" t="t" r="r" b="b"/>
                <a:pathLst>
                  <a:path w="929" h="728" extrusionOk="0">
                    <a:moveTo>
                      <a:pt x="928" y="0"/>
                    </a:moveTo>
                    <a:lnTo>
                      <a:pt x="51" y="376"/>
                    </a:lnTo>
                    <a:cubicBezTo>
                      <a:pt x="26" y="501"/>
                      <a:pt x="26" y="602"/>
                      <a:pt x="1" y="727"/>
                    </a:cubicBezTo>
                    <a:lnTo>
                      <a:pt x="903" y="351"/>
                    </a:lnTo>
                    <a:cubicBezTo>
                      <a:pt x="928" y="226"/>
                      <a:pt x="928" y="126"/>
                      <a:pt x="928"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49"/>
              <p:cNvSpPr/>
              <p:nvPr/>
            </p:nvSpPr>
            <p:spPr>
              <a:xfrm>
                <a:off x="2906763" y="2014709"/>
                <a:ext cx="18371" cy="14376"/>
              </a:xfrm>
              <a:custGeom>
                <a:avLst/>
                <a:gdLst/>
                <a:ahLst/>
                <a:cxnLst/>
                <a:rect l="l" t="t" r="r" b="b"/>
                <a:pathLst>
                  <a:path w="929" h="727" extrusionOk="0">
                    <a:moveTo>
                      <a:pt x="928" y="0"/>
                    </a:moveTo>
                    <a:lnTo>
                      <a:pt x="26" y="376"/>
                    </a:lnTo>
                    <a:cubicBezTo>
                      <a:pt x="26" y="476"/>
                      <a:pt x="26" y="577"/>
                      <a:pt x="1" y="702"/>
                    </a:cubicBezTo>
                    <a:cubicBezTo>
                      <a:pt x="1" y="702"/>
                      <a:pt x="1" y="702"/>
                      <a:pt x="1" y="727"/>
                    </a:cubicBezTo>
                    <a:lnTo>
                      <a:pt x="903" y="326"/>
                    </a:lnTo>
                    <a:cubicBezTo>
                      <a:pt x="903" y="201"/>
                      <a:pt x="928" y="100"/>
                      <a:pt x="928"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49"/>
              <p:cNvSpPr/>
              <p:nvPr/>
            </p:nvSpPr>
            <p:spPr>
              <a:xfrm>
                <a:off x="2905774" y="2021136"/>
                <a:ext cx="18865" cy="14396"/>
              </a:xfrm>
              <a:custGeom>
                <a:avLst/>
                <a:gdLst/>
                <a:ahLst/>
                <a:cxnLst/>
                <a:rect l="l" t="t" r="r" b="b"/>
                <a:pathLst>
                  <a:path w="954" h="728" extrusionOk="0">
                    <a:moveTo>
                      <a:pt x="953" y="1"/>
                    </a:moveTo>
                    <a:lnTo>
                      <a:pt x="51" y="402"/>
                    </a:lnTo>
                    <a:cubicBezTo>
                      <a:pt x="26" y="502"/>
                      <a:pt x="26" y="627"/>
                      <a:pt x="1" y="728"/>
                    </a:cubicBezTo>
                    <a:lnTo>
                      <a:pt x="903" y="352"/>
                    </a:lnTo>
                    <a:cubicBezTo>
                      <a:pt x="903" y="252"/>
                      <a:pt x="928" y="126"/>
                      <a:pt x="953"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49"/>
              <p:cNvSpPr/>
              <p:nvPr/>
            </p:nvSpPr>
            <p:spPr>
              <a:xfrm>
                <a:off x="2904291" y="2028077"/>
                <a:ext cx="19340" cy="14396"/>
              </a:xfrm>
              <a:custGeom>
                <a:avLst/>
                <a:gdLst/>
                <a:ahLst/>
                <a:cxnLst/>
                <a:rect l="l" t="t" r="r" b="b"/>
                <a:pathLst>
                  <a:path w="978" h="728" extrusionOk="0">
                    <a:moveTo>
                      <a:pt x="978" y="1"/>
                    </a:moveTo>
                    <a:lnTo>
                      <a:pt x="76" y="377"/>
                    </a:lnTo>
                    <a:cubicBezTo>
                      <a:pt x="51" y="502"/>
                      <a:pt x="26" y="602"/>
                      <a:pt x="1" y="728"/>
                    </a:cubicBezTo>
                    <a:lnTo>
                      <a:pt x="903" y="352"/>
                    </a:lnTo>
                    <a:cubicBezTo>
                      <a:pt x="928" y="226"/>
                      <a:pt x="953" y="126"/>
                      <a:pt x="978" y="1"/>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49"/>
              <p:cNvSpPr/>
              <p:nvPr/>
            </p:nvSpPr>
            <p:spPr>
              <a:xfrm>
                <a:off x="2902808" y="2035019"/>
                <a:ext cx="19340" cy="13902"/>
              </a:xfrm>
              <a:custGeom>
                <a:avLst/>
                <a:gdLst/>
                <a:ahLst/>
                <a:cxnLst/>
                <a:rect l="l" t="t" r="r" b="b"/>
                <a:pathLst>
                  <a:path w="978" h="703" extrusionOk="0">
                    <a:moveTo>
                      <a:pt x="978" y="1"/>
                    </a:moveTo>
                    <a:lnTo>
                      <a:pt x="76" y="377"/>
                    </a:lnTo>
                    <a:cubicBezTo>
                      <a:pt x="50" y="477"/>
                      <a:pt x="25" y="602"/>
                      <a:pt x="0" y="702"/>
                    </a:cubicBezTo>
                    <a:lnTo>
                      <a:pt x="903" y="326"/>
                    </a:lnTo>
                    <a:cubicBezTo>
                      <a:pt x="928" y="226"/>
                      <a:pt x="953" y="101"/>
                      <a:pt x="978"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49"/>
              <p:cNvSpPr/>
              <p:nvPr/>
            </p:nvSpPr>
            <p:spPr>
              <a:xfrm>
                <a:off x="2900830" y="2041466"/>
                <a:ext cx="19834" cy="13902"/>
              </a:xfrm>
              <a:custGeom>
                <a:avLst/>
                <a:gdLst/>
                <a:ahLst/>
                <a:cxnLst/>
                <a:rect l="l" t="t" r="r" b="b"/>
                <a:pathLst>
                  <a:path w="1003" h="703" extrusionOk="0">
                    <a:moveTo>
                      <a:pt x="1003" y="0"/>
                    </a:moveTo>
                    <a:lnTo>
                      <a:pt x="100" y="376"/>
                    </a:lnTo>
                    <a:cubicBezTo>
                      <a:pt x="75" y="502"/>
                      <a:pt x="50" y="602"/>
                      <a:pt x="0" y="702"/>
                    </a:cubicBezTo>
                    <a:lnTo>
                      <a:pt x="902" y="326"/>
                    </a:lnTo>
                    <a:cubicBezTo>
                      <a:pt x="927" y="226"/>
                      <a:pt x="978" y="126"/>
                      <a:pt x="1003"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49"/>
              <p:cNvSpPr/>
              <p:nvPr/>
            </p:nvSpPr>
            <p:spPr>
              <a:xfrm>
                <a:off x="2898833" y="2047913"/>
                <a:ext cx="19854" cy="14396"/>
              </a:xfrm>
              <a:custGeom>
                <a:avLst/>
                <a:gdLst/>
                <a:ahLst/>
                <a:cxnLst/>
                <a:rect l="l" t="t" r="r" b="b"/>
                <a:pathLst>
                  <a:path w="1004" h="728" extrusionOk="0">
                    <a:moveTo>
                      <a:pt x="1003" y="0"/>
                    </a:moveTo>
                    <a:lnTo>
                      <a:pt x="101" y="376"/>
                    </a:lnTo>
                    <a:cubicBezTo>
                      <a:pt x="76" y="502"/>
                      <a:pt x="26" y="627"/>
                      <a:pt x="1" y="727"/>
                    </a:cubicBezTo>
                    <a:lnTo>
                      <a:pt x="878" y="351"/>
                    </a:lnTo>
                    <a:cubicBezTo>
                      <a:pt x="928" y="226"/>
                      <a:pt x="978" y="126"/>
                      <a:pt x="1003" y="0"/>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49"/>
              <p:cNvSpPr/>
              <p:nvPr/>
            </p:nvSpPr>
            <p:spPr>
              <a:xfrm>
                <a:off x="2895866" y="2054854"/>
                <a:ext cx="20348" cy="14376"/>
              </a:xfrm>
              <a:custGeom>
                <a:avLst/>
                <a:gdLst/>
                <a:ahLst/>
                <a:cxnLst/>
                <a:rect l="l" t="t" r="r" b="b"/>
                <a:pathLst>
                  <a:path w="1029" h="727" extrusionOk="0">
                    <a:moveTo>
                      <a:pt x="1028" y="0"/>
                    </a:moveTo>
                    <a:lnTo>
                      <a:pt x="151" y="376"/>
                    </a:lnTo>
                    <a:cubicBezTo>
                      <a:pt x="101" y="501"/>
                      <a:pt x="51" y="602"/>
                      <a:pt x="0" y="727"/>
                    </a:cubicBezTo>
                    <a:lnTo>
                      <a:pt x="903" y="351"/>
                    </a:lnTo>
                    <a:cubicBezTo>
                      <a:pt x="953" y="226"/>
                      <a:pt x="1003" y="125"/>
                      <a:pt x="102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49"/>
              <p:cNvSpPr/>
              <p:nvPr/>
            </p:nvSpPr>
            <p:spPr>
              <a:xfrm>
                <a:off x="2892405" y="2061795"/>
                <a:ext cx="21317" cy="14376"/>
              </a:xfrm>
              <a:custGeom>
                <a:avLst/>
                <a:gdLst/>
                <a:ahLst/>
                <a:cxnLst/>
                <a:rect l="l" t="t" r="r" b="b"/>
                <a:pathLst>
                  <a:path w="1078" h="727" extrusionOk="0">
                    <a:moveTo>
                      <a:pt x="1078" y="0"/>
                    </a:moveTo>
                    <a:lnTo>
                      <a:pt x="175" y="376"/>
                    </a:lnTo>
                    <a:cubicBezTo>
                      <a:pt x="125" y="501"/>
                      <a:pt x="50" y="627"/>
                      <a:pt x="0" y="727"/>
                    </a:cubicBezTo>
                    <a:lnTo>
                      <a:pt x="902" y="351"/>
                    </a:lnTo>
                    <a:cubicBezTo>
                      <a:pt x="952" y="251"/>
                      <a:pt x="1028" y="125"/>
                      <a:pt x="1078"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49"/>
              <p:cNvSpPr/>
              <p:nvPr/>
            </p:nvSpPr>
            <p:spPr>
              <a:xfrm>
                <a:off x="2887936" y="2068717"/>
                <a:ext cx="22326" cy="15385"/>
              </a:xfrm>
              <a:custGeom>
                <a:avLst/>
                <a:gdLst/>
                <a:ahLst/>
                <a:cxnLst/>
                <a:rect l="l" t="t" r="r" b="b"/>
                <a:pathLst>
                  <a:path w="1129" h="778" extrusionOk="0">
                    <a:moveTo>
                      <a:pt x="1128" y="1"/>
                    </a:moveTo>
                    <a:lnTo>
                      <a:pt x="226" y="377"/>
                    </a:lnTo>
                    <a:cubicBezTo>
                      <a:pt x="151" y="527"/>
                      <a:pt x="76" y="653"/>
                      <a:pt x="0" y="778"/>
                    </a:cubicBezTo>
                    <a:lnTo>
                      <a:pt x="903" y="402"/>
                    </a:lnTo>
                    <a:cubicBezTo>
                      <a:pt x="978" y="277"/>
                      <a:pt x="1053" y="151"/>
                      <a:pt x="1128"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49"/>
              <p:cNvSpPr/>
              <p:nvPr/>
            </p:nvSpPr>
            <p:spPr>
              <a:xfrm>
                <a:off x="2881489" y="2076647"/>
                <a:ext cx="24303" cy="16374"/>
              </a:xfrm>
              <a:custGeom>
                <a:avLst/>
                <a:gdLst/>
                <a:ahLst/>
                <a:cxnLst/>
                <a:rect l="l" t="t" r="r" b="b"/>
                <a:pathLst>
                  <a:path w="1229" h="828" extrusionOk="0">
                    <a:moveTo>
                      <a:pt x="1229" y="1"/>
                    </a:moveTo>
                    <a:lnTo>
                      <a:pt x="326" y="377"/>
                    </a:lnTo>
                    <a:cubicBezTo>
                      <a:pt x="226" y="527"/>
                      <a:pt x="126" y="678"/>
                      <a:pt x="1" y="828"/>
                    </a:cubicBezTo>
                    <a:lnTo>
                      <a:pt x="903" y="452"/>
                    </a:lnTo>
                    <a:cubicBezTo>
                      <a:pt x="1003" y="302"/>
                      <a:pt x="1128" y="151"/>
                      <a:pt x="1229"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49"/>
              <p:cNvSpPr/>
              <p:nvPr/>
            </p:nvSpPr>
            <p:spPr>
              <a:xfrm>
                <a:off x="2853743" y="2085586"/>
                <a:ext cx="45601" cy="27764"/>
              </a:xfrm>
              <a:custGeom>
                <a:avLst/>
                <a:gdLst/>
                <a:ahLst/>
                <a:cxnLst/>
                <a:rect l="l" t="t" r="r" b="b"/>
                <a:pathLst>
                  <a:path w="2306" h="1404" extrusionOk="0">
                    <a:moveTo>
                      <a:pt x="2306" y="0"/>
                    </a:moveTo>
                    <a:lnTo>
                      <a:pt x="1404" y="376"/>
                    </a:lnTo>
                    <a:cubicBezTo>
                      <a:pt x="1047" y="800"/>
                      <a:pt x="630" y="1124"/>
                      <a:pt x="172" y="1332"/>
                    </a:cubicBezTo>
                    <a:lnTo>
                      <a:pt x="172" y="1332"/>
                    </a:lnTo>
                    <a:lnTo>
                      <a:pt x="902" y="1028"/>
                    </a:lnTo>
                    <a:cubicBezTo>
                      <a:pt x="1429" y="827"/>
                      <a:pt x="1905" y="476"/>
                      <a:pt x="2306" y="0"/>
                    </a:cubicBezTo>
                    <a:close/>
                    <a:moveTo>
                      <a:pt x="172" y="1332"/>
                    </a:moveTo>
                    <a:lnTo>
                      <a:pt x="0" y="1404"/>
                    </a:lnTo>
                    <a:cubicBezTo>
                      <a:pt x="58" y="1381"/>
                      <a:pt x="115" y="1358"/>
                      <a:pt x="172" y="1332"/>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49"/>
              <p:cNvSpPr/>
              <p:nvPr/>
            </p:nvSpPr>
            <p:spPr>
              <a:xfrm>
                <a:off x="2634171" y="1738637"/>
                <a:ext cx="284503" cy="380293"/>
              </a:xfrm>
              <a:custGeom>
                <a:avLst/>
                <a:gdLst/>
                <a:ahLst/>
                <a:cxnLst/>
                <a:rect l="l" t="t" r="r" b="b"/>
                <a:pathLst>
                  <a:path w="14387" h="19231" extrusionOk="0">
                    <a:moveTo>
                      <a:pt x="5190" y="2004"/>
                    </a:moveTo>
                    <a:cubicBezTo>
                      <a:pt x="6065" y="2004"/>
                      <a:pt x="7046" y="2368"/>
                      <a:pt x="8045" y="3133"/>
                    </a:cubicBezTo>
                    <a:cubicBezTo>
                      <a:pt x="10928" y="5338"/>
                      <a:pt x="12883" y="10025"/>
                      <a:pt x="12406" y="13609"/>
                    </a:cubicBezTo>
                    <a:cubicBezTo>
                      <a:pt x="12096" y="15933"/>
                      <a:pt x="10834" y="17220"/>
                      <a:pt x="9193" y="17220"/>
                    </a:cubicBezTo>
                    <a:cubicBezTo>
                      <a:pt x="8321" y="17220"/>
                      <a:pt x="7342" y="16856"/>
                      <a:pt x="6341" y="16090"/>
                    </a:cubicBezTo>
                    <a:cubicBezTo>
                      <a:pt x="3459" y="13885"/>
                      <a:pt x="1504" y="9198"/>
                      <a:pt x="1955" y="5639"/>
                    </a:cubicBezTo>
                    <a:cubicBezTo>
                      <a:pt x="2266" y="3298"/>
                      <a:pt x="3540" y="2004"/>
                      <a:pt x="5190" y="2004"/>
                    </a:cubicBezTo>
                    <a:close/>
                    <a:moveTo>
                      <a:pt x="4647" y="1"/>
                    </a:moveTo>
                    <a:cubicBezTo>
                      <a:pt x="2567" y="1"/>
                      <a:pt x="969" y="1627"/>
                      <a:pt x="577" y="4587"/>
                    </a:cubicBezTo>
                    <a:cubicBezTo>
                      <a:pt x="0" y="9098"/>
                      <a:pt x="2456" y="15013"/>
                      <a:pt x="6116" y="17820"/>
                    </a:cubicBezTo>
                    <a:cubicBezTo>
                      <a:pt x="7375" y="18775"/>
                      <a:pt x="8610" y="19231"/>
                      <a:pt x="9712" y="19231"/>
                    </a:cubicBezTo>
                    <a:cubicBezTo>
                      <a:pt x="11789" y="19231"/>
                      <a:pt x="13392" y="17610"/>
                      <a:pt x="13785" y="14662"/>
                    </a:cubicBezTo>
                    <a:cubicBezTo>
                      <a:pt x="14386" y="10125"/>
                      <a:pt x="11905" y="4211"/>
                      <a:pt x="8271" y="1429"/>
                    </a:cubicBezTo>
                    <a:cubicBezTo>
                      <a:pt x="6999" y="462"/>
                      <a:pt x="5755" y="1"/>
                      <a:pt x="4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49"/>
              <p:cNvSpPr/>
              <p:nvPr/>
            </p:nvSpPr>
            <p:spPr>
              <a:xfrm>
                <a:off x="2663914" y="1778288"/>
                <a:ext cx="225020" cy="322155"/>
              </a:xfrm>
              <a:custGeom>
                <a:avLst/>
                <a:gdLst/>
                <a:ahLst/>
                <a:cxnLst/>
                <a:rect l="l" t="t" r="r" b="b"/>
                <a:pathLst>
                  <a:path w="11379" h="16291" extrusionOk="0">
                    <a:moveTo>
                      <a:pt x="451" y="3634"/>
                    </a:moveTo>
                    <a:cubicBezTo>
                      <a:pt x="0" y="7193"/>
                      <a:pt x="1955" y="11880"/>
                      <a:pt x="4837" y="14085"/>
                    </a:cubicBezTo>
                    <a:lnTo>
                      <a:pt x="4837" y="14085"/>
                    </a:lnTo>
                    <a:cubicBezTo>
                      <a:pt x="7719" y="16291"/>
                      <a:pt x="10426" y="15163"/>
                      <a:pt x="10902" y="11604"/>
                    </a:cubicBezTo>
                    <a:lnTo>
                      <a:pt x="10902" y="11604"/>
                    </a:lnTo>
                    <a:cubicBezTo>
                      <a:pt x="11379" y="8020"/>
                      <a:pt x="9424" y="3333"/>
                      <a:pt x="6541" y="1128"/>
                    </a:cubicBezTo>
                    <a:lnTo>
                      <a:pt x="6541" y="1128"/>
                    </a:lnTo>
                    <a:cubicBezTo>
                      <a:pt x="5539" y="376"/>
                      <a:pt x="4562" y="0"/>
                      <a:pt x="3684" y="0"/>
                    </a:cubicBezTo>
                    <a:lnTo>
                      <a:pt x="3684" y="0"/>
                    </a:lnTo>
                    <a:cubicBezTo>
                      <a:pt x="2030" y="0"/>
                      <a:pt x="777" y="1303"/>
                      <a:pt x="451" y="3634"/>
                    </a:cubicBezTo>
                    <a:moveTo>
                      <a:pt x="5038" y="12506"/>
                    </a:moveTo>
                    <a:cubicBezTo>
                      <a:pt x="2857" y="10852"/>
                      <a:pt x="1379" y="7293"/>
                      <a:pt x="1729" y="4587"/>
                    </a:cubicBezTo>
                    <a:lnTo>
                      <a:pt x="1729" y="4587"/>
                    </a:lnTo>
                    <a:cubicBezTo>
                      <a:pt x="2080" y="1880"/>
                      <a:pt x="4135" y="1028"/>
                      <a:pt x="6341" y="2707"/>
                    </a:cubicBezTo>
                    <a:lnTo>
                      <a:pt x="6341" y="2707"/>
                    </a:lnTo>
                    <a:cubicBezTo>
                      <a:pt x="8521" y="4361"/>
                      <a:pt x="10000" y="7920"/>
                      <a:pt x="9624" y="10627"/>
                    </a:cubicBezTo>
                    <a:lnTo>
                      <a:pt x="9624" y="10627"/>
                    </a:lnTo>
                    <a:cubicBezTo>
                      <a:pt x="9399" y="12406"/>
                      <a:pt x="8446" y="13384"/>
                      <a:pt x="7193" y="13384"/>
                    </a:cubicBezTo>
                    <a:lnTo>
                      <a:pt x="7193" y="13384"/>
                    </a:lnTo>
                    <a:cubicBezTo>
                      <a:pt x="6541" y="13384"/>
                      <a:pt x="5790" y="13108"/>
                      <a:pt x="5038" y="12506"/>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49"/>
              <p:cNvSpPr/>
              <p:nvPr/>
            </p:nvSpPr>
            <p:spPr>
              <a:xfrm>
                <a:off x="2691166" y="1814755"/>
                <a:ext cx="170520" cy="227907"/>
              </a:xfrm>
              <a:custGeom>
                <a:avLst/>
                <a:gdLst/>
                <a:ahLst/>
                <a:cxnLst/>
                <a:rect l="l" t="t" r="r" b="b"/>
                <a:pathLst>
                  <a:path w="8623" h="11525" extrusionOk="0">
                    <a:moveTo>
                      <a:pt x="3292" y="1914"/>
                    </a:moveTo>
                    <a:cubicBezTo>
                      <a:pt x="3735" y="1914"/>
                      <a:pt x="4232" y="2100"/>
                      <a:pt x="4737" y="2492"/>
                    </a:cubicBezTo>
                    <a:cubicBezTo>
                      <a:pt x="6191" y="3595"/>
                      <a:pt x="7194" y="5976"/>
                      <a:pt x="6943" y="7780"/>
                    </a:cubicBezTo>
                    <a:cubicBezTo>
                      <a:pt x="6796" y="8975"/>
                      <a:pt x="6157" y="9625"/>
                      <a:pt x="5319" y="9625"/>
                    </a:cubicBezTo>
                    <a:cubicBezTo>
                      <a:pt x="4874" y="9625"/>
                      <a:pt x="4373" y="9441"/>
                      <a:pt x="3860" y="9058"/>
                    </a:cubicBezTo>
                    <a:cubicBezTo>
                      <a:pt x="2407" y="7931"/>
                      <a:pt x="1429" y="5550"/>
                      <a:pt x="1655" y="3745"/>
                    </a:cubicBezTo>
                    <a:cubicBezTo>
                      <a:pt x="1818" y="2568"/>
                      <a:pt x="2461" y="1914"/>
                      <a:pt x="3292" y="1914"/>
                    </a:cubicBezTo>
                    <a:close/>
                    <a:moveTo>
                      <a:pt x="2781" y="1"/>
                    </a:moveTo>
                    <a:cubicBezTo>
                      <a:pt x="1534" y="1"/>
                      <a:pt x="580" y="977"/>
                      <a:pt x="351" y="2743"/>
                    </a:cubicBezTo>
                    <a:cubicBezTo>
                      <a:pt x="1" y="5449"/>
                      <a:pt x="1479" y="9008"/>
                      <a:pt x="3660" y="10662"/>
                    </a:cubicBezTo>
                    <a:cubicBezTo>
                      <a:pt x="4418" y="11247"/>
                      <a:pt x="5162" y="11524"/>
                      <a:pt x="5823" y="11524"/>
                    </a:cubicBezTo>
                    <a:cubicBezTo>
                      <a:pt x="7064" y="11524"/>
                      <a:pt x="8017" y="10548"/>
                      <a:pt x="8246" y="8783"/>
                    </a:cubicBezTo>
                    <a:cubicBezTo>
                      <a:pt x="8622" y="6076"/>
                      <a:pt x="7143" y="2517"/>
                      <a:pt x="4963" y="863"/>
                    </a:cubicBezTo>
                    <a:cubicBezTo>
                      <a:pt x="4196" y="279"/>
                      <a:pt x="3447" y="1"/>
                      <a:pt x="2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49"/>
              <p:cNvSpPr/>
              <p:nvPr/>
            </p:nvSpPr>
            <p:spPr>
              <a:xfrm>
                <a:off x="2605417" y="1700964"/>
                <a:ext cx="341494" cy="455873"/>
              </a:xfrm>
              <a:custGeom>
                <a:avLst/>
                <a:gdLst/>
                <a:ahLst/>
                <a:cxnLst/>
                <a:rect l="l" t="t" r="r" b="b"/>
                <a:pathLst>
                  <a:path w="17269" h="23053" extrusionOk="0">
                    <a:moveTo>
                      <a:pt x="6101" y="1906"/>
                    </a:moveTo>
                    <a:cubicBezTo>
                      <a:pt x="7209" y="1906"/>
                      <a:pt x="8453" y="2367"/>
                      <a:pt x="9725" y="3334"/>
                    </a:cubicBezTo>
                    <a:cubicBezTo>
                      <a:pt x="13359" y="6116"/>
                      <a:pt x="15840" y="12030"/>
                      <a:pt x="15239" y="16567"/>
                    </a:cubicBezTo>
                    <a:cubicBezTo>
                      <a:pt x="14838" y="19524"/>
                      <a:pt x="13259" y="21128"/>
                      <a:pt x="11179" y="21128"/>
                    </a:cubicBezTo>
                    <a:cubicBezTo>
                      <a:pt x="10051" y="21128"/>
                      <a:pt x="8823" y="20677"/>
                      <a:pt x="7570" y="19725"/>
                    </a:cubicBezTo>
                    <a:cubicBezTo>
                      <a:pt x="3910" y="16918"/>
                      <a:pt x="1454" y="11003"/>
                      <a:pt x="2031" y="6492"/>
                    </a:cubicBezTo>
                    <a:cubicBezTo>
                      <a:pt x="2423" y="3532"/>
                      <a:pt x="4021" y="1906"/>
                      <a:pt x="6101" y="1906"/>
                    </a:cubicBezTo>
                    <a:close/>
                    <a:moveTo>
                      <a:pt x="5615" y="0"/>
                    </a:moveTo>
                    <a:cubicBezTo>
                      <a:pt x="3108" y="0"/>
                      <a:pt x="1204" y="1955"/>
                      <a:pt x="728" y="5489"/>
                    </a:cubicBezTo>
                    <a:cubicBezTo>
                      <a:pt x="1" y="10903"/>
                      <a:pt x="2983" y="17995"/>
                      <a:pt x="7344" y="21329"/>
                    </a:cubicBezTo>
                    <a:cubicBezTo>
                      <a:pt x="8861" y="22497"/>
                      <a:pt x="10351" y="23053"/>
                      <a:pt x="11678" y="23053"/>
                    </a:cubicBezTo>
                    <a:cubicBezTo>
                      <a:pt x="14167" y="23053"/>
                      <a:pt x="16084" y="21100"/>
                      <a:pt x="16542" y="17569"/>
                    </a:cubicBezTo>
                    <a:cubicBezTo>
                      <a:pt x="17269" y="12131"/>
                      <a:pt x="14312" y="5038"/>
                      <a:pt x="9926" y="1705"/>
                    </a:cubicBezTo>
                    <a:cubicBezTo>
                      <a:pt x="8422" y="552"/>
                      <a:pt x="6943" y="0"/>
                      <a:pt x="5615"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49"/>
              <p:cNvSpPr/>
              <p:nvPr/>
            </p:nvSpPr>
            <p:spPr>
              <a:xfrm>
                <a:off x="2745193" y="1887411"/>
                <a:ext cx="61975" cy="82857"/>
              </a:xfrm>
              <a:custGeom>
                <a:avLst/>
                <a:gdLst/>
                <a:ahLst/>
                <a:cxnLst/>
                <a:rect l="l" t="t" r="r" b="b"/>
                <a:pathLst>
                  <a:path w="3134" h="4190" extrusionOk="0">
                    <a:moveTo>
                      <a:pt x="1016" y="1"/>
                    </a:moveTo>
                    <a:cubicBezTo>
                      <a:pt x="567" y="1"/>
                      <a:pt x="224" y="361"/>
                      <a:pt x="126" y="998"/>
                    </a:cubicBezTo>
                    <a:cubicBezTo>
                      <a:pt x="0" y="1976"/>
                      <a:pt x="552" y="3279"/>
                      <a:pt x="1329" y="3881"/>
                    </a:cubicBezTo>
                    <a:cubicBezTo>
                      <a:pt x="1607" y="4089"/>
                      <a:pt x="1879" y="4189"/>
                      <a:pt x="2121" y="4189"/>
                    </a:cubicBezTo>
                    <a:cubicBezTo>
                      <a:pt x="2577" y="4189"/>
                      <a:pt x="2926" y="3834"/>
                      <a:pt x="3008" y="3179"/>
                    </a:cubicBezTo>
                    <a:cubicBezTo>
                      <a:pt x="3133" y="2201"/>
                      <a:pt x="2607" y="923"/>
                      <a:pt x="1805" y="322"/>
                    </a:cubicBezTo>
                    <a:cubicBezTo>
                      <a:pt x="1526" y="104"/>
                      <a:pt x="1256"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49"/>
              <p:cNvSpPr/>
              <p:nvPr/>
            </p:nvSpPr>
            <p:spPr>
              <a:xfrm>
                <a:off x="2468133" y="1923997"/>
                <a:ext cx="309281" cy="185885"/>
              </a:xfrm>
              <a:custGeom>
                <a:avLst/>
                <a:gdLst/>
                <a:ahLst/>
                <a:cxnLst/>
                <a:rect l="l" t="t" r="r" b="b"/>
                <a:pathLst>
                  <a:path w="15640" h="9400" extrusionOk="0">
                    <a:moveTo>
                      <a:pt x="15138" y="26"/>
                    </a:moveTo>
                    <a:lnTo>
                      <a:pt x="0" y="8773"/>
                    </a:lnTo>
                    <a:lnTo>
                      <a:pt x="376" y="9399"/>
                    </a:lnTo>
                    <a:lnTo>
                      <a:pt x="15514" y="652"/>
                    </a:lnTo>
                    <a:cubicBezTo>
                      <a:pt x="15639" y="602"/>
                      <a:pt x="15639" y="402"/>
                      <a:pt x="15539" y="226"/>
                    </a:cubicBezTo>
                    <a:lnTo>
                      <a:pt x="15539" y="226"/>
                    </a:lnTo>
                    <a:cubicBezTo>
                      <a:pt x="15464" y="101"/>
                      <a:pt x="15339" y="1"/>
                      <a:pt x="15238" y="1"/>
                    </a:cubicBezTo>
                    <a:lnTo>
                      <a:pt x="15238" y="1"/>
                    </a:lnTo>
                    <a:cubicBezTo>
                      <a:pt x="15213" y="1"/>
                      <a:pt x="15163" y="26"/>
                      <a:pt x="15138" y="26"/>
                    </a:cubicBezTo>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49"/>
              <p:cNvSpPr/>
              <p:nvPr/>
            </p:nvSpPr>
            <p:spPr>
              <a:xfrm>
                <a:off x="2465641" y="2096977"/>
                <a:ext cx="11924" cy="13407"/>
              </a:xfrm>
              <a:custGeom>
                <a:avLst/>
                <a:gdLst/>
                <a:ahLst/>
                <a:cxnLst/>
                <a:rect l="l" t="t" r="r" b="b"/>
                <a:pathLst>
                  <a:path w="603" h="678" extrusionOk="0">
                    <a:moveTo>
                      <a:pt x="205" y="0"/>
                    </a:moveTo>
                    <a:cubicBezTo>
                      <a:pt x="176" y="0"/>
                      <a:pt x="149" y="8"/>
                      <a:pt x="126" y="26"/>
                    </a:cubicBezTo>
                    <a:cubicBezTo>
                      <a:pt x="1" y="101"/>
                      <a:pt x="1" y="276"/>
                      <a:pt x="101" y="452"/>
                    </a:cubicBezTo>
                    <a:cubicBezTo>
                      <a:pt x="178" y="587"/>
                      <a:pt x="300" y="677"/>
                      <a:pt x="410" y="677"/>
                    </a:cubicBezTo>
                    <a:cubicBezTo>
                      <a:pt x="442" y="677"/>
                      <a:pt x="473" y="669"/>
                      <a:pt x="502" y="652"/>
                    </a:cubicBezTo>
                    <a:cubicBezTo>
                      <a:pt x="602" y="602"/>
                      <a:pt x="602" y="401"/>
                      <a:pt x="502" y="226"/>
                    </a:cubicBezTo>
                    <a:cubicBezTo>
                      <a:pt x="425" y="91"/>
                      <a:pt x="303" y="0"/>
                      <a:pt x="205"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49"/>
              <p:cNvSpPr/>
              <p:nvPr/>
            </p:nvSpPr>
            <p:spPr>
              <a:xfrm>
                <a:off x="2376926" y="2093516"/>
                <a:ext cx="103107" cy="67907"/>
              </a:xfrm>
              <a:custGeom>
                <a:avLst/>
                <a:gdLst/>
                <a:ahLst/>
                <a:cxnLst/>
                <a:rect l="l" t="t" r="r" b="b"/>
                <a:pathLst>
                  <a:path w="5214" h="3434" extrusionOk="0">
                    <a:moveTo>
                      <a:pt x="5214" y="0"/>
                    </a:moveTo>
                    <a:lnTo>
                      <a:pt x="3008" y="627"/>
                    </a:lnTo>
                    <a:lnTo>
                      <a:pt x="1" y="2356"/>
                    </a:lnTo>
                    <a:lnTo>
                      <a:pt x="1404" y="2506"/>
                    </a:lnTo>
                    <a:lnTo>
                      <a:pt x="1880" y="3434"/>
                    </a:lnTo>
                    <a:lnTo>
                      <a:pt x="4913" y="1629"/>
                    </a:lnTo>
                    <a:lnTo>
                      <a:pt x="5214" y="0"/>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808" name="Google Shape;1808;p49"/>
            <p:cNvCxnSpPr/>
            <p:nvPr/>
          </p:nvCxnSpPr>
          <p:spPr>
            <a:xfrm>
              <a:off x="3907550" y="2174425"/>
              <a:ext cx="0" cy="347100"/>
            </a:xfrm>
            <a:prstGeom prst="straightConnector1">
              <a:avLst/>
            </a:prstGeom>
            <a:noFill/>
            <a:ln w="19050" cap="flat" cmpd="sng">
              <a:solidFill>
                <a:schemeClr val="accent6"/>
              </a:solidFill>
              <a:prstDash val="dash"/>
              <a:round/>
              <a:headEnd type="none" w="med" len="med"/>
              <a:tailEnd type="oval" w="med" len="med"/>
            </a:ln>
          </p:spPr>
        </p:cxnSp>
      </p:grpSp>
      <p:grpSp>
        <p:nvGrpSpPr>
          <p:cNvPr id="1809" name="Google Shape;1809;p49"/>
          <p:cNvGrpSpPr/>
          <p:nvPr/>
        </p:nvGrpSpPr>
        <p:grpSpPr>
          <a:xfrm>
            <a:off x="6144317" y="1131350"/>
            <a:ext cx="1248521" cy="1390175"/>
            <a:chOff x="6144317" y="1131350"/>
            <a:chExt cx="1248521" cy="1390175"/>
          </a:xfrm>
        </p:grpSpPr>
        <p:grpSp>
          <p:nvGrpSpPr>
            <p:cNvPr id="1810" name="Google Shape;1810;p49"/>
            <p:cNvGrpSpPr/>
            <p:nvPr/>
          </p:nvGrpSpPr>
          <p:grpSpPr>
            <a:xfrm>
              <a:off x="6144317" y="1131350"/>
              <a:ext cx="1248521" cy="1281779"/>
              <a:chOff x="3466342" y="1278175"/>
              <a:chExt cx="1248521" cy="1281779"/>
            </a:xfrm>
          </p:grpSpPr>
          <p:sp>
            <p:nvSpPr>
              <p:cNvPr id="1811" name="Google Shape;1811;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6" name="Google Shape;1816;p49"/>
            <p:cNvGrpSpPr/>
            <p:nvPr/>
          </p:nvGrpSpPr>
          <p:grpSpPr>
            <a:xfrm>
              <a:off x="6420435" y="1565793"/>
              <a:ext cx="454011" cy="349424"/>
              <a:chOff x="3742460" y="1712618"/>
              <a:chExt cx="454011" cy="349424"/>
            </a:xfrm>
          </p:grpSpPr>
          <p:sp>
            <p:nvSpPr>
              <p:cNvPr id="1817" name="Google Shape;1817;p49"/>
              <p:cNvSpPr/>
              <p:nvPr/>
            </p:nvSpPr>
            <p:spPr>
              <a:xfrm>
                <a:off x="3924862" y="1712618"/>
                <a:ext cx="271610" cy="349424"/>
              </a:xfrm>
              <a:custGeom>
                <a:avLst/>
                <a:gdLst/>
                <a:ahLst/>
                <a:cxnLst/>
                <a:rect l="l" t="t" r="r" b="b"/>
                <a:pathLst>
                  <a:path w="13735" h="17670" extrusionOk="0">
                    <a:moveTo>
                      <a:pt x="5562" y="4517"/>
                    </a:moveTo>
                    <a:cubicBezTo>
                      <a:pt x="6128" y="4517"/>
                      <a:pt x="6767" y="4733"/>
                      <a:pt x="7419" y="5188"/>
                    </a:cubicBezTo>
                    <a:cubicBezTo>
                      <a:pt x="9248" y="6467"/>
                      <a:pt x="10476" y="9123"/>
                      <a:pt x="10176" y="11153"/>
                    </a:cubicBezTo>
                    <a:cubicBezTo>
                      <a:pt x="9975" y="12432"/>
                      <a:pt x="9198" y="13158"/>
                      <a:pt x="8196" y="13158"/>
                    </a:cubicBezTo>
                    <a:cubicBezTo>
                      <a:pt x="7619" y="13158"/>
                      <a:pt x="6993" y="12933"/>
                      <a:pt x="6341" y="12482"/>
                    </a:cubicBezTo>
                    <a:cubicBezTo>
                      <a:pt x="4511" y="11204"/>
                      <a:pt x="3283" y="8522"/>
                      <a:pt x="3559" y="6517"/>
                    </a:cubicBezTo>
                    <a:cubicBezTo>
                      <a:pt x="3753" y="5226"/>
                      <a:pt x="4539" y="4517"/>
                      <a:pt x="5562" y="4517"/>
                    </a:cubicBezTo>
                    <a:close/>
                    <a:moveTo>
                      <a:pt x="3860" y="0"/>
                    </a:moveTo>
                    <a:lnTo>
                      <a:pt x="2005" y="652"/>
                    </a:lnTo>
                    <a:lnTo>
                      <a:pt x="2907" y="2983"/>
                    </a:lnTo>
                    <a:cubicBezTo>
                      <a:pt x="2632" y="3259"/>
                      <a:pt x="2381" y="3584"/>
                      <a:pt x="2206" y="3960"/>
                    </a:cubicBezTo>
                    <a:lnTo>
                      <a:pt x="376" y="2908"/>
                    </a:lnTo>
                    <a:lnTo>
                      <a:pt x="0" y="5389"/>
                    </a:lnTo>
                    <a:lnTo>
                      <a:pt x="1780" y="6868"/>
                    </a:lnTo>
                    <a:cubicBezTo>
                      <a:pt x="1830" y="7419"/>
                      <a:pt x="1930" y="7970"/>
                      <a:pt x="2080" y="8547"/>
                    </a:cubicBezTo>
                    <a:lnTo>
                      <a:pt x="702" y="9299"/>
                    </a:lnTo>
                    <a:lnTo>
                      <a:pt x="2055" y="12181"/>
                    </a:lnTo>
                    <a:lnTo>
                      <a:pt x="3634" y="11905"/>
                    </a:lnTo>
                    <a:cubicBezTo>
                      <a:pt x="3985" y="12407"/>
                      <a:pt x="4361" y="12858"/>
                      <a:pt x="4762" y="13284"/>
                    </a:cubicBezTo>
                    <a:lnTo>
                      <a:pt x="4662" y="15414"/>
                    </a:lnTo>
                    <a:lnTo>
                      <a:pt x="6917" y="16993"/>
                    </a:lnTo>
                    <a:lnTo>
                      <a:pt x="7394" y="15138"/>
                    </a:lnTo>
                    <a:cubicBezTo>
                      <a:pt x="7845" y="15314"/>
                      <a:pt x="8271" y="15414"/>
                      <a:pt x="8672" y="15439"/>
                    </a:cubicBezTo>
                    <a:lnTo>
                      <a:pt x="9900" y="17670"/>
                    </a:lnTo>
                    <a:lnTo>
                      <a:pt x="11755" y="17018"/>
                    </a:lnTo>
                    <a:lnTo>
                      <a:pt x="10852" y="14687"/>
                    </a:lnTo>
                    <a:cubicBezTo>
                      <a:pt x="11128" y="14412"/>
                      <a:pt x="11354" y="14086"/>
                      <a:pt x="11529" y="13710"/>
                    </a:cubicBezTo>
                    <a:lnTo>
                      <a:pt x="13359" y="14762"/>
                    </a:lnTo>
                    <a:lnTo>
                      <a:pt x="13734" y="12256"/>
                    </a:lnTo>
                    <a:lnTo>
                      <a:pt x="11980" y="10803"/>
                    </a:lnTo>
                    <a:cubicBezTo>
                      <a:pt x="11930" y="10251"/>
                      <a:pt x="11830" y="9675"/>
                      <a:pt x="11654" y="9123"/>
                    </a:cubicBezTo>
                    <a:lnTo>
                      <a:pt x="13033" y="8371"/>
                    </a:lnTo>
                    <a:lnTo>
                      <a:pt x="11704" y="5489"/>
                    </a:lnTo>
                    <a:lnTo>
                      <a:pt x="10100" y="5765"/>
                    </a:lnTo>
                    <a:cubicBezTo>
                      <a:pt x="9775" y="5264"/>
                      <a:pt x="9399" y="4787"/>
                      <a:pt x="8998" y="4386"/>
                    </a:cubicBezTo>
                    <a:lnTo>
                      <a:pt x="9098" y="2256"/>
                    </a:lnTo>
                    <a:lnTo>
                      <a:pt x="6842" y="677"/>
                    </a:lnTo>
                    <a:lnTo>
                      <a:pt x="6366" y="2532"/>
                    </a:lnTo>
                    <a:cubicBezTo>
                      <a:pt x="5915" y="2356"/>
                      <a:pt x="5489" y="2256"/>
                      <a:pt x="5063" y="2231"/>
                    </a:cubicBezTo>
                    <a:lnTo>
                      <a:pt x="3860"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49"/>
              <p:cNvSpPr/>
              <p:nvPr/>
            </p:nvSpPr>
            <p:spPr>
              <a:xfrm>
                <a:off x="3742460" y="1759463"/>
                <a:ext cx="195792" cy="252289"/>
              </a:xfrm>
              <a:custGeom>
                <a:avLst/>
                <a:gdLst/>
                <a:ahLst/>
                <a:cxnLst/>
                <a:rect l="l" t="t" r="r" b="b"/>
                <a:pathLst>
                  <a:path w="9901" h="12758" extrusionOk="0">
                    <a:moveTo>
                      <a:pt x="4007" y="3263"/>
                    </a:moveTo>
                    <a:cubicBezTo>
                      <a:pt x="4412" y="3263"/>
                      <a:pt x="4869" y="3416"/>
                      <a:pt x="5339" y="3735"/>
                    </a:cubicBezTo>
                    <a:cubicBezTo>
                      <a:pt x="6667" y="4662"/>
                      <a:pt x="7544" y="6592"/>
                      <a:pt x="7344" y="8046"/>
                    </a:cubicBezTo>
                    <a:cubicBezTo>
                      <a:pt x="7194" y="8973"/>
                      <a:pt x="6642" y="9499"/>
                      <a:pt x="5890" y="9499"/>
                    </a:cubicBezTo>
                    <a:cubicBezTo>
                      <a:pt x="5489" y="9499"/>
                      <a:pt x="5038" y="9324"/>
                      <a:pt x="4562" y="8998"/>
                    </a:cubicBezTo>
                    <a:cubicBezTo>
                      <a:pt x="3234" y="8071"/>
                      <a:pt x="2356" y="6166"/>
                      <a:pt x="2557" y="4712"/>
                    </a:cubicBezTo>
                    <a:cubicBezTo>
                      <a:pt x="2703" y="3773"/>
                      <a:pt x="3267" y="3263"/>
                      <a:pt x="4007" y="3263"/>
                    </a:cubicBezTo>
                    <a:close/>
                    <a:moveTo>
                      <a:pt x="2757" y="0"/>
                    </a:moveTo>
                    <a:lnTo>
                      <a:pt x="1429" y="452"/>
                    </a:lnTo>
                    <a:lnTo>
                      <a:pt x="2081" y="2156"/>
                    </a:lnTo>
                    <a:cubicBezTo>
                      <a:pt x="1880" y="2331"/>
                      <a:pt x="1705" y="2582"/>
                      <a:pt x="1579" y="2858"/>
                    </a:cubicBezTo>
                    <a:lnTo>
                      <a:pt x="251" y="2106"/>
                    </a:lnTo>
                    <a:lnTo>
                      <a:pt x="1" y="3885"/>
                    </a:lnTo>
                    <a:lnTo>
                      <a:pt x="1279" y="4963"/>
                    </a:lnTo>
                    <a:cubicBezTo>
                      <a:pt x="1304" y="5339"/>
                      <a:pt x="1379" y="5765"/>
                      <a:pt x="1479" y="6166"/>
                    </a:cubicBezTo>
                    <a:lnTo>
                      <a:pt x="502" y="6717"/>
                    </a:lnTo>
                    <a:lnTo>
                      <a:pt x="1454" y="8772"/>
                    </a:lnTo>
                    <a:lnTo>
                      <a:pt x="2607" y="8597"/>
                    </a:lnTo>
                    <a:cubicBezTo>
                      <a:pt x="2858" y="8948"/>
                      <a:pt x="3133" y="9274"/>
                      <a:pt x="3434" y="9599"/>
                    </a:cubicBezTo>
                    <a:lnTo>
                      <a:pt x="3334" y="11128"/>
                    </a:lnTo>
                    <a:lnTo>
                      <a:pt x="4988" y="12256"/>
                    </a:lnTo>
                    <a:lnTo>
                      <a:pt x="5314" y="10928"/>
                    </a:lnTo>
                    <a:cubicBezTo>
                      <a:pt x="5640" y="11053"/>
                      <a:pt x="5965" y="11128"/>
                      <a:pt x="6241" y="11128"/>
                    </a:cubicBezTo>
                    <a:lnTo>
                      <a:pt x="7143" y="12757"/>
                    </a:lnTo>
                    <a:lnTo>
                      <a:pt x="8472" y="12281"/>
                    </a:lnTo>
                    <a:lnTo>
                      <a:pt x="7820" y="10602"/>
                    </a:lnTo>
                    <a:cubicBezTo>
                      <a:pt x="8021" y="10401"/>
                      <a:pt x="8196" y="10176"/>
                      <a:pt x="8321" y="9900"/>
                    </a:cubicBezTo>
                    <a:lnTo>
                      <a:pt x="9650" y="10652"/>
                    </a:lnTo>
                    <a:lnTo>
                      <a:pt x="9900" y="8848"/>
                    </a:lnTo>
                    <a:lnTo>
                      <a:pt x="8622" y="7795"/>
                    </a:lnTo>
                    <a:cubicBezTo>
                      <a:pt x="8597" y="7394"/>
                      <a:pt x="8522" y="6993"/>
                      <a:pt x="8422" y="6592"/>
                    </a:cubicBezTo>
                    <a:lnTo>
                      <a:pt x="9399" y="6041"/>
                    </a:lnTo>
                    <a:lnTo>
                      <a:pt x="8447" y="3960"/>
                    </a:lnTo>
                    <a:lnTo>
                      <a:pt x="7294" y="4161"/>
                    </a:lnTo>
                    <a:cubicBezTo>
                      <a:pt x="7043" y="3810"/>
                      <a:pt x="6767" y="3459"/>
                      <a:pt x="6467" y="3158"/>
                    </a:cubicBezTo>
                    <a:lnTo>
                      <a:pt x="6542" y="1630"/>
                    </a:lnTo>
                    <a:lnTo>
                      <a:pt x="4913" y="477"/>
                    </a:lnTo>
                    <a:lnTo>
                      <a:pt x="4587" y="1830"/>
                    </a:lnTo>
                    <a:cubicBezTo>
                      <a:pt x="4261" y="1705"/>
                      <a:pt x="3935" y="1630"/>
                      <a:pt x="3635" y="1604"/>
                    </a:cubicBezTo>
                    <a:lnTo>
                      <a:pt x="2757"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819" name="Google Shape;1819;p49"/>
            <p:cNvCxnSpPr/>
            <p:nvPr/>
          </p:nvCxnSpPr>
          <p:spPr>
            <a:xfrm>
              <a:off x="6645275" y="2174425"/>
              <a:ext cx="0" cy="347100"/>
            </a:xfrm>
            <a:prstGeom prst="straightConnector1">
              <a:avLst/>
            </a:prstGeom>
            <a:noFill/>
            <a:ln w="19050" cap="flat" cmpd="sng">
              <a:solidFill>
                <a:schemeClr val="accent6"/>
              </a:solidFill>
              <a:prstDash val="dash"/>
              <a:round/>
              <a:headEnd type="none" w="med" len="med"/>
              <a:tailEnd type="oval" w="med" len="med"/>
            </a:ln>
          </p:spPr>
        </p:cxnSp>
      </p:grpSp>
      <p:sp>
        <p:nvSpPr>
          <p:cNvPr id="1820" name="Google Shape;1820;p49"/>
          <p:cNvSpPr txBox="1"/>
          <p:nvPr/>
        </p:nvSpPr>
        <p:spPr>
          <a:xfrm>
            <a:off x="501556" y="2573650"/>
            <a:ext cx="116850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smtClean="0">
                <a:solidFill>
                  <a:schemeClr val="accent6"/>
                </a:solidFill>
                <a:latin typeface="Roboto"/>
                <a:ea typeface="Roboto"/>
                <a:cs typeface="Roboto"/>
                <a:sym typeface="Roboto"/>
              </a:rPr>
              <a:t>VMWARE</a:t>
            </a:r>
            <a:endParaRPr sz="1600" dirty="0">
              <a:solidFill>
                <a:schemeClr val="accent6"/>
              </a:solidFill>
            </a:endParaRPr>
          </a:p>
        </p:txBody>
      </p:sp>
      <p:sp>
        <p:nvSpPr>
          <p:cNvPr id="1821" name="Google Shape;1821;p49"/>
          <p:cNvSpPr txBox="1"/>
          <p:nvPr/>
        </p:nvSpPr>
        <p:spPr>
          <a:xfrm>
            <a:off x="1823706" y="3746800"/>
            <a:ext cx="128535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smtClean="0">
                <a:solidFill>
                  <a:schemeClr val="accent5"/>
                </a:solidFill>
                <a:latin typeface="Roboto"/>
                <a:ea typeface="Roboto"/>
                <a:cs typeface="Roboto"/>
                <a:sym typeface="Roboto"/>
              </a:rPr>
              <a:t>Hex Editor</a:t>
            </a:r>
            <a:endParaRPr sz="1600" dirty="0">
              <a:solidFill>
                <a:schemeClr val="accent5"/>
              </a:solidFill>
            </a:endParaRPr>
          </a:p>
        </p:txBody>
      </p:sp>
      <p:sp>
        <p:nvSpPr>
          <p:cNvPr id="1822" name="Google Shape;1822;p49"/>
          <p:cNvSpPr txBox="1"/>
          <p:nvPr/>
        </p:nvSpPr>
        <p:spPr>
          <a:xfrm>
            <a:off x="3204214" y="2573650"/>
            <a:ext cx="1413885"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smtClean="0">
                <a:solidFill>
                  <a:schemeClr val="accent4"/>
                </a:solidFill>
                <a:latin typeface="Roboto"/>
                <a:ea typeface="Roboto"/>
                <a:cs typeface="Roboto"/>
                <a:sym typeface="Roboto"/>
              </a:rPr>
              <a:t>FTK Imager</a:t>
            </a:r>
            <a:endParaRPr sz="1600" dirty="0">
              <a:solidFill>
                <a:schemeClr val="accent4"/>
              </a:solidFill>
            </a:endParaRPr>
          </a:p>
        </p:txBody>
      </p:sp>
      <p:sp>
        <p:nvSpPr>
          <p:cNvPr id="1823" name="Google Shape;1823;p49"/>
          <p:cNvSpPr txBox="1"/>
          <p:nvPr/>
        </p:nvSpPr>
        <p:spPr>
          <a:xfrm>
            <a:off x="4418873" y="3749238"/>
            <a:ext cx="1413885"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smtClean="0">
                <a:solidFill>
                  <a:schemeClr val="accent3"/>
                </a:solidFill>
                <a:latin typeface="Roboto"/>
                <a:ea typeface="Roboto"/>
                <a:cs typeface="Roboto"/>
                <a:sym typeface="Roboto"/>
              </a:rPr>
              <a:t>Wireshark</a:t>
            </a:r>
            <a:endParaRPr sz="1600" dirty="0">
              <a:solidFill>
                <a:schemeClr val="accent3"/>
              </a:solidFill>
            </a:endParaRPr>
          </a:p>
        </p:txBody>
      </p:sp>
      <p:sp>
        <p:nvSpPr>
          <p:cNvPr id="1824" name="Google Shape;1824;p49"/>
          <p:cNvSpPr txBox="1"/>
          <p:nvPr/>
        </p:nvSpPr>
        <p:spPr>
          <a:xfrm>
            <a:off x="6068857" y="2580950"/>
            <a:ext cx="116850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smtClean="0">
                <a:solidFill>
                  <a:schemeClr val="accent2"/>
                </a:solidFill>
                <a:latin typeface="Roboto"/>
                <a:ea typeface="Roboto"/>
                <a:cs typeface="Roboto"/>
                <a:sym typeface="Roboto"/>
              </a:rPr>
              <a:t>Autopsy</a:t>
            </a:r>
            <a:endParaRPr sz="1600" dirty="0">
              <a:solidFill>
                <a:schemeClr val="accent2"/>
              </a:solidFill>
            </a:endParaRPr>
          </a:p>
        </p:txBody>
      </p:sp>
      <p:sp>
        <p:nvSpPr>
          <p:cNvPr id="1825" name="Google Shape;1825;p49"/>
          <p:cNvSpPr txBox="1"/>
          <p:nvPr/>
        </p:nvSpPr>
        <p:spPr>
          <a:xfrm>
            <a:off x="7268440" y="3746788"/>
            <a:ext cx="128535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dirty="0" smtClean="0">
                <a:solidFill>
                  <a:srgbClr val="AAAAEB"/>
                </a:solidFill>
                <a:latin typeface="Roboto"/>
                <a:ea typeface="Roboto"/>
                <a:cs typeface="Roboto"/>
                <a:sym typeface="Roboto"/>
              </a:rPr>
              <a:t>Hindsight</a:t>
            </a:r>
            <a:endParaRPr sz="1600" dirty="0">
              <a:solidFill>
                <a:srgbClr val="AAAAEB"/>
              </a:solidFill>
            </a:endParaRPr>
          </a:p>
        </p:txBody>
      </p:sp>
    </p:spTree>
    <p:extLst>
      <p:ext uri="{BB962C8B-B14F-4D97-AF65-F5344CB8AC3E}">
        <p14:creationId xmlns:p14="http://schemas.microsoft.com/office/powerpoint/2010/main" val="15874237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5"/>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a:t>
            </a:r>
            <a:r>
              <a:rPr lang="en-US" dirty="0" smtClean="0"/>
              <a:t>c</a:t>
            </a:r>
            <a:r>
              <a:rPr lang="en" dirty="0" smtClean="0"/>
              <a:t>loud Services</a:t>
            </a:r>
            <a:endParaRPr dirty="0"/>
          </a:p>
        </p:txBody>
      </p:sp>
      <p:sp>
        <p:nvSpPr>
          <p:cNvPr id="964" name="Google Shape;964;p45"/>
          <p:cNvSpPr/>
          <p:nvPr/>
        </p:nvSpPr>
        <p:spPr>
          <a:xfrm>
            <a:off x="2404050" y="1612901"/>
            <a:ext cx="4153449" cy="2201979"/>
          </a:xfrm>
          <a:custGeom>
            <a:avLst/>
            <a:gdLst/>
            <a:ahLst/>
            <a:cxnLst/>
            <a:rect l="l" t="t" r="r" b="b"/>
            <a:pathLst>
              <a:path w="116392" h="61706" extrusionOk="0">
                <a:moveTo>
                  <a:pt x="57369" y="39174"/>
                </a:moveTo>
                <a:cubicBezTo>
                  <a:pt x="58798" y="39174"/>
                  <a:pt x="59925" y="40326"/>
                  <a:pt x="59925" y="41730"/>
                </a:cubicBezTo>
                <a:cubicBezTo>
                  <a:pt x="59925" y="43159"/>
                  <a:pt x="58798" y="44286"/>
                  <a:pt x="57369" y="44286"/>
                </a:cubicBezTo>
                <a:cubicBezTo>
                  <a:pt x="55965" y="44286"/>
                  <a:pt x="54813" y="43159"/>
                  <a:pt x="54813" y="41730"/>
                </a:cubicBezTo>
                <a:cubicBezTo>
                  <a:pt x="54813" y="40326"/>
                  <a:pt x="55965" y="39174"/>
                  <a:pt x="57369" y="39174"/>
                </a:cubicBezTo>
                <a:close/>
                <a:moveTo>
                  <a:pt x="6441" y="39925"/>
                </a:moveTo>
                <a:cubicBezTo>
                  <a:pt x="7845" y="39925"/>
                  <a:pt x="8998" y="41078"/>
                  <a:pt x="8998" y="42482"/>
                </a:cubicBezTo>
                <a:cubicBezTo>
                  <a:pt x="8998" y="43885"/>
                  <a:pt x="7845" y="45038"/>
                  <a:pt x="6441" y="45038"/>
                </a:cubicBezTo>
                <a:cubicBezTo>
                  <a:pt x="5013" y="45038"/>
                  <a:pt x="3885" y="43885"/>
                  <a:pt x="3885" y="42482"/>
                </a:cubicBezTo>
                <a:cubicBezTo>
                  <a:pt x="3885" y="41078"/>
                  <a:pt x="5013" y="39925"/>
                  <a:pt x="6441" y="39925"/>
                </a:cubicBezTo>
                <a:close/>
                <a:moveTo>
                  <a:pt x="37995" y="0"/>
                </a:moveTo>
                <a:cubicBezTo>
                  <a:pt x="27469" y="0"/>
                  <a:pt x="18822" y="8196"/>
                  <a:pt x="18096" y="18522"/>
                </a:cubicBezTo>
                <a:cubicBezTo>
                  <a:pt x="10251" y="20402"/>
                  <a:pt x="4537" y="27519"/>
                  <a:pt x="4537" y="35715"/>
                </a:cubicBezTo>
                <a:cubicBezTo>
                  <a:pt x="4537" y="35915"/>
                  <a:pt x="4562" y="36116"/>
                  <a:pt x="4612" y="36291"/>
                </a:cubicBezTo>
                <a:cubicBezTo>
                  <a:pt x="1955" y="37093"/>
                  <a:pt x="0" y="39550"/>
                  <a:pt x="0" y="42482"/>
                </a:cubicBezTo>
                <a:cubicBezTo>
                  <a:pt x="0" y="46041"/>
                  <a:pt x="2882" y="48923"/>
                  <a:pt x="6441" y="48923"/>
                </a:cubicBezTo>
                <a:cubicBezTo>
                  <a:pt x="10000" y="48923"/>
                  <a:pt x="12882" y="46041"/>
                  <a:pt x="12882" y="42482"/>
                </a:cubicBezTo>
                <a:cubicBezTo>
                  <a:pt x="12882" y="39575"/>
                  <a:pt x="10953" y="37118"/>
                  <a:pt x="8321" y="36316"/>
                </a:cubicBezTo>
                <a:cubicBezTo>
                  <a:pt x="8371" y="36141"/>
                  <a:pt x="8421" y="35940"/>
                  <a:pt x="8421" y="35715"/>
                </a:cubicBezTo>
                <a:cubicBezTo>
                  <a:pt x="8421" y="28898"/>
                  <a:pt x="13509" y="23008"/>
                  <a:pt x="20251" y="22056"/>
                </a:cubicBezTo>
                <a:cubicBezTo>
                  <a:pt x="21203" y="21930"/>
                  <a:pt x="21930" y="21103"/>
                  <a:pt x="21930" y="20126"/>
                </a:cubicBezTo>
                <a:lnTo>
                  <a:pt x="21930" y="19950"/>
                </a:lnTo>
                <a:cubicBezTo>
                  <a:pt x="21930" y="11103"/>
                  <a:pt x="29123" y="3885"/>
                  <a:pt x="37995" y="3885"/>
                </a:cubicBezTo>
                <a:cubicBezTo>
                  <a:pt x="44612" y="3885"/>
                  <a:pt x="50427" y="7845"/>
                  <a:pt x="52858" y="13960"/>
                </a:cubicBezTo>
                <a:cubicBezTo>
                  <a:pt x="53058" y="14487"/>
                  <a:pt x="53509" y="14913"/>
                  <a:pt x="54061" y="15088"/>
                </a:cubicBezTo>
                <a:cubicBezTo>
                  <a:pt x="54248" y="15151"/>
                  <a:pt x="54445" y="15181"/>
                  <a:pt x="54644" y="15181"/>
                </a:cubicBezTo>
                <a:cubicBezTo>
                  <a:pt x="55003" y="15181"/>
                  <a:pt x="55367" y="15081"/>
                  <a:pt x="55690" y="14888"/>
                </a:cubicBezTo>
                <a:cubicBezTo>
                  <a:pt x="57820" y="13559"/>
                  <a:pt x="60201" y="12883"/>
                  <a:pt x="62757" y="12883"/>
                </a:cubicBezTo>
                <a:cubicBezTo>
                  <a:pt x="68522" y="12883"/>
                  <a:pt x="73710" y="16492"/>
                  <a:pt x="75665" y="21855"/>
                </a:cubicBezTo>
                <a:cubicBezTo>
                  <a:pt x="75865" y="22356"/>
                  <a:pt x="76241" y="22757"/>
                  <a:pt x="76742" y="22958"/>
                </a:cubicBezTo>
                <a:cubicBezTo>
                  <a:pt x="76979" y="23064"/>
                  <a:pt x="77233" y="23115"/>
                  <a:pt x="77485" y="23115"/>
                </a:cubicBezTo>
                <a:cubicBezTo>
                  <a:pt x="77766" y="23115"/>
                  <a:pt x="78045" y="23052"/>
                  <a:pt x="78296" y="22933"/>
                </a:cubicBezTo>
                <a:cubicBezTo>
                  <a:pt x="79775" y="22256"/>
                  <a:pt x="81429" y="21905"/>
                  <a:pt x="83033" y="21905"/>
                </a:cubicBezTo>
                <a:cubicBezTo>
                  <a:pt x="88096" y="21905"/>
                  <a:pt x="92507" y="25138"/>
                  <a:pt x="94011" y="29950"/>
                </a:cubicBezTo>
                <a:cubicBezTo>
                  <a:pt x="94278" y="30773"/>
                  <a:pt x="95034" y="31308"/>
                  <a:pt x="95851" y="31308"/>
                </a:cubicBezTo>
                <a:cubicBezTo>
                  <a:pt x="96030" y="31308"/>
                  <a:pt x="96212" y="31283"/>
                  <a:pt x="96392" y="31229"/>
                </a:cubicBezTo>
                <a:cubicBezTo>
                  <a:pt x="97169" y="31028"/>
                  <a:pt x="97971" y="30903"/>
                  <a:pt x="98798" y="30903"/>
                </a:cubicBezTo>
                <a:cubicBezTo>
                  <a:pt x="103710" y="30903"/>
                  <a:pt x="113259" y="35414"/>
                  <a:pt x="112482" y="47820"/>
                </a:cubicBezTo>
                <a:cubicBezTo>
                  <a:pt x="112482" y="47870"/>
                  <a:pt x="112457" y="51981"/>
                  <a:pt x="109625" y="54838"/>
                </a:cubicBezTo>
                <a:cubicBezTo>
                  <a:pt x="107670" y="56818"/>
                  <a:pt x="106041" y="57820"/>
                  <a:pt x="102307" y="57820"/>
                </a:cubicBezTo>
                <a:lnTo>
                  <a:pt x="38321" y="57820"/>
                </a:lnTo>
                <a:cubicBezTo>
                  <a:pt x="38296" y="57820"/>
                  <a:pt x="36467" y="57795"/>
                  <a:pt x="34687" y="56893"/>
                </a:cubicBezTo>
                <a:cubicBezTo>
                  <a:pt x="32356" y="55740"/>
                  <a:pt x="31253" y="53735"/>
                  <a:pt x="31253" y="50753"/>
                </a:cubicBezTo>
                <a:cubicBezTo>
                  <a:pt x="31253" y="43935"/>
                  <a:pt x="37594" y="43685"/>
                  <a:pt x="38321" y="43685"/>
                </a:cubicBezTo>
                <a:lnTo>
                  <a:pt x="51229" y="43685"/>
                </a:lnTo>
                <a:cubicBezTo>
                  <a:pt x="52056" y="46291"/>
                  <a:pt x="54512" y="48171"/>
                  <a:pt x="57369" y="48171"/>
                </a:cubicBezTo>
                <a:cubicBezTo>
                  <a:pt x="60928" y="48171"/>
                  <a:pt x="63835" y="45289"/>
                  <a:pt x="63835" y="41730"/>
                </a:cubicBezTo>
                <a:cubicBezTo>
                  <a:pt x="63835" y="38171"/>
                  <a:pt x="60928" y="35289"/>
                  <a:pt x="57369" y="35289"/>
                </a:cubicBezTo>
                <a:cubicBezTo>
                  <a:pt x="54512" y="35289"/>
                  <a:pt x="52056" y="37194"/>
                  <a:pt x="51229" y="39800"/>
                </a:cubicBezTo>
                <a:lnTo>
                  <a:pt x="38321" y="39800"/>
                </a:lnTo>
                <a:cubicBezTo>
                  <a:pt x="34512" y="39800"/>
                  <a:pt x="27369" y="42081"/>
                  <a:pt x="27369" y="50753"/>
                </a:cubicBezTo>
                <a:cubicBezTo>
                  <a:pt x="27369" y="59399"/>
                  <a:pt x="34512" y="61705"/>
                  <a:pt x="38321" y="61705"/>
                </a:cubicBezTo>
                <a:lnTo>
                  <a:pt x="102307" y="61705"/>
                </a:lnTo>
                <a:cubicBezTo>
                  <a:pt x="107119" y="61705"/>
                  <a:pt x="109675" y="60302"/>
                  <a:pt x="112382" y="57570"/>
                </a:cubicBezTo>
                <a:cubicBezTo>
                  <a:pt x="116392" y="53509"/>
                  <a:pt x="116367" y="48021"/>
                  <a:pt x="116367" y="47795"/>
                </a:cubicBezTo>
                <a:cubicBezTo>
                  <a:pt x="116367" y="42933"/>
                  <a:pt x="114186" y="34662"/>
                  <a:pt x="110176" y="31404"/>
                </a:cubicBezTo>
                <a:cubicBezTo>
                  <a:pt x="106893" y="28697"/>
                  <a:pt x="102532" y="27018"/>
                  <a:pt x="98798" y="27018"/>
                </a:cubicBezTo>
                <a:cubicBezTo>
                  <a:pt x="98221" y="27018"/>
                  <a:pt x="97670" y="27068"/>
                  <a:pt x="97093" y="27143"/>
                </a:cubicBezTo>
                <a:cubicBezTo>
                  <a:pt x="94662" y="21605"/>
                  <a:pt x="89224" y="18021"/>
                  <a:pt x="83033" y="18021"/>
                </a:cubicBezTo>
                <a:cubicBezTo>
                  <a:pt x="81529" y="18021"/>
                  <a:pt x="80001" y="18246"/>
                  <a:pt x="78547" y="18697"/>
                </a:cubicBezTo>
                <a:cubicBezTo>
                  <a:pt x="75590" y="12833"/>
                  <a:pt x="69474" y="8998"/>
                  <a:pt x="62757" y="8998"/>
                </a:cubicBezTo>
                <a:cubicBezTo>
                  <a:pt x="60226" y="8998"/>
                  <a:pt x="57795" y="9524"/>
                  <a:pt x="55564" y="10552"/>
                </a:cubicBezTo>
                <a:cubicBezTo>
                  <a:pt x="52156" y="4086"/>
                  <a:pt x="45489" y="0"/>
                  <a:pt x="37995" y="0"/>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65" name="Google Shape;965;p45"/>
          <p:cNvGrpSpPr/>
          <p:nvPr/>
        </p:nvGrpSpPr>
        <p:grpSpPr>
          <a:xfrm>
            <a:off x="4963564" y="2809983"/>
            <a:ext cx="484667" cy="551449"/>
            <a:chOff x="1529350" y="258825"/>
            <a:chExt cx="423475" cy="481825"/>
          </a:xfrm>
        </p:grpSpPr>
        <p:sp>
          <p:nvSpPr>
            <p:cNvPr id="966" name="Google Shape;966;p4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67" name="Google Shape;967;p4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968" name="Google Shape;968;p45"/>
          <p:cNvGrpSpPr/>
          <p:nvPr/>
        </p:nvGrpSpPr>
        <p:grpSpPr>
          <a:xfrm>
            <a:off x="2456383" y="3575265"/>
            <a:ext cx="370895" cy="430800"/>
            <a:chOff x="4492800" y="2027925"/>
            <a:chExt cx="414825" cy="481825"/>
          </a:xfrm>
        </p:grpSpPr>
        <p:sp>
          <p:nvSpPr>
            <p:cNvPr id="969" name="Google Shape;969;p4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70" name="Google Shape;970;p4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971" name="Google Shape;971;p45"/>
          <p:cNvGrpSpPr/>
          <p:nvPr/>
        </p:nvGrpSpPr>
        <p:grpSpPr>
          <a:xfrm>
            <a:off x="3512919" y="2010760"/>
            <a:ext cx="413808" cy="363659"/>
            <a:chOff x="2085450" y="2057100"/>
            <a:chExt cx="481900" cy="423500"/>
          </a:xfrm>
        </p:grpSpPr>
        <p:sp>
          <p:nvSpPr>
            <p:cNvPr id="972" name="Google Shape;972;p4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73" name="Google Shape;973;p4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74" name="Google Shape;974;p4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975" name="Google Shape;975;p45"/>
          <p:cNvSpPr txBox="1"/>
          <p:nvPr/>
        </p:nvSpPr>
        <p:spPr>
          <a:xfrm>
            <a:off x="7195800" y="1915925"/>
            <a:ext cx="1491000" cy="649500"/>
          </a:xfrm>
          <a:prstGeom prst="rect">
            <a:avLst/>
          </a:prstGeom>
          <a:noFill/>
          <a:ln>
            <a:noFill/>
          </a:ln>
        </p:spPr>
        <p:txBody>
          <a:bodyPr spcFirstLastPara="1" wrap="square" lIns="91425" tIns="91425" rIns="182875" bIns="91425" anchor="ctr" anchorCtr="0">
            <a:noAutofit/>
          </a:bodyPr>
          <a:lstStyle/>
          <a:p>
            <a:pPr marL="0" lvl="0" indent="0" algn="r" rtl="0">
              <a:spcBef>
                <a:spcPts val="0"/>
              </a:spcBef>
              <a:spcAft>
                <a:spcPts val="0"/>
              </a:spcAft>
              <a:buClr>
                <a:srgbClr val="000000"/>
              </a:buClr>
              <a:buSzPts val="1100"/>
              <a:buFont typeface="Arial"/>
              <a:buNone/>
            </a:pPr>
            <a:r>
              <a:rPr lang="en-US" sz="1200" dirty="0" smtClean="0">
                <a:latin typeface="Roboto"/>
                <a:ea typeface="Roboto"/>
                <a:cs typeface="Roboto"/>
                <a:sym typeface="Roboto"/>
              </a:rPr>
              <a:t>P</a:t>
            </a:r>
            <a:r>
              <a:rPr lang="en" sz="1200" dirty="0" smtClean="0">
                <a:latin typeface="Roboto"/>
                <a:ea typeface="Roboto"/>
                <a:cs typeface="Roboto"/>
                <a:sym typeface="Roboto"/>
              </a:rPr>
              <a:t>ersnal crypto folder (Private space)</a:t>
            </a:r>
            <a:endParaRPr sz="1200" dirty="0">
              <a:solidFill>
                <a:srgbClr val="000000"/>
              </a:solidFill>
              <a:latin typeface="Roboto"/>
              <a:ea typeface="Roboto"/>
              <a:cs typeface="Roboto"/>
              <a:sym typeface="Roboto"/>
            </a:endParaRPr>
          </a:p>
        </p:txBody>
      </p:sp>
      <p:sp>
        <p:nvSpPr>
          <p:cNvPr id="976" name="Google Shape;976;p45"/>
          <p:cNvSpPr txBox="1"/>
          <p:nvPr/>
        </p:nvSpPr>
        <p:spPr>
          <a:xfrm>
            <a:off x="477825" y="1915925"/>
            <a:ext cx="1491000" cy="649500"/>
          </a:xfrm>
          <a:prstGeom prst="rect">
            <a:avLst/>
          </a:prstGeom>
          <a:noFill/>
          <a:ln>
            <a:noFill/>
          </a:ln>
        </p:spPr>
        <p:txBody>
          <a:bodyPr spcFirstLastPara="1" wrap="square" lIns="91425" tIns="91425" rIns="182875" bIns="91425" anchor="ctr" anchorCtr="0">
            <a:noAutofit/>
          </a:bodyPr>
          <a:lstStyle/>
          <a:p>
            <a:pPr marL="0" lvl="0" indent="0" algn="l" rtl="0">
              <a:spcBef>
                <a:spcPts val="0"/>
              </a:spcBef>
              <a:spcAft>
                <a:spcPts val="0"/>
              </a:spcAft>
              <a:buNone/>
            </a:pPr>
            <a:r>
              <a:rPr lang="en-US" sz="1200" dirty="0" smtClean="0">
                <a:latin typeface="Roboto"/>
                <a:ea typeface="Roboto"/>
                <a:cs typeface="Roboto"/>
                <a:sym typeface="Roboto"/>
              </a:rPr>
              <a:t>Create logical Disk</a:t>
            </a:r>
            <a:endParaRPr sz="1200" dirty="0">
              <a:latin typeface="Roboto"/>
              <a:ea typeface="Roboto"/>
              <a:cs typeface="Roboto"/>
              <a:sym typeface="Roboto"/>
            </a:endParaRPr>
          </a:p>
        </p:txBody>
      </p:sp>
      <p:sp>
        <p:nvSpPr>
          <p:cNvPr id="977" name="Google Shape;977;p45"/>
          <p:cNvSpPr txBox="1"/>
          <p:nvPr/>
        </p:nvSpPr>
        <p:spPr>
          <a:xfrm>
            <a:off x="462525" y="3718750"/>
            <a:ext cx="1491000" cy="649500"/>
          </a:xfrm>
          <a:prstGeom prst="rect">
            <a:avLst/>
          </a:prstGeom>
          <a:noFill/>
          <a:ln>
            <a:noFill/>
          </a:ln>
        </p:spPr>
        <p:txBody>
          <a:bodyPr spcFirstLastPara="1" wrap="square" lIns="91425" tIns="91425" rIns="182875" bIns="91425" anchor="ctr" anchorCtr="0">
            <a:noAutofit/>
          </a:bodyPr>
          <a:lstStyle/>
          <a:p>
            <a:pPr marL="0" lvl="0" indent="0" algn="l" rtl="0">
              <a:lnSpc>
                <a:spcPct val="100000"/>
              </a:lnSpc>
              <a:spcBef>
                <a:spcPts val="0"/>
              </a:spcBef>
              <a:spcAft>
                <a:spcPts val="0"/>
              </a:spcAft>
              <a:buClr>
                <a:srgbClr val="000000"/>
              </a:buClr>
              <a:buSzPts val="1100"/>
              <a:buFont typeface="Arial"/>
              <a:buNone/>
            </a:pPr>
            <a:r>
              <a:rPr lang="en-US" sz="1200" dirty="0" smtClean="0">
                <a:solidFill>
                  <a:srgbClr val="000000"/>
                </a:solidFill>
                <a:latin typeface="Roboto"/>
                <a:ea typeface="Roboto"/>
                <a:cs typeface="Roboto"/>
                <a:sym typeface="Roboto"/>
              </a:rPr>
              <a:t>take a file in old version</a:t>
            </a:r>
            <a:endParaRPr sz="1200" dirty="0">
              <a:solidFill>
                <a:srgbClr val="000000"/>
              </a:solidFill>
              <a:latin typeface="Roboto"/>
              <a:ea typeface="Roboto"/>
              <a:cs typeface="Roboto"/>
              <a:sym typeface="Roboto"/>
            </a:endParaRPr>
          </a:p>
        </p:txBody>
      </p:sp>
      <p:sp>
        <p:nvSpPr>
          <p:cNvPr id="978" name="Google Shape;978;p45"/>
          <p:cNvSpPr/>
          <p:nvPr/>
        </p:nvSpPr>
        <p:spPr>
          <a:xfrm>
            <a:off x="485475" y="1338345"/>
            <a:ext cx="1287900" cy="434100"/>
          </a:xfrm>
          <a:prstGeom prst="roundRect">
            <a:avLst>
              <a:gd name="adj" fmla="val 50000"/>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rgbClr val="FFFFFF"/>
                </a:solidFill>
                <a:latin typeface="Roboto"/>
                <a:ea typeface="Roboto"/>
                <a:sym typeface="Roboto"/>
              </a:rPr>
              <a:t>DISK</a:t>
            </a:r>
            <a:endParaRPr sz="1200" dirty="0">
              <a:solidFill>
                <a:srgbClr val="FFFFFF"/>
              </a:solidFill>
            </a:endParaRPr>
          </a:p>
        </p:txBody>
      </p:sp>
      <p:sp>
        <p:nvSpPr>
          <p:cNvPr id="979" name="Google Shape;979;p45"/>
          <p:cNvSpPr/>
          <p:nvPr/>
        </p:nvSpPr>
        <p:spPr>
          <a:xfrm>
            <a:off x="413430" y="3141170"/>
            <a:ext cx="1416690" cy="434100"/>
          </a:xfrm>
          <a:prstGeom prst="roundRect">
            <a:avLst>
              <a:gd name="adj" fmla="val 5000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smtClean="0">
                <a:solidFill>
                  <a:srgbClr val="FFFFFF"/>
                </a:solidFill>
              </a:rPr>
              <a:t>Revision</a:t>
            </a:r>
            <a:endParaRPr sz="1600" b="1" dirty="0">
              <a:solidFill>
                <a:srgbClr val="FFFFFF"/>
              </a:solidFill>
            </a:endParaRPr>
          </a:p>
        </p:txBody>
      </p:sp>
      <p:sp>
        <p:nvSpPr>
          <p:cNvPr id="980" name="Google Shape;980;p45"/>
          <p:cNvSpPr/>
          <p:nvPr/>
        </p:nvSpPr>
        <p:spPr>
          <a:xfrm>
            <a:off x="7398895" y="1338345"/>
            <a:ext cx="1287900" cy="434100"/>
          </a:xfrm>
          <a:prstGeom prst="roundRect">
            <a:avLst>
              <a:gd name="adj" fmla="val 50000"/>
            </a:avLst>
          </a:pr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rgbClr val="FFFFFF"/>
                </a:solidFill>
                <a:latin typeface="Roboto"/>
                <a:ea typeface="Roboto"/>
                <a:cs typeface="Roboto"/>
                <a:sym typeface="Roboto"/>
              </a:rPr>
              <a:t>Crypto</a:t>
            </a:r>
            <a:endParaRPr sz="1200" dirty="0">
              <a:solidFill>
                <a:srgbClr val="FFFFFF"/>
              </a:solidFill>
            </a:endParaRPr>
          </a:p>
        </p:txBody>
      </p:sp>
      <p:sp>
        <p:nvSpPr>
          <p:cNvPr id="981" name="Google Shape;981;p45"/>
          <p:cNvSpPr txBox="1"/>
          <p:nvPr/>
        </p:nvSpPr>
        <p:spPr>
          <a:xfrm>
            <a:off x="7195800" y="3718750"/>
            <a:ext cx="1491000" cy="649500"/>
          </a:xfrm>
          <a:prstGeom prst="rect">
            <a:avLst/>
          </a:prstGeom>
          <a:noFill/>
          <a:ln>
            <a:noFill/>
          </a:ln>
        </p:spPr>
        <p:txBody>
          <a:bodyPr spcFirstLastPara="1" wrap="square" lIns="91425" tIns="91425" rIns="182875" bIns="91425" anchor="ctr" anchorCtr="0">
            <a:noAutofit/>
          </a:bodyPr>
          <a:lstStyle/>
          <a:p>
            <a:pPr marL="0" lvl="0" indent="0" algn="r" rtl="0">
              <a:spcBef>
                <a:spcPts val="0"/>
              </a:spcBef>
              <a:spcAft>
                <a:spcPts val="0"/>
              </a:spcAft>
              <a:buClr>
                <a:srgbClr val="000000"/>
              </a:buClr>
              <a:buSzPts val="1100"/>
              <a:buFont typeface="Arial"/>
              <a:buNone/>
            </a:pPr>
            <a:r>
              <a:rPr lang="en-US" sz="1200" dirty="0" err="1" smtClean="0">
                <a:latin typeface="Roboto"/>
                <a:ea typeface="Roboto"/>
                <a:cs typeface="Roboto"/>
                <a:sym typeface="Roboto"/>
              </a:rPr>
              <a:t>Chrom</a:t>
            </a:r>
            <a:r>
              <a:rPr lang="en-US" sz="1200" dirty="0" smtClean="0">
                <a:latin typeface="Roboto"/>
                <a:ea typeface="Roboto"/>
                <a:cs typeface="Roboto"/>
                <a:sym typeface="Roboto"/>
              </a:rPr>
              <a:t> </a:t>
            </a:r>
            <a:r>
              <a:rPr lang="en-US" sz="1200" dirty="0" err="1" smtClean="0">
                <a:latin typeface="Roboto"/>
                <a:ea typeface="Roboto"/>
                <a:cs typeface="Roboto"/>
                <a:sym typeface="Roboto"/>
              </a:rPr>
              <a:t>extantion</a:t>
            </a:r>
            <a:r>
              <a:rPr lang="en-US" sz="1200" dirty="0" smtClean="0">
                <a:latin typeface="Roboto"/>
                <a:ea typeface="Roboto"/>
                <a:cs typeface="Roboto"/>
                <a:sym typeface="Roboto"/>
              </a:rPr>
              <a:t> for save the image and video to direct Pcloud</a:t>
            </a:r>
            <a:endParaRPr sz="1200" dirty="0">
              <a:latin typeface="Roboto"/>
              <a:ea typeface="Roboto"/>
              <a:cs typeface="Roboto"/>
              <a:sym typeface="Roboto"/>
            </a:endParaRPr>
          </a:p>
        </p:txBody>
      </p:sp>
      <p:sp>
        <p:nvSpPr>
          <p:cNvPr id="982" name="Google Shape;982;p45"/>
          <p:cNvSpPr/>
          <p:nvPr/>
        </p:nvSpPr>
        <p:spPr>
          <a:xfrm>
            <a:off x="7263666" y="3141170"/>
            <a:ext cx="1558359" cy="434100"/>
          </a:xfrm>
          <a:prstGeom prst="roundRect">
            <a:avLst>
              <a:gd name="adj" fmla="val 50000"/>
            </a:avLst>
          </a:pr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smtClean="0">
                <a:solidFill>
                  <a:srgbClr val="FFFFFF"/>
                </a:solidFill>
                <a:latin typeface="Roboto"/>
                <a:ea typeface="Roboto"/>
                <a:cs typeface="Roboto"/>
                <a:sym typeface="Roboto"/>
              </a:rPr>
              <a:t>Chrom EXT</a:t>
            </a:r>
            <a:endParaRPr sz="1200" dirty="0">
              <a:solidFill>
                <a:srgbClr val="FFFFFF"/>
              </a:solidFill>
            </a:endParaRPr>
          </a:p>
        </p:txBody>
      </p:sp>
      <p:grpSp>
        <p:nvGrpSpPr>
          <p:cNvPr id="983" name="Google Shape;983;p45"/>
          <p:cNvGrpSpPr/>
          <p:nvPr/>
        </p:nvGrpSpPr>
        <p:grpSpPr>
          <a:xfrm>
            <a:off x="5956229" y="2029410"/>
            <a:ext cx="478772" cy="478772"/>
            <a:chOff x="-63250675" y="4110200"/>
            <a:chExt cx="317425" cy="317425"/>
          </a:xfrm>
        </p:grpSpPr>
        <p:sp>
          <p:nvSpPr>
            <p:cNvPr id="984" name="Google Shape;984;p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458231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700" y="109270"/>
            <a:ext cx="8229600" cy="572700"/>
          </a:xfrm>
        </p:spPr>
        <p:txBody>
          <a:bodyPr/>
          <a:lstStyle/>
          <a:p>
            <a:r>
              <a:rPr lang="en-US" dirty="0" smtClean="0"/>
              <a:t>Installation of all the cloud in VM</a:t>
            </a:r>
            <a:endParaRPr lang="en-US" dirty="0"/>
          </a:p>
        </p:txBody>
      </p:sp>
      <p:pic>
        <p:nvPicPr>
          <p:cNvPr id="3" name="Picture 2"/>
          <p:cNvPicPr>
            <a:picLocks noChangeAspect="1"/>
          </p:cNvPicPr>
          <p:nvPr/>
        </p:nvPicPr>
        <p:blipFill>
          <a:blip r:embed="rId2"/>
          <a:stretch>
            <a:fillRect/>
          </a:stretch>
        </p:blipFill>
        <p:spPr>
          <a:xfrm>
            <a:off x="1548782" y="846373"/>
            <a:ext cx="5981700" cy="4972050"/>
          </a:xfrm>
          <a:prstGeom prst="rect">
            <a:avLst/>
          </a:prstGeom>
        </p:spPr>
      </p:pic>
      <p:sp>
        <p:nvSpPr>
          <p:cNvPr id="4" name="Oval 3"/>
          <p:cNvSpPr/>
          <p:nvPr/>
        </p:nvSpPr>
        <p:spPr>
          <a:xfrm>
            <a:off x="1391830" y="1747879"/>
            <a:ext cx="1497027" cy="11895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5655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print">
            <a:extLst>
              <a:ext uri="{28A0092B-C50C-407E-A947-70E740481C1C}">
                <a14:useLocalDpi xmlns:a14="http://schemas.microsoft.com/office/drawing/2010/main" val="0"/>
              </a:ext>
            </a:extLst>
          </a:blip>
          <a:srcRect t="15801" r="16120" b="19407"/>
          <a:stretch/>
        </p:blipFill>
        <p:spPr bwMode="auto">
          <a:xfrm>
            <a:off x="0" y="-40460"/>
            <a:ext cx="8593742" cy="3681875"/>
          </a:xfrm>
          <a:prstGeom prst="rect">
            <a:avLst/>
          </a:prstGeom>
          <a:noFill/>
          <a:ln>
            <a:noFill/>
          </a:ln>
          <a:extLst>
            <a:ext uri="{53640926-AAD7-44D8-BBD7-CCE9431645EC}">
              <a14:shadowObscured xmlns:a14="http://schemas.microsoft.com/office/drawing/2010/main"/>
            </a:ext>
          </a:extLst>
        </p:spPr>
      </p:pic>
      <p:pic>
        <p:nvPicPr>
          <p:cNvPr id="3" name="Picture 2"/>
          <p:cNvPicPr/>
          <p:nvPr/>
        </p:nvPicPr>
        <p:blipFill rotWithShape="1">
          <a:blip r:embed="rId3" cstate="print">
            <a:extLst>
              <a:ext uri="{28A0092B-C50C-407E-A947-70E740481C1C}">
                <a14:useLocalDpi xmlns:a14="http://schemas.microsoft.com/office/drawing/2010/main" val="0"/>
              </a:ext>
            </a:extLst>
          </a:blip>
          <a:srcRect l="32511" t="22386" r="32174" b="23632"/>
          <a:stretch/>
        </p:blipFill>
        <p:spPr bwMode="auto">
          <a:xfrm>
            <a:off x="754583" y="2350597"/>
            <a:ext cx="3429000" cy="26625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64310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990100" y="283202"/>
            <a:ext cx="6645910" cy="951865"/>
          </a:xfrm>
          <a:prstGeom prst="rect">
            <a:avLst/>
          </a:prstGeom>
        </p:spPr>
      </p:pic>
      <p:pic>
        <p:nvPicPr>
          <p:cNvPr id="5" name="Picture 4"/>
          <p:cNvPicPr/>
          <p:nvPr/>
        </p:nvPicPr>
        <p:blipFill>
          <a:blip r:embed="rId3"/>
          <a:stretch>
            <a:fillRect/>
          </a:stretch>
        </p:blipFill>
        <p:spPr>
          <a:xfrm>
            <a:off x="2584267" y="962952"/>
            <a:ext cx="3457575" cy="4582160"/>
          </a:xfrm>
          <a:prstGeom prst="rect">
            <a:avLst/>
          </a:prstGeom>
        </p:spPr>
      </p:pic>
    </p:spTree>
    <p:extLst>
      <p:ext uri="{BB962C8B-B14F-4D97-AF65-F5344CB8AC3E}">
        <p14:creationId xmlns:p14="http://schemas.microsoft.com/office/powerpoint/2010/main" val="40348444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28499" t="11588" r="27759" b="27583"/>
          <a:stretch/>
        </p:blipFill>
        <p:spPr bwMode="auto">
          <a:xfrm>
            <a:off x="5749290" y="2699385"/>
            <a:ext cx="3394710" cy="2398395"/>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rotWithShape="1">
          <a:blip r:embed="rId3" cstate="print">
            <a:extLst>
              <a:ext uri="{28A0092B-C50C-407E-A947-70E740481C1C}">
                <a14:useLocalDpi xmlns:a14="http://schemas.microsoft.com/office/drawing/2010/main" val="0"/>
              </a:ext>
            </a:extLst>
          </a:blip>
          <a:srcRect l="28235" t="11326" r="28027" b="28899"/>
          <a:stretch/>
        </p:blipFill>
        <p:spPr bwMode="auto">
          <a:xfrm>
            <a:off x="5255895" y="-40460"/>
            <a:ext cx="3888105" cy="2699385"/>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4"/>
          <a:stretch>
            <a:fillRect/>
          </a:stretch>
        </p:blipFill>
        <p:spPr>
          <a:xfrm>
            <a:off x="26988" y="0"/>
            <a:ext cx="6645910" cy="3599815"/>
          </a:xfrm>
          <a:prstGeom prst="rect">
            <a:avLst/>
          </a:prstGeom>
        </p:spPr>
      </p:pic>
      <p:pic>
        <p:nvPicPr>
          <p:cNvPr id="3" name="Picture 2"/>
          <p:cNvPicPr/>
          <p:nvPr/>
        </p:nvPicPr>
        <p:blipFill rotWithShape="1">
          <a:blip r:embed="rId5" cstate="print">
            <a:extLst>
              <a:ext uri="{28A0092B-C50C-407E-A947-70E740481C1C}">
                <a14:useLocalDpi xmlns:a14="http://schemas.microsoft.com/office/drawing/2010/main" val="0"/>
              </a:ext>
            </a:extLst>
          </a:blip>
          <a:srcRect l="28231" t="10799" r="27493" b="27055"/>
          <a:stretch/>
        </p:blipFill>
        <p:spPr bwMode="auto">
          <a:xfrm>
            <a:off x="2028190" y="2432558"/>
            <a:ext cx="3721100" cy="26530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27311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9"/>
          <p:cNvSpPr txBox="1">
            <a:spLocks noGrp="1"/>
          </p:cNvSpPr>
          <p:nvPr>
            <p:ph type="ctrTitle"/>
          </p:nvPr>
        </p:nvSpPr>
        <p:spPr>
          <a:xfrm>
            <a:off x="400050" y="237369"/>
            <a:ext cx="82296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OF THE RESEARCH</a:t>
            </a:r>
            <a:endParaRPr dirty="0"/>
          </a:p>
        </p:txBody>
      </p:sp>
      <p:sp>
        <p:nvSpPr>
          <p:cNvPr id="79" name="Google Shape;79;p19"/>
          <p:cNvSpPr txBox="1">
            <a:spLocks noGrp="1"/>
          </p:cNvSpPr>
          <p:nvPr>
            <p:ph type="subTitle" idx="1"/>
          </p:nvPr>
        </p:nvSpPr>
        <p:spPr>
          <a:xfrm>
            <a:off x="831273" y="1464895"/>
            <a:ext cx="7481455" cy="792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400" dirty="0"/>
              <a:t>The primary motive of this experimental research is to understand and analyze the Cloud</a:t>
            </a:r>
            <a:endParaRPr sz="1400" dirty="0"/>
          </a:p>
          <a:p>
            <a:pPr marL="0" lvl="0" indent="0" algn="just" rtl="0">
              <a:spcBef>
                <a:spcPts val="0"/>
              </a:spcBef>
              <a:spcAft>
                <a:spcPts val="0"/>
              </a:spcAft>
              <a:buClr>
                <a:schemeClr val="dk1"/>
              </a:buClr>
              <a:buSzPts val="1100"/>
              <a:buFont typeface="Arial"/>
              <a:buNone/>
            </a:pPr>
            <a:r>
              <a:rPr lang="en" sz="1400" dirty="0"/>
              <a:t>storage client and web application installed on the computer and its interactions with the</a:t>
            </a:r>
            <a:endParaRPr sz="1400" dirty="0"/>
          </a:p>
          <a:p>
            <a:pPr marL="0" lvl="0" indent="0" algn="just" rtl="0">
              <a:spcBef>
                <a:spcPts val="0"/>
              </a:spcBef>
              <a:spcAft>
                <a:spcPts val="0"/>
              </a:spcAft>
              <a:buClr>
                <a:schemeClr val="dk1"/>
              </a:buClr>
              <a:buSzPts val="1100"/>
              <a:buFont typeface="Arial"/>
              <a:buNone/>
            </a:pPr>
            <a:r>
              <a:rPr lang="en" sz="1400" dirty="0"/>
              <a:t>server service. This is also to monitor the kind of information that is exchanged or</a:t>
            </a:r>
            <a:endParaRPr sz="1400" dirty="0"/>
          </a:p>
          <a:p>
            <a:pPr marL="0" lvl="0" indent="0" algn="just" rtl="0">
              <a:spcBef>
                <a:spcPts val="0"/>
              </a:spcBef>
              <a:spcAft>
                <a:spcPts val="0"/>
              </a:spcAft>
              <a:buClr>
                <a:schemeClr val="dk1"/>
              </a:buClr>
              <a:buSzPts val="1100"/>
              <a:buFont typeface="Arial"/>
              <a:buNone/>
            </a:pPr>
            <a:r>
              <a:rPr lang="en" sz="1400" dirty="0"/>
              <a:t>transmitted in the interactions. Research into some of the ways you can protect your system</a:t>
            </a:r>
            <a:endParaRPr sz="1400" dirty="0"/>
          </a:p>
          <a:p>
            <a:pPr marL="0" lvl="0" indent="0" algn="just" rtl="0">
              <a:spcBef>
                <a:spcPts val="0"/>
              </a:spcBef>
              <a:spcAft>
                <a:spcPts val="0"/>
              </a:spcAft>
              <a:buClr>
                <a:schemeClr val="dk1"/>
              </a:buClr>
              <a:buSzPts val="1100"/>
              <a:buFont typeface="Arial"/>
              <a:buNone/>
            </a:pPr>
            <a:r>
              <a:rPr lang="en" sz="1400" dirty="0"/>
              <a:t>from being compromised using your client application sitting on the user's local computer</a:t>
            </a:r>
            <a:endParaRPr sz="1400" dirty="0"/>
          </a:p>
          <a:p>
            <a:pPr marL="0" lvl="0" indent="0" algn="just" rtl="0">
              <a:spcBef>
                <a:spcPts val="0"/>
              </a:spcBef>
              <a:spcAft>
                <a:spcPts val="0"/>
              </a:spcAft>
              <a:buClr>
                <a:schemeClr val="dk1"/>
              </a:buClr>
              <a:buSzPts val="1100"/>
              <a:buFont typeface="Arial"/>
              <a:buNone/>
            </a:pPr>
            <a:r>
              <a:rPr lang="en" sz="1400" dirty="0"/>
              <a:t>system. There to understand the technics needed to effectively investigate</a:t>
            </a:r>
            <a:endParaRPr sz="1400" dirty="0"/>
          </a:p>
          <a:p>
            <a:pPr marL="0" lvl="0" indent="0" algn="just" rtl="0">
              <a:spcBef>
                <a:spcPts val="0"/>
              </a:spcBef>
              <a:spcAft>
                <a:spcPts val="0"/>
              </a:spcAft>
              <a:buNone/>
            </a:pPr>
            <a:endParaRPr sz="1400" dirty="0"/>
          </a:p>
          <a:p>
            <a:pPr marL="0" lvl="0" indent="0" algn="just" rtl="0">
              <a:spcBef>
                <a:spcPts val="0"/>
              </a:spcBef>
              <a:spcAft>
                <a:spcPts val="0"/>
              </a:spcAft>
              <a:buNone/>
            </a:pPr>
            <a:endParaRPr sz="1400" dirty="0"/>
          </a:p>
          <a:p>
            <a:pPr marL="0" lvl="0" indent="0" algn="just" rtl="0">
              <a:spcBef>
                <a:spcPts val="0"/>
              </a:spcBef>
              <a:spcAft>
                <a:spcPts val="0"/>
              </a:spcAft>
              <a:buClr>
                <a:schemeClr val="dk1"/>
              </a:buClr>
              <a:buSzPts val="1100"/>
              <a:buFont typeface="Arial"/>
              <a:buNone/>
            </a:pPr>
            <a:r>
              <a:rPr lang="en" sz="1400" dirty="0"/>
              <a:t>The research has to answer the following questions</a:t>
            </a:r>
          </a:p>
          <a:p>
            <a:pPr marL="0" lvl="0" indent="0" algn="just" rtl="0">
              <a:spcBef>
                <a:spcPts val="0"/>
              </a:spcBef>
              <a:spcAft>
                <a:spcPts val="0"/>
              </a:spcAft>
              <a:buClr>
                <a:schemeClr val="dk1"/>
              </a:buClr>
              <a:buSzPts val="1100"/>
              <a:buFont typeface="Arial"/>
              <a:buNone/>
            </a:pPr>
            <a:r>
              <a:rPr lang="en" sz="1400" dirty="0"/>
              <a:t>1. Best Cloud Storage architecture that supports cloud forensic investigation</a:t>
            </a:r>
            <a:endParaRPr sz="1400" dirty="0"/>
          </a:p>
          <a:p>
            <a:pPr marL="0" lvl="0" indent="0" algn="just" rtl="0">
              <a:spcBef>
                <a:spcPts val="0"/>
              </a:spcBef>
              <a:spcAft>
                <a:spcPts val="0"/>
              </a:spcAft>
              <a:buClr>
                <a:schemeClr val="dk1"/>
              </a:buClr>
              <a:buSzPts val="1100"/>
              <a:buFont typeface="Arial"/>
              <a:buNone/>
            </a:pPr>
            <a:r>
              <a:rPr lang="en" sz="1400" dirty="0"/>
              <a:t>2. Monitor the interactions between the user system and the remote center</a:t>
            </a:r>
            <a:endParaRPr sz="1400" dirty="0"/>
          </a:p>
          <a:p>
            <a:pPr marL="0" lvl="0" indent="0" algn="just" rtl="0">
              <a:spcBef>
                <a:spcPts val="0"/>
              </a:spcBef>
              <a:spcAft>
                <a:spcPts val="0"/>
              </a:spcAft>
              <a:buClr>
                <a:schemeClr val="dk1"/>
              </a:buClr>
              <a:buSzPts val="1100"/>
              <a:buFont typeface="Arial"/>
              <a:buNone/>
            </a:pPr>
            <a:r>
              <a:rPr lang="en" sz="1400" dirty="0"/>
              <a:t>3. Changes made to computers as in cloud storage interactions</a:t>
            </a:r>
            <a:endParaRPr sz="1400" dirty="0"/>
          </a:p>
          <a:p>
            <a:pPr marL="0" lvl="0" indent="0" algn="just" rtl="0">
              <a:spcBef>
                <a:spcPts val="0"/>
              </a:spcBef>
              <a:spcAft>
                <a:spcPts val="0"/>
              </a:spcAft>
              <a:buNone/>
            </a:pPr>
            <a:endParaRPr sz="1400" dirty="0"/>
          </a:p>
        </p:txBody>
      </p:sp>
    </p:spTree>
    <p:extLst>
      <p:ext uri="{BB962C8B-B14F-4D97-AF65-F5344CB8AC3E}">
        <p14:creationId xmlns:p14="http://schemas.microsoft.com/office/powerpoint/2010/main" val="14899528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805" y="103902"/>
            <a:ext cx="3839169" cy="572700"/>
          </a:xfrm>
        </p:spPr>
        <p:txBody>
          <a:bodyPr/>
          <a:lstStyle/>
          <a:p>
            <a:r>
              <a:rPr lang="en-US" dirty="0" smtClean="0"/>
              <a:t>Password include Upper and lower case char. Special char. Numeric after also it will show a Medium level password</a:t>
            </a:r>
            <a:endParaRPr lang="en-US" dirty="0"/>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l="28502" t="16595" r="28161" b="22314"/>
          <a:stretch/>
        </p:blipFill>
        <p:spPr bwMode="auto">
          <a:xfrm>
            <a:off x="4410159" y="1958273"/>
            <a:ext cx="4733841" cy="3185227"/>
          </a:xfrm>
          <a:prstGeom prst="rect">
            <a:avLst/>
          </a:prstGeom>
          <a:noFill/>
          <a:ln>
            <a:noFill/>
          </a:ln>
          <a:extLst>
            <a:ext uri="{53640926-AAD7-44D8-BBD7-CCE9431645EC}">
              <a14:shadowObscured xmlns:a14="http://schemas.microsoft.com/office/drawing/2010/main"/>
            </a:ext>
          </a:extLst>
        </p:spPr>
      </p:pic>
      <p:pic>
        <p:nvPicPr>
          <p:cNvPr id="4" name="Picture 3"/>
          <p:cNvPicPr/>
          <p:nvPr/>
        </p:nvPicPr>
        <p:blipFill rotWithShape="1">
          <a:blip r:embed="rId3" cstate="print">
            <a:extLst>
              <a:ext uri="{28A0092B-C50C-407E-A947-70E740481C1C}">
                <a14:useLocalDpi xmlns:a14="http://schemas.microsoft.com/office/drawing/2010/main" val="0"/>
              </a:ext>
            </a:extLst>
          </a:blip>
          <a:srcRect l="28502" t="16858" r="28294" b="21788"/>
          <a:stretch/>
        </p:blipFill>
        <p:spPr bwMode="auto">
          <a:xfrm>
            <a:off x="0" y="-48553"/>
            <a:ext cx="4474896" cy="3034514"/>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204159" y="3342011"/>
            <a:ext cx="2852772" cy="1200329"/>
          </a:xfrm>
          <a:prstGeom prst="rect">
            <a:avLst/>
          </a:prstGeom>
          <a:noFill/>
        </p:spPr>
        <p:txBody>
          <a:bodyPr wrap="square" rtlCol="0">
            <a:spAutoFit/>
          </a:bodyPr>
          <a:lstStyle/>
          <a:p>
            <a:pPr algn="ctr"/>
            <a:r>
              <a:rPr lang="en-US" sz="1800" dirty="0" smtClean="0"/>
              <a:t>If the password is forgot than no recovery is there for the free user valid only for 15 days</a:t>
            </a:r>
            <a:endParaRPr lang="en-US" sz="1800" dirty="0"/>
          </a:p>
        </p:txBody>
      </p:sp>
    </p:spTree>
    <p:extLst>
      <p:ext uri="{BB962C8B-B14F-4D97-AF65-F5344CB8AC3E}">
        <p14:creationId xmlns:p14="http://schemas.microsoft.com/office/powerpoint/2010/main" val="1240467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3977322" y="-47625"/>
            <a:ext cx="5029835" cy="2895600"/>
          </a:xfrm>
          <a:prstGeom prst="rect">
            <a:avLst/>
          </a:prstGeom>
        </p:spPr>
      </p:pic>
      <p:pic>
        <p:nvPicPr>
          <p:cNvPr id="4" name="Picture 3"/>
          <p:cNvPicPr/>
          <p:nvPr/>
        </p:nvPicPr>
        <p:blipFill rotWithShape="1">
          <a:blip r:embed="rId3" cstate="print">
            <a:extLst>
              <a:ext uri="{28A0092B-C50C-407E-A947-70E740481C1C}">
                <a14:useLocalDpi xmlns:a14="http://schemas.microsoft.com/office/drawing/2010/main" val="0"/>
              </a:ext>
            </a:extLst>
          </a:blip>
          <a:srcRect l="28365" t="16593" r="28161" b="20999"/>
          <a:stretch/>
        </p:blipFill>
        <p:spPr bwMode="auto">
          <a:xfrm>
            <a:off x="-6033" y="0"/>
            <a:ext cx="3840480" cy="2800350"/>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a:blip r:embed="rId4"/>
          <a:stretch>
            <a:fillRect/>
          </a:stretch>
        </p:blipFill>
        <p:spPr>
          <a:xfrm>
            <a:off x="2060901" y="2672268"/>
            <a:ext cx="5172710" cy="2676525"/>
          </a:xfrm>
          <a:prstGeom prst="rect">
            <a:avLst/>
          </a:prstGeom>
        </p:spPr>
      </p:pic>
    </p:spTree>
    <p:extLst>
      <p:ext uri="{BB962C8B-B14F-4D97-AF65-F5344CB8AC3E}">
        <p14:creationId xmlns:p14="http://schemas.microsoft.com/office/powerpoint/2010/main" val="6609038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t="44504" r="59465"/>
          <a:stretch/>
        </p:blipFill>
        <p:spPr bwMode="auto">
          <a:xfrm>
            <a:off x="156221" y="2271636"/>
            <a:ext cx="3911600" cy="2720340"/>
          </a:xfrm>
          <a:prstGeom prst="rect">
            <a:avLst/>
          </a:prstGeom>
          <a:noFill/>
          <a:ln>
            <a:noFill/>
          </a:ln>
          <a:extLst>
            <a:ext uri="{53640926-AAD7-44D8-BBD7-CCE9431645EC}">
              <a14:shadowObscured xmlns:a14="http://schemas.microsoft.com/office/drawing/2010/main"/>
            </a:ext>
          </a:extLst>
        </p:spPr>
      </p:pic>
      <p:pic>
        <p:nvPicPr>
          <p:cNvPr id="4" name="Picture 3"/>
          <p:cNvPicPr/>
          <p:nvPr/>
        </p:nvPicPr>
        <p:blipFill rotWithShape="1">
          <a:blip r:embed="rId3" cstate="print">
            <a:extLst>
              <a:ext uri="{28A0092B-C50C-407E-A947-70E740481C1C}">
                <a14:useLocalDpi xmlns:a14="http://schemas.microsoft.com/office/drawing/2010/main" val="0"/>
              </a:ext>
            </a:extLst>
          </a:blip>
          <a:srcRect l="63278" t="52931"/>
          <a:stretch/>
        </p:blipFill>
        <p:spPr bwMode="auto">
          <a:xfrm>
            <a:off x="5255895" y="23494"/>
            <a:ext cx="3888105" cy="2531745"/>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cstate="print">
            <a:extLst>
              <a:ext uri="{28A0092B-C50C-407E-A947-70E740481C1C}">
                <a14:useLocalDpi xmlns:a14="http://schemas.microsoft.com/office/drawing/2010/main" val="0"/>
              </a:ext>
            </a:extLst>
          </a:blip>
          <a:srcRect r="43144" b="33639"/>
          <a:stretch/>
        </p:blipFill>
        <p:spPr bwMode="auto">
          <a:xfrm>
            <a:off x="4819015" y="2555239"/>
            <a:ext cx="4324985" cy="2564765"/>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rotWithShape="1">
          <a:blip r:embed="rId5" cstate="print">
            <a:extLst>
              <a:ext uri="{28A0092B-C50C-407E-A947-70E740481C1C}">
                <a14:useLocalDpi xmlns:a14="http://schemas.microsoft.com/office/drawing/2010/main" val="0"/>
              </a:ext>
            </a:extLst>
          </a:blip>
          <a:srcRect l="18195" t="13167" r="16656" b="37325"/>
          <a:stretch/>
        </p:blipFill>
        <p:spPr bwMode="auto">
          <a:xfrm>
            <a:off x="0" y="0"/>
            <a:ext cx="5313680" cy="2051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31427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667" y="365757"/>
            <a:ext cx="8229600" cy="572700"/>
          </a:xfrm>
        </p:spPr>
        <p:txBody>
          <a:bodyPr/>
          <a:lstStyle/>
          <a:p>
            <a:r>
              <a:rPr lang="en-US" dirty="0" smtClean="0"/>
              <a:t>Ram Dump created by FTK imager</a:t>
            </a:r>
            <a:endParaRPr lang="en-US" dirty="0"/>
          </a:p>
        </p:txBody>
      </p:sp>
      <p:pic>
        <p:nvPicPr>
          <p:cNvPr id="3" name="Picture 2"/>
          <p:cNvPicPr>
            <a:picLocks noChangeAspect="1"/>
          </p:cNvPicPr>
          <p:nvPr/>
        </p:nvPicPr>
        <p:blipFill>
          <a:blip r:embed="rId2"/>
          <a:stretch>
            <a:fillRect/>
          </a:stretch>
        </p:blipFill>
        <p:spPr>
          <a:xfrm>
            <a:off x="694819" y="0"/>
            <a:ext cx="2381250" cy="5010150"/>
          </a:xfrm>
          <a:prstGeom prst="rect">
            <a:avLst/>
          </a:prstGeom>
        </p:spPr>
      </p:pic>
      <p:pic>
        <p:nvPicPr>
          <p:cNvPr id="4" name="Picture 3"/>
          <p:cNvPicPr>
            <a:picLocks noChangeAspect="1"/>
          </p:cNvPicPr>
          <p:nvPr/>
        </p:nvPicPr>
        <p:blipFill>
          <a:blip r:embed="rId3"/>
          <a:stretch>
            <a:fillRect/>
          </a:stretch>
        </p:blipFill>
        <p:spPr>
          <a:xfrm>
            <a:off x="3855687" y="2093789"/>
            <a:ext cx="3390900" cy="1552575"/>
          </a:xfrm>
          <a:prstGeom prst="rect">
            <a:avLst/>
          </a:prstGeom>
        </p:spPr>
      </p:pic>
    </p:spTree>
    <p:extLst>
      <p:ext uri="{BB962C8B-B14F-4D97-AF65-F5344CB8AC3E}">
        <p14:creationId xmlns:p14="http://schemas.microsoft.com/office/powerpoint/2010/main" val="33455073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FTK image create Ram Dump open in </a:t>
            </a:r>
            <a:r>
              <a:rPr lang="en-US" dirty="0"/>
              <a:t>H</a:t>
            </a:r>
            <a:r>
              <a:rPr lang="en-US" dirty="0" smtClean="0"/>
              <a:t>ex editor</a:t>
            </a:r>
            <a:endParaRPr lang="en-US" dirty="0"/>
          </a:p>
        </p:txBody>
      </p:sp>
      <p:pic>
        <p:nvPicPr>
          <p:cNvPr id="3" name="Picture 2"/>
          <p:cNvPicPr/>
          <p:nvPr/>
        </p:nvPicPr>
        <p:blipFill rotWithShape="1">
          <a:blip r:embed="rId2" cstate="print">
            <a:extLst>
              <a:ext uri="{28A0092B-C50C-407E-A947-70E740481C1C}">
                <a14:useLocalDpi xmlns:a14="http://schemas.microsoft.com/office/drawing/2010/main" val="0"/>
              </a:ext>
            </a:extLst>
          </a:blip>
          <a:srcRect l="6689" t="12642" r="59559" b="21110"/>
          <a:stretch/>
        </p:blipFill>
        <p:spPr bwMode="auto">
          <a:xfrm>
            <a:off x="64736" y="970825"/>
            <a:ext cx="4046855" cy="4035425"/>
          </a:xfrm>
          <a:prstGeom prst="rect">
            <a:avLst/>
          </a:prstGeom>
          <a:noFill/>
          <a:ln>
            <a:noFill/>
          </a:ln>
          <a:extLst>
            <a:ext uri="{53640926-AAD7-44D8-BBD7-CCE9431645EC}">
              <a14:shadowObscured xmlns:a14="http://schemas.microsoft.com/office/drawing/2010/main"/>
            </a:ext>
          </a:extLst>
        </p:spPr>
      </p:pic>
      <p:pic>
        <p:nvPicPr>
          <p:cNvPr id="4" name="Picture 3"/>
          <p:cNvPicPr/>
          <p:nvPr/>
        </p:nvPicPr>
        <p:blipFill rotWithShape="1">
          <a:blip r:embed="rId3"/>
          <a:srcRect r="17196"/>
          <a:stretch/>
        </p:blipFill>
        <p:spPr>
          <a:xfrm>
            <a:off x="4306183" y="953770"/>
            <a:ext cx="4921563" cy="4189730"/>
          </a:xfrm>
          <a:prstGeom prst="rect">
            <a:avLst/>
          </a:prstGeom>
        </p:spPr>
      </p:pic>
    </p:spTree>
    <p:extLst>
      <p:ext uri="{BB962C8B-B14F-4D97-AF65-F5344CB8AC3E}">
        <p14:creationId xmlns:p14="http://schemas.microsoft.com/office/powerpoint/2010/main" val="2918686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rotWithShape="1">
          <a:blip r:embed="rId2"/>
          <a:srcRect r="15184" b="17766"/>
          <a:stretch/>
        </p:blipFill>
        <p:spPr bwMode="auto">
          <a:xfrm>
            <a:off x="4098969" y="2130425"/>
            <a:ext cx="5040630" cy="3013075"/>
          </a:xfrm>
          <a:prstGeom prst="rect">
            <a:avLst/>
          </a:prstGeom>
          <a:ln>
            <a:noFill/>
          </a:ln>
          <a:extLst>
            <a:ext uri="{53640926-AAD7-44D8-BBD7-CCE9431645EC}">
              <a14:shadowObscured xmlns:a14="http://schemas.microsoft.com/office/drawing/2010/main"/>
            </a:ext>
          </a:extLst>
        </p:spPr>
      </p:pic>
      <p:pic>
        <p:nvPicPr>
          <p:cNvPr id="3" name="Picture 2"/>
          <p:cNvPicPr/>
          <p:nvPr/>
        </p:nvPicPr>
        <p:blipFill rotWithShape="1">
          <a:blip r:embed="rId3"/>
          <a:srcRect r="20268" b="24570"/>
          <a:stretch/>
        </p:blipFill>
        <p:spPr bwMode="auto">
          <a:xfrm>
            <a:off x="0" y="69856"/>
            <a:ext cx="4714094" cy="2806700"/>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4"/>
          <a:stretch>
            <a:fillRect/>
          </a:stretch>
        </p:blipFill>
        <p:spPr>
          <a:xfrm>
            <a:off x="3790242" y="149231"/>
            <a:ext cx="5820410" cy="1323975"/>
          </a:xfrm>
          <a:prstGeom prst="rect">
            <a:avLst/>
          </a:prstGeom>
        </p:spPr>
      </p:pic>
      <p:sp>
        <p:nvSpPr>
          <p:cNvPr id="6" name="TextBox 5"/>
          <p:cNvSpPr txBox="1"/>
          <p:nvPr/>
        </p:nvSpPr>
        <p:spPr>
          <a:xfrm>
            <a:off x="133079" y="3487667"/>
            <a:ext cx="2655067" cy="1569660"/>
          </a:xfrm>
          <a:prstGeom prst="rect">
            <a:avLst/>
          </a:prstGeom>
          <a:noFill/>
        </p:spPr>
        <p:txBody>
          <a:bodyPr wrap="square" rtlCol="0">
            <a:spAutoFit/>
          </a:bodyPr>
          <a:lstStyle/>
          <a:p>
            <a:pPr algn="ctr"/>
            <a:r>
              <a:rPr lang="en-US" sz="2400" dirty="0" smtClean="0"/>
              <a:t>.DLL used by the </a:t>
            </a:r>
            <a:r>
              <a:rPr lang="en-US" sz="2400" dirty="0" err="1" smtClean="0"/>
              <a:t>pcloud</a:t>
            </a:r>
            <a:r>
              <a:rPr lang="en-US" sz="2400" dirty="0" smtClean="0"/>
              <a:t> this finding is done by the process monitor</a:t>
            </a:r>
            <a:endParaRPr lang="en-US" sz="2400" dirty="0"/>
          </a:p>
        </p:txBody>
      </p:sp>
    </p:spTree>
    <p:extLst>
      <p:ext uri="{BB962C8B-B14F-4D97-AF65-F5344CB8AC3E}">
        <p14:creationId xmlns:p14="http://schemas.microsoft.com/office/powerpoint/2010/main" val="3788381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57200" y="-124458"/>
            <a:ext cx="7734300" cy="4162425"/>
          </a:xfrm>
          <a:prstGeom prst="rect">
            <a:avLst/>
          </a:prstGeom>
        </p:spPr>
      </p:pic>
      <p:pic>
        <p:nvPicPr>
          <p:cNvPr id="4" name="Picture 3"/>
          <p:cNvPicPr>
            <a:picLocks noChangeAspect="1"/>
          </p:cNvPicPr>
          <p:nvPr/>
        </p:nvPicPr>
        <p:blipFill>
          <a:blip r:embed="rId3"/>
          <a:stretch>
            <a:fillRect/>
          </a:stretch>
        </p:blipFill>
        <p:spPr>
          <a:xfrm>
            <a:off x="0" y="2486025"/>
            <a:ext cx="3495675" cy="2657475"/>
          </a:xfrm>
          <a:prstGeom prst="rect">
            <a:avLst/>
          </a:prstGeom>
        </p:spPr>
      </p:pic>
      <p:pic>
        <p:nvPicPr>
          <p:cNvPr id="5" name="Picture 4"/>
          <p:cNvPicPr>
            <a:picLocks noChangeAspect="1"/>
          </p:cNvPicPr>
          <p:nvPr/>
        </p:nvPicPr>
        <p:blipFill>
          <a:blip r:embed="rId4"/>
          <a:stretch>
            <a:fillRect/>
          </a:stretch>
        </p:blipFill>
        <p:spPr>
          <a:xfrm>
            <a:off x="5460690" y="2609850"/>
            <a:ext cx="3667125" cy="2533650"/>
          </a:xfrm>
          <a:prstGeom prst="rect">
            <a:avLst/>
          </a:prstGeom>
        </p:spPr>
      </p:pic>
    </p:spTree>
    <p:extLst>
      <p:ext uri="{BB962C8B-B14F-4D97-AF65-F5344CB8AC3E}">
        <p14:creationId xmlns:p14="http://schemas.microsoft.com/office/powerpoint/2010/main" val="401229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307497"/>
            <a:ext cx="7229475" cy="4333875"/>
          </a:xfrm>
          <a:prstGeom prst="rect">
            <a:avLst/>
          </a:prstGeom>
        </p:spPr>
      </p:pic>
      <p:pic>
        <p:nvPicPr>
          <p:cNvPr id="5" name="Picture 4"/>
          <p:cNvPicPr>
            <a:picLocks noChangeAspect="1"/>
          </p:cNvPicPr>
          <p:nvPr/>
        </p:nvPicPr>
        <p:blipFill rotWithShape="1">
          <a:blip r:embed="rId3"/>
          <a:srcRect r="38897" b="19184"/>
          <a:stretch/>
        </p:blipFill>
        <p:spPr>
          <a:xfrm>
            <a:off x="5180546" y="0"/>
            <a:ext cx="3963454" cy="3802667"/>
          </a:xfrm>
          <a:prstGeom prst="rect">
            <a:avLst/>
          </a:prstGeom>
        </p:spPr>
      </p:pic>
      <p:pic>
        <p:nvPicPr>
          <p:cNvPr id="6" name="Picture 5"/>
          <p:cNvPicPr>
            <a:picLocks noChangeAspect="1"/>
          </p:cNvPicPr>
          <p:nvPr/>
        </p:nvPicPr>
        <p:blipFill rotWithShape="1">
          <a:blip r:embed="rId4"/>
          <a:srcRect r="19819" b="38213"/>
          <a:stretch/>
        </p:blipFill>
        <p:spPr>
          <a:xfrm>
            <a:off x="3803467" y="2712857"/>
            <a:ext cx="5575202" cy="2595395"/>
          </a:xfrm>
          <a:prstGeom prst="rect">
            <a:avLst/>
          </a:prstGeom>
        </p:spPr>
      </p:pic>
      <p:sp>
        <p:nvSpPr>
          <p:cNvPr id="7" name="Title 1"/>
          <p:cNvSpPr txBox="1">
            <a:spLocks/>
          </p:cNvSpPr>
          <p:nvPr/>
        </p:nvSpPr>
        <p:spPr>
          <a:xfrm>
            <a:off x="-908731" y="4010554"/>
            <a:ext cx="562092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mtClean="0"/>
              <a:t>Open the E01 file in autopsy</a:t>
            </a:r>
            <a:endParaRPr lang="en-US" dirty="0"/>
          </a:p>
        </p:txBody>
      </p:sp>
    </p:spTree>
    <p:extLst>
      <p:ext uri="{BB962C8B-B14F-4D97-AF65-F5344CB8AC3E}">
        <p14:creationId xmlns:p14="http://schemas.microsoft.com/office/powerpoint/2010/main" val="354096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4915535" y="1091425"/>
            <a:ext cx="5515610" cy="2028825"/>
          </a:xfrm>
          <a:prstGeom prst="rect">
            <a:avLst/>
          </a:prstGeom>
        </p:spPr>
      </p:pic>
      <p:pic>
        <p:nvPicPr>
          <p:cNvPr id="4" name="Picture 3"/>
          <p:cNvPicPr/>
          <p:nvPr/>
        </p:nvPicPr>
        <p:blipFill>
          <a:blip r:embed="rId3"/>
          <a:stretch>
            <a:fillRect/>
          </a:stretch>
        </p:blipFill>
        <p:spPr>
          <a:xfrm>
            <a:off x="47625" y="2622591"/>
            <a:ext cx="4524375" cy="1609725"/>
          </a:xfrm>
          <a:prstGeom prst="rect">
            <a:avLst/>
          </a:prstGeom>
        </p:spPr>
      </p:pic>
      <p:pic>
        <p:nvPicPr>
          <p:cNvPr id="5" name="Picture 4"/>
          <p:cNvPicPr/>
          <p:nvPr/>
        </p:nvPicPr>
        <p:blipFill rotWithShape="1">
          <a:blip r:embed="rId4"/>
          <a:srcRect b="22009"/>
          <a:stretch/>
        </p:blipFill>
        <p:spPr bwMode="auto">
          <a:xfrm>
            <a:off x="4254641" y="3706762"/>
            <a:ext cx="4972050" cy="1581785"/>
          </a:xfrm>
          <a:prstGeom prst="rect">
            <a:avLst/>
          </a:prstGeom>
          <a:ln>
            <a:noFill/>
          </a:ln>
          <a:extLst>
            <a:ext uri="{53640926-AAD7-44D8-BBD7-CCE9431645EC}">
              <a14:shadowObscured xmlns:a14="http://schemas.microsoft.com/office/drawing/2010/main"/>
            </a:ext>
          </a:extLst>
        </p:spPr>
      </p:pic>
      <p:pic>
        <p:nvPicPr>
          <p:cNvPr id="6" name="Picture 5"/>
          <p:cNvPicPr/>
          <p:nvPr/>
        </p:nvPicPr>
        <p:blipFill>
          <a:blip r:embed="rId5"/>
          <a:stretch>
            <a:fillRect/>
          </a:stretch>
        </p:blipFill>
        <p:spPr>
          <a:xfrm>
            <a:off x="0" y="54927"/>
            <a:ext cx="4915535" cy="2209800"/>
          </a:xfrm>
          <a:prstGeom prst="rect">
            <a:avLst/>
          </a:prstGeom>
        </p:spPr>
      </p:pic>
      <p:sp>
        <p:nvSpPr>
          <p:cNvPr id="7" name="Title 6"/>
          <p:cNvSpPr>
            <a:spLocks noGrp="1"/>
          </p:cNvSpPr>
          <p:nvPr>
            <p:ph type="title"/>
          </p:nvPr>
        </p:nvSpPr>
        <p:spPr/>
        <p:txBody>
          <a:bodyPr/>
          <a:lstStyle/>
          <a:p>
            <a:endParaRPr lang="en-US" dirty="0"/>
          </a:p>
        </p:txBody>
      </p:sp>
    </p:spTree>
    <p:extLst>
      <p:ext uri="{BB962C8B-B14F-4D97-AF65-F5344CB8AC3E}">
        <p14:creationId xmlns:p14="http://schemas.microsoft.com/office/powerpoint/2010/main" val="30213579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par>
                                <p:cTn id="23" presetID="14" presetClass="entr" presetSubtype="10" fill="hold" grpId="0" nodeType="withEffect" nodePh="1">
                                  <p:stCondLst>
                                    <p:cond delay="0"/>
                                  </p:stCondLst>
                                  <p:endCondLst>
                                    <p:cond evt="begin" delay="0">
                                      <p:tn val="23"/>
                                    </p:cond>
                                  </p:end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a:blip r:embed="rId2"/>
          <a:stretch>
            <a:fillRect/>
          </a:stretch>
        </p:blipFill>
        <p:spPr>
          <a:xfrm>
            <a:off x="4848225" y="42137"/>
            <a:ext cx="4295775" cy="1857375"/>
          </a:xfrm>
          <a:prstGeom prst="rect">
            <a:avLst/>
          </a:prstGeom>
        </p:spPr>
      </p:pic>
      <p:pic>
        <p:nvPicPr>
          <p:cNvPr id="6" name="Picture 5"/>
          <p:cNvPicPr/>
          <p:nvPr/>
        </p:nvPicPr>
        <p:blipFill>
          <a:blip r:embed="rId3"/>
          <a:stretch>
            <a:fillRect/>
          </a:stretch>
        </p:blipFill>
        <p:spPr>
          <a:xfrm>
            <a:off x="5870347" y="2498090"/>
            <a:ext cx="3167380" cy="2645410"/>
          </a:xfrm>
          <a:prstGeom prst="rect">
            <a:avLst/>
          </a:prstGeom>
        </p:spPr>
      </p:pic>
      <p:pic>
        <p:nvPicPr>
          <p:cNvPr id="7" name="Picture 6"/>
          <p:cNvPicPr/>
          <p:nvPr/>
        </p:nvPicPr>
        <p:blipFill rotWithShape="1">
          <a:blip r:embed="rId4"/>
          <a:srcRect t="5043"/>
          <a:stretch/>
        </p:blipFill>
        <p:spPr bwMode="auto">
          <a:xfrm>
            <a:off x="53022" y="0"/>
            <a:ext cx="2371090" cy="3029585"/>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5"/>
          <a:stretch>
            <a:fillRect/>
          </a:stretch>
        </p:blipFill>
        <p:spPr>
          <a:xfrm>
            <a:off x="265792" y="2285747"/>
            <a:ext cx="5391785" cy="3371850"/>
          </a:xfrm>
          <a:prstGeom prst="rect">
            <a:avLst/>
          </a:prstGeom>
        </p:spPr>
      </p:pic>
    </p:spTree>
    <p:extLst>
      <p:ext uri="{BB962C8B-B14F-4D97-AF65-F5344CB8AC3E}">
        <p14:creationId xmlns:p14="http://schemas.microsoft.com/office/powerpoint/2010/main" val="2600759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p:nvPr/>
        </p:nvSpPr>
        <p:spPr>
          <a:xfrm flipH="1">
            <a:off x="5721700" y="2923225"/>
            <a:ext cx="24864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The term "cloud computing" was coined to describe the concept of delivering computing services over the internet</a:t>
            </a:r>
            <a:endParaRPr sz="1200" dirty="0">
              <a:solidFill>
                <a:srgbClr val="000000"/>
              </a:solidFill>
              <a:latin typeface="Roboto"/>
              <a:ea typeface="Roboto"/>
              <a:cs typeface="Roboto"/>
              <a:sym typeface="Roboto"/>
            </a:endParaRPr>
          </a:p>
        </p:txBody>
      </p:sp>
      <p:sp>
        <p:nvSpPr>
          <p:cNvPr id="119" name="Google Shape;119;p22"/>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Cloud Computing</a:t>
            </a:r>
            <a:endParaRPr sz="2000" b="1" u="sng" dirty="0">
              <a:latin typeface="Arial"/>
              <a:ea typeface="Arial"/>
              <a:cs typeface="Arial"/>
              <a:sym typeface="Arial"/>
            </a:endParaRPr>
          </a:p>
          <a:p>
            <a:pPr marL="0" lvl="0" indent="0" algn="l" rtl="0">
              <a:spcBef>
                <a:spcPts val="0"/>
              </a:spcBef>
              <a:spcAft>
                <a:spcPts val="0"/>
              </a:spcAft>
              <a:buNone/>
            </a:pPr>
            <a:endParaRPr dirty="0"/>
          </a:p>
        </p:txBody>
      </p:sp>
      <p:sp>
        <p:nvSpPr>
          <p:cNvPr id="120" name="Google Shape;120;p22"/>
          <p:cNvSpPr/>
          <p:nvPr/>
        </p:nvSpPr>
        <p:spPr>
          <a:xfrm>
            <a:off x="1916313" y="1477250"/>
            <a:ext cx="1363325" cy="1483250"/>
          </a:xfrm>
          <a:custGeom>
            <a:avLst/>
            <a:gdLst/>
            <a:ahLst/>
            <a:cxnLst/>
            <a:rect l="l" t="t" r="r" b="b"/>
            <a:pathLst>
              <a:path w="54533" h="59330" extrusionOk="0">
                <a:moveTo>
                  <a:pt x="43479" y="0"/>
                </a:moveTo>
                <a:cubicBezTo>
                  <a:pt x="42162" y="0"/>
                  <a:pt x="38405" y="644"/>
                  <a:pt x="34344" y="7204"/>
                </a:cubicBezTo>
                <a:lnTo>
                  <a:pt x="1" y="58240"/>
                </a:lnTo>
                <a:lnTo>
                  <a:pt x="2219" y="59329"/>
                </a:lnTo>
                <a:lnTo>
                  <a:pt x="36602" y="8252"/>
                </a:lnTo>
                <a:cubicBezTo>
                  <a:pt x="40244" y="2351"/>
                  <a:pt x="43175" y="2190"/>
                  <a:pt x="43497" y="2190"/>
                </a:cubicBezTo>
                <a:lnTo>
                  <a:pt x="43645" y="2217"/>
                </a:lnTo>
                <a:lnTo>
                  <a:pt x="43699" y="2204"/>
                </a:lnTo>
                <a:lnTo>
                  <a:pt x="54533" y="2204"/>
                </a:lnTo>
                <a:lnTo>
                  <a:pt x="54533" y="13"/>
                </a:lnTo>
                <a:lnTo>
                  <a:pt x="43779" y="13"/>
                </a:lnTo>
                <a:cubicBezTo>
                  <a:pt x="43701" y="6"/>
                  <a:pt x="43601" y="0"/>
                  <a:pt x="43479"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2"/>
          <p:cNvSpPr/>
          <p:nvPr/>
        </p:nvSpPr>
        <p:spPr>
          <a:xfrm>
            <a:off x="1513425" y="3149225"/>
            <a:ext cx="2062950" cy="1024725"/>
          </a:xfrm>
          <a:custGeom>
            <a:avLst/>
            <a:gdLst/>
            <a:ahLst/>
            <a:cxnLst/>
            <a:rect l="l" t="t" r="r" b="b"/>
            <a:pathLst>
              <a:path w="82518" h="46925" extrusionOk="0">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2"/>
          <p:cNvSpPr/>
          <p:nvPr/>
        </p:nvSpPr>
        <p:spPr>
          <a:xfrm>
            <a:off x="3279650" y="1111125"/>
            <a:ext cx="836400" cy="824000"/>
          </a:xfrm>
          <a:custGeom>
            <a:avLst/>
            <a:gdLst/>
            <a:ahLst/>
            <a:cxnLst/>
            <a:rect l="l" t="t" r="r" b="b"/>
            <a:pathLst>
              <a:path w="33456" h="32960" extrusionOk="0">
                <a:moveTo>
                  <a:pt x="16721" y="1"/>
                </a:moveTo>
                <a:cubicBezTo>
                  <a:pt x="7487" y="1"/>
                  <a:pt x="0" y="7380"/>
                  <a:pt x="0" y="16480"/>
                </a:cubicBezTo>
                <a:cubicBezTo>
                  <a:pt x="0" y="25580"/>
                  <a:pt x="7487" y="32959"/>
                  <a:pt x="16721" y="32959"/>
                </a:cubicBezTo>
                <a:cubicBezTo>
                  <a:pt x="25969" y="32959"/>
                  <a:pt x="33456" y="25580"/>
                  <a:pt x="33456" y="16480"/>
                </a:cubicBezTo>
                <a:cubicBezTo>
                  <a:pt x="33456" y="7380"/>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2"/>
          <p:cNvSpPr/>
          <p:nvPr/>
        </p:nvSpPr>
        <p:spPr>
          <a:xfrm>
            <a:off x="1098750" y="2401650"/>
            <a:ext cx="3120775" cy="559525"/>
          </a:xfrm>
          <a:custGeom>
            <a:avLst/>
            <a:gdLst/>
            <a:ahLst/>
            <a:cxnLst/>
            <a:rect l="l" t="t" r="r" b="b"/>
            <a:pathLst>
              <a:path w="124831" h="22381" extrusionOk="0">
                <a:moveTo>
                  <a:pt x="111053" y="0"/>
                </a:moveTo>
                <a:cubicBezTo>
                  <a:pt x="110878" y="0"/>
                  <a:pt x="106523" y="14"/>
                  <a:pt x="104077" y="3643"/>
                </a:cubicBezTo>
                <a:lnTo>
                  <a:pt x="94977" y="17232"/>
                </a:lnTo>
                <a:lnTo>
                  <a:pt x="94950" y="17326"/>
                </a:lnTo>
                <a:cubicBezTo>
                  <a:pt x="94896" y="17434"/>
                  <a:pt x="93579" y="20350"/>
                  <a:pt x="87651" y="20431"/>
                </a:cubicBezTo>
                <a:lnTo>
                  <a:pt x="0" y="20431"/>
                </a:lnTo>
                <a:lnTo>
                  <a:pt x="0" y="22380"/>
                </a:lnTo>
                <a:lnTo>
                  <a:pt x="87665" y="22380"/>
                </a:lnTo>
                <a:cubicBezTo>
                  <a:pt x="94708" y="22273"/>
                  <a:pt x="96738" y="18737"/>
                  <a:pt x="97060" y="18065"/>
                </a:cubicBezTo>
                <a:lnTo>
                  <a:pt x="106053" y="4611"/>
                </a:lnTo>
                <a:cubicBezTo>
                  <a:pt x="107827" y="1990"/>
                  <a:pt x="110918" y="1949"/>
                  <a:pt x="111053" y="1949"/>
                </a:cubicBezTo>
                <a:lnTo>
                  <a:pt x="124830" y="1949"/>
                </a:lnTo>
                <a:lnTo>
                  <a:pt x="124830"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2"/>
          <p:cNvSpPr/>
          <p:nvPr/>
        </p:nvSpPr>
        <p:spPr>
          <a:xfrm>
            <a:off x="1070900" y="3149225"/>
            <a:ext cx="3814185" cy="54450"/>
          </a:xfrm>
          <a:custGeom>
            <a:avLst/>
            <a:gdLst/>
            <a:ahLst/>
            <a:cxnLst/>
            <a:rect l="l" t="t" r="r" b="b"/>
            <a:pathLst>
              <a:path w="179766" h="2178" extrusionOk="0">
                <a:moveTo>
                  <a:pt x="0" y="0"/>
                </a:moveTo>
                <a:lnTo>
                  <a:pt x="0" y="2178"/>
                </a:lnTo>
                <a:lnTo>
                  <a:pt x="179765" y="2178"/>
                </a:lnTo>
                <a:lnTo>
                  <a:pt x="179765"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2"/>
          <p:cNvSpPr/>
          <p:nvPr/>
        </p:nvSpPr>
        <p:spPr>
          <a:xfrm>
            <a:off x="3152638" y="3694525"/>
            <a:ext cx="836400" cy="823650"/>
          </a:xfrm>
          <a:custGeom>
            <a:avLst/>
            <a:gdLst/>
            <a:ahLst/>
            <a:cxnLst/>
            <a:rect l="l" t="t" r="r" b="b"/>
            <a:pathLst>
              <a:path w="33456" h="32946" extrusionOk="0">
                <a:moveTo>
                  <a:pt x="16721" y="1"/>
                </a:moveTo>
                <a:cubicBezTo>
                  <a:pt x="7487" y="1"/>
                  <a:pt x="0" y="7367"/>
                  <a:pt x="0" y="16466"/>
                </a:cubicBezTo>
                <a:cubicBezTo>
                  <a:pt x="0" y="25580"/>
                  <a:pt x="7487" y="32946"/>
                  <a:pt x="16721" y="32946"/>
                </a:cubicBezTo>
                <a:cubicBezTo>
                  <a:pt x="25969" y="32946"/>
                  <a:pt x="33456" y="25580"/>
                  <a:pt x="33456" y="16466"/>
                </a:cubicBezTo>
                <a:cubicBezTo>
                  <a:pt x="33456" y="7367"/>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2"/>
          <p:cNvSpPr/>
          <p:nvPr/>
        </p:nvSpPr>
        <p:spPr>
          <a:xfrm>
            <a:off x="3989050" y="1996884"/>
            <a:ext cx="836422" cy="823917"/>
          </a:xfrm>
          <a:custGeom>
            <a:avLst/>
            <a:gdLst/>
            <a:ahLst/>
            <a:cxnLst/>
            <a:rect l="l" t="t" r="r" b="b"/>
            <a:pathLst>
              <a:path w="25082" h="24707" extrusionOk="0">
                <a:moveTo>
                  <a:pt x="12541" y="1"/>
                </a:moveTo>
                <a:cubicBezTo>
                  <a:pt x="5619" y="1"/>
                  <a:pt x="0" y="5525"/>
                  <a:pt x="0" y="12353"/>
                </a:cubicBezTo>
                <a:cubicBezTo>
                  <a:pt x="0" y="19182"/>
                  <a:pt x="5619" y="24706"/>
                  <a:pt x="12541" y="24706"/>
                </a:cubicBezTo>
                <a:cubicBezTo>
                  <a:pt x="19463" y="24706"/>
                  <a:pt x="25082" y="19182"/>
                  <a:pt x="25082" y="12353"/>
                </a:cubicBezTo>
                <a:cubicBezTo>
                  <a:pt x="25082" y="5525"/>
                  <a:pt x="19463" y="1"/>
                  <a:pt x="1254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2"/>
          <p:cNvSpPr/>
          <p:nvPr/>
        </p:nvSpPr>
        <p:spPr>
          <a:xfrm>
            <a:off x="0" y="1277294"/>
            <a:ext cx="1797537" cy="3401341"/>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2"/>
          <p:cNvSpPr/>
          <p:nvPr/>
        </p:nvSpPr>
        <p:spPr>
          <a:xfrm>
            <a:off x="4885075" y="2764548"/>
            <a:ext cx="836465" cy="823804"/>
          </a:xfrm>
          <a:custGeom>
            <a:avLst/>
            <a:gdLst/>
            <a:ahLst/>
            <a:cxnLst/>
            <a:rect l="l" t="t" r="r" b="b"/>
            <a:pathLst>
              <a:path w="31978" h="31494" extrusionOk="0">
                <a:moveTo>
                  <a:pt x="15982" y="1"/>
                </a:moveTo>
                <a:cubicBezTo>
                  <a:pt x="7164" y="1"/>
                  <a:pt x="0" y="7044"/>
                  <a:pt x="0" y="15741"/>
                </a:cubicBezTo>
                <a:cubicBezTo>
                  <a:pt x="0" y="24437"/>
                  <a:pt x="7164" y="31494"/>
                  <a:pt x="15982" y="31494"/>
                </a:cubicBezTo>
                <a:cubicBezTo>
                  <a:pt x="24813" y="31494"/>
                  <a:pt x="31977" y="24437"/>
                  <a:pt x="31977" y="15741"/>
                </a:cubicBezTo>
                <a:cubicBezTo>
                  <a:pt x="31977" y="7044"/>
                  <a:pt x="24813" y="1"/>
                  <a:pt x="15982"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2"/>
          <p:cNvSpPr txBox="1"/>
          <p:nvPr/>
        </p:nvSpPr>
        <p:spPr>
          <a:xfrm flipH="1">
            <a:off x="5721701" y="3827425"/>
            <a:ext cx="24864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The word "cloud" was used as a metaphor for the internet, which is often represented as a cloud in network diagrams</a:t>
            </a:r>
            <a:r>
              <a:rPr lang="en" sz="1300">
                <a:solidFill>
                  <a:schemeClr val="dk1"/>
                </a:solidFill>
              </a:rPr>
              <a:t>.</a:t>
            </a:r>
            <a:endParaRPr sz="1200" dirty="0">
              <a:solidFill>
                <a:srgbClr val="000000"/>
              </a:solidFill>
              <a:latin typeface="Roboto"/>
              <a:ea typeface="Roboto"/>
              <a:cs typeface="Roboto"/>
              <a:sym typeface="Roboto"/>
            </a:endParaRPr>
          </a:p>
        </p:txBody>
      </p:sp>
      <p:sp>
        <p:nvSpPr>
          <p:cNvPr id="130" name="Google Shape;130;p22"/>
          <p:cNvSpPr txBox="1"/>
          <p:nvPr/>
        </p:nvSpPr>
        <p:spPr>
          <a:xfrm flipH="1">
            <a:off x="5721700" y="2019025"/>
            <a:ext cx="24864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It simply referred as it remote services on the internet manage and access data online rather than any local drives</a:t>
            </a:r>
            <a:r>
              <a:rPr lang="en" sz="1300">
                <a:solidFill>
                  <a:schemeClr val="dk1"/>
                </a:solidFill>
              </a:rPr>
              <a:t>. </a:t>
            </a:r>
            <a:endParaRPr sz="1200" dirty="0">
              <a:solidFill>
                <a:srgbClr val="000000"/>
              </a:solidFill>
              <a:latin typeface="Roboto"/>
              <a:ea typeface="Roboto"/>
              <a:cs typeface="Roboto"/>
              <a:sym typeface="Roboto"/>
            </a:endParaRPr>
          </a:p>
        </p:txBody>
      </p:sp>
      <p:sp>
        <p:nvSpPr>
          <p:cNvPr id="131" name="Google Shape;131;p22"/>
          <p:cNvSpPr/>
          <p:nvPr/>
        </p:nvSpPr>
        <p:spPr>
          <a:xfrm>
            <a:off x="8208900" y="1111113"/>
            <a:ext cx="477900" cy="771300"/>
          </a:xfrm>
          <a:prstGeom prst="flowChartDelay">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solidFill>
                  <a:schemeClr val="lt1"/>
                </a:solidFill>
                <a:latin typeface="Roboto"/>
                <a:ea typeface="Roboto"/>
                <a:cs typeface="Roboto"/>
                <a:sym typeface="Roboto"/>
              </a:rPr>
              <a:t>1</a:t>
            </a:r>
            <a:endParaRPr dirty="0"/>
          </a:p>
        </p:txBody>
      </p:sp>
      <p:sp>
        <p:nvSpPr>
          <p:cNvPr id="132" name="Google Shape;132;p22"/>
          <p:cNvSpPr/>
          <p:nvPr/>
        </p:nvSpPr>
        <p:spPr>
          <a:xfrm>
            <a:off x="8208900" y="2019038"/>
            <a:ext cx="477900" cy="771300"/>
          </a:xfrm>
          <a:prstGeom prst="flowChartDelay">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2</a:t>
            </a:r>
            <a:endParaRPr dirty="0"/>
          </a:p>
        </p:txBody>
      </p:sp>
      <p:sp>
        <p:nvSpPr>
          <p:cNvPr id="133" name="Google Shape;133;p22"/>
          <p:cNvSpPr/>
          <p:nvPr/>
        </p:nvSpPr>
        <p:spPr>
          <a:xfrm>
            <a:off x="8208900" y="2923225"/>
            <a:ext cx="477900" cy="771300"/>
          </a:xfrm>
          <a:prstGeom prst="flowChartDelay">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3</a:t>
            </a:r>
            <a:endParaRPr dirty="0"/>
          </a:p>
        </p:txBody>
      </p:sp>
      <p:sp>
        <p:nvSpPr>
          <p:cNvPr id="134" name="Google Shape;134;p22"/>
          <p:cNvSpPr/>
          <p:nvPr/>
        </p:nvSpPr>
        <p:spPr>
          <a:xfrm>
            <a:off x="8208900" y="3827400"/>
            <a:ext cx="477900" cy="771300"/>
          </a:xfrm>
          <a:prstGeom prst="flowChartDelay">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4</a:t>
            </a:r>
            <a:endParaRPr dirty="0"/>
          </a:p>
        </p:txBody>
      </p:sp>
      <p:grpSp>
        <p:nvGrpSpPr>
          <p:cNvPr id="135" name="Google Shape;135;p22"/>
          <p:cNvGrpSpPr/>
          <p:nvPr/>
        </p:nvGrpSpPr>
        <p:grpSpPr>
          <a:xfrm>
            <a:off x="3578580" y="1353503"/>
            <a:ext cx="238531" cy="339253"/>
            <a:chOff x="3342725" y="2620775"/>
            <a:chExt cx="338775" cy="481825"/>
          </a:xfrm>
        </p:grpSpPr>
        <p:sp>
          <p:nvSpPr>
            <p:cNvPr id="136" name="Google Shape;136;p2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37" name="Google Shape;137;p2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38" name="Google Shape;138;p2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39" name="Google Shape;139;p22"/>
          <p:cNvGrpSpPr/>
          <p:nvPr/>
        </p:nvGrpSpPr>
        <p:grpSpPr>
          <a:xfrm>
            <a:off x="4268106" y="2235053"/>
            <a:ext cx="278296" cy="339253"/>
            <a:chOff x="3907325" y="2620775"/>
            <a:chExt cx="395250" cy="481825"/>
          </a:xfrm>
        </p:grpSpPr>
        <p:sp>
          <p:nvSpPr>
            <p:cNvPr id="140" name="Google Shape;140;p2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1" name="Google Shape;141;p2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2" name="Google Shape;142;p2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3" name="Google Shape;143;p2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44" name="Google Shape;144;p22"/>
          <p:cNvGrpSpPr/>
          <p:nvPr/>
        </p:nvGrpSpPr>
        <p:grpSpPr>
          <a:xfrm>
            <a:off x="5133679" y="3017421"/>
            <a:ext cx="339253" cy="318042"/>
            <a:chOff x="5049725" y="2635825"/>
            <a:chExt cx="481825" cy="451700"/>
          </a:xfrm>
        </p:grpSpPr>
        <p:sp>
          <p:nvSpPr>
            <p:cNvPr id="145" name="Google Shape;145;p2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6" name="Google Shape;146;p2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47" name="Google Shape;147;p2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48" name="Google Shape;148;p22"/>
          <p:cNvGrpSpPr/>
          <p:nvPr/>
        </p:nvGrpSpPr>
        <p:grpSpPr>
          <a:xfrm>
            <a:off x="3401230" y="3947333"/>
            <a:ext cx="339253" cy="318042"/>
            <a:chOff x="4456875" y="2635825"/>
            <a:chExt cx="481825" cy="451700"/>
          </a:xfrm>
        </p:grpSpPr>
        <p:sp>
          <p:nvSpPr>
            <p:cNvPr id="149" name="Google Shape;149;p2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0" name="Google Shape;150;p2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1" name="Google Shape;151;p2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2" name="Google Shape;152;p2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3" name="Google Shape;153;p2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54" name="Google Shape;154;p2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55" name="Google Shape;155;p22"/>
          <p:cNvSpPr txBox="1"/>
          <p:nvPr/>
        </p:nvSpPr>
        <p:spPr>
          <a:xfrm flipH="1">
            <a:off x="5721700" y="1114800"/>
            <a:ext cx="2486400" cy="771300"/>
          </a:xfrm>
          <a:prstGeom prst="rect">
            <a:avLst/>
          </a:prstGeom>
          <a:solidFill>
            <a:srgbClr val="EFEFEF"/>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Cloud Computing referred as the accessing and storing of data and provide services related to computing over the </a:t>
            </a:r>
            <a:r>
              <a:rPr lang="en" sz="1300">
                <a:solidFill>
                  <a:schemeClr val="dk1"/>
                </a:solidFill>
              </a:rPr>
              <a:t>internet. </a:t>
            </a:r>
            <a:endParaRPr sz="1200" dirty="0">
              <a:solidFill>
                <a:srgbClr val="00000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a:blip r:embed="rId2"/>
          <a:stretch>
            <a:fillRect/>
          </a:stretch>
        </p:blipFill>
        <p:spPr>
          <a:xfrm>
            <a:off x="0" y="2409825"/>
            <a:ext cx="5315585" cy="2809875"/>
          </a:xfrm>
          <a:prstGeom prst="rect">
            <a:avLst/>
          </a:prstGeom>
        </p:spPr>
      </p:pic>
      <p:pic>
        <p:nvPicPr>
          <p:cNvPr id="5" name="Picture 4"/>
          <p:cNvPicPr/>
          <p:nvPr/>
        </p:nvPicPr>
        <p:blipFill>
          <a:blip r:embed="rId3"/>
          <a:stretch>
            <a:fillRect/>
          </a:stretch>
        </p:blipFill>
        <p:spPr>
          <a:xfrm>
            <a:off x="5891529" y="158637"/>
            <a:ext cx="3209925" cy="2819400"/>
          </a:xfrm>
          <a:prstGeom prst="rect">
            <a:avLst/>
          </a:prstGeom>
        </p:spPr>
      </p:pic>
      <p:pic>
        <p:nvPicPr>
          <p:cNvPr id="6" name="Picture 5"/>
          <p:cNvPicPr/>
          <p:nvPr/>
        </p:nvPicPr>
        <p:blipFill>
          <a:blip r:embed="rId4"/>
          <a:stretch>
            <a:fillRect/>
          </a:stretch>
        </p:blipFill>
        <p:spPr>
          <a:xfrm>
            <a:off x="0" y="0"/>
            <a:ext cx="5582285" cy="2409825"/>
          </a:xfrm>
          <a:prstGeom prst="rect">
            <a:avLst/>
          </a:prstGeom>
        </p:spPr>
      </p:pic>
    </p:spTree>
    <p:extLst>
      <p:ext uri="{BB962C8B-B14F-4D97-AF65-F5344CB8AC3E}">
        <p14:creationId xmlns:p14="http://schemas.microsoft.com/office/powerpoint/2010/main" val="72355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6791872" y="2245250"/>
            <a:ext cx="2600325" cy="1351280"/>
          </a:xfrm>
          <a:prstGeom prst="rect">
            <a:avLst/>
          </a:prstGeom>
        </p:spPr>
      </p:pic>
      <p:pic>
        <p:nvPicPr>
          <p:cNvPr id="4" name="Picture 3"/>
          <p:cNvPicPr/>
          <p:nvPr/>
        </p:nvPicPr>
        <p:blipFill>
          <a:blip r:embed="rId3"/>
          <a:stretch>
            <a:fillRect/>
          </a:stretch>
        </p:blipFill>
        <p:spPr>
          <a:xfrm>
            <a:off x="-1" y="3479575"/>
            <a:ext cx="6716389" cy="1650427"/>
          </a:xfrm>
          <a:prstGeom prst="rect">
            <a:avLst/>
          </a:prstGeom>
        </p:spPr>
      </p:pic>
      <p:pic>
        <p:nvPicPr>
          <p:cNvPr id="5" name="Picture 4"/>
          <p:cNvPicPr/>
          <p:nvPr/>
        </p:nvPicPr>
        <p:blipFill>
          <a:blip r:embed="rId4"/>
          <a:stretch>
            <a:fillRect/>
          </a:stretch>
        </p:blipFill>
        <p:spPr>
          <a:xfrm>
            <a:off x="4705350" y="78341"/>
            <a:ext cx="4381500" cy="1752600"/>
          </a:xfrm>
          <a:prstGeom prst="rect">
            <a:avLst/>
          </a:prstGeom>
        </p:spPr>
      </p:pic>
      <p:pic>
        <p:nvPicPr>
          <p:cNvPr id="6" name="Picture 5"/>
          <p:cNvPicPr/>
          <p:nvPr/>
        </p:nvPicPr>
        <p:blipFill>
          <a:blip r:embed="rId5"/>
          <a:stretch>
            <a:fillRect/>
          </a:stretch>
        </p:blipFill>
        <p:spPr>
          <a:xfrm>
            <a:off x="0" y="-24276"/>
            <a:ext cx="4248150" cy="2571750"/>
          </a:xfrm>
          <a:prstGeom prst="rect">
            <a:avLst/>
          </a:prstGeom>
        </p:spPr>
      </p:pic>
    </p:spTree>
    <p:extLst>
      <p:ext uri="{BB962C8B-B14F-4D97-AF65-F5344CB8AC3E}">
        <p14:creationId xmlns:p14="http://schemas.microsoft.com/office/powerpoint/2010/main" val="16452996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2073139" y="684475"/>
            <a:ext cx="5515610" cy="3476625"/>
          </a:xfrm>
          <a:prstGeom prst="rect">
            <a:avLst/>
          </a:prstGeom>
        </p:spPr>
      </p:pic>
    </p:spTree>
    <p:extLst>
      <p:ext uri="{BB962C8B-B14F-4D97-AF65-F5344CB8AC3E}">
        <p14:creationId xmlns:p14="http://schemas.microsoft.com/office/powerpoint/2010/main" val="14331099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464" y="17799"/>
            <a:ext cx="8229600" cy="572700"/>
          </a:xfrm>
        </p:spPr>
        <p:txBody>
          <a:bodyPr/>
          <a:lstStyle/>
          <a:p>
            <a:endParaRPr lang="en-US" dirty="0"/>
          </a:p>
        </p:txBody>
      </p:sp>
      <p:pic>
        <p:nvPicPr>
          <p:cNvPr id="3" name="Picture 2"/>
          <p:cNvPicPr/>
          <p:nvPr/>
        </p:nvPicPr>
        <p:blipFill>
          <a:blip r:embed="rId2"/>
          <a:stretch>
            <a:fillRect/>
          </a:stretch>
        </p:blipFill>
        <p:spPr>
          <a:xfrm>
            <a:off x="2462530" y="1864359"/>
            <a:ext cx="6299835" cy="707390"/>
          </a:xfrm>
          <a:prstGeom prst="rect">
            <a:avLst/>
          </a:prstGeom>
        </p:spPr>
      </p:pic>
      <p:pic>
        <p:nvPicPr>
          <p:cNvPr id="4" name="Picture 3"/>
          <p:cNvPicPr/>
          <p:nvPr/>
        </p:nvPicPr>
        <p:blipFill>
          <a:blip r:embed="rId3"/>
          <a:stretch>
            <a:fillRect/>
          </a:stretch>
        </p:blipFill>
        <p:spPr>
          <a:xfrm>
            <a:off x="0" y="2827141"/>
            <a:ext cx="4925060" cy="1152525"/>
          </a:xfrm>
          <a:prstGeom prst="rect">
            <a:avLst/>
          </a:prstGeom>
        </p:spPr>
      </p:pic>
      <p:pic>
        <p:nvPicPr>
          <p:cNvPr id="5" name="Picture 4"/>
          <p:cNvPicPr/>
          <p:nvPr/>
        </p:nvPicPr>
        <p:blipFill>
          <a:blip r:embed="rId4"/>
          <a:stretch>
            <a:fillRect/>
          </a:stretch>
        </p:blipFill>
        <p:spPr>
          <a:xfrm>
            <a:off x="2844165" y="4172674"/>
            <a:ext cx="6299835" cy="940435"/>
          </a:xfrm>
          <a:prstGeom prst="rect">
            <a:avLst/>
          </a:prstGeom>
        </p:spPr>
      </p:pic>
      <p:pic>
        <p:nvPicPr>
          <p:cNvPr id="6" name="Picture 5"/>
          <p:cNvPicPr/>
          <p:nvPr/>
        </p:nvPicPr>
        <p:blipFill>
          <a:blip r:embed="rId5"/>
          <a:stretch>
            <a:fillRect/>
          </a:stretch>
        </p:blipFill>
        <p:spPr>
          <a:xfrm>
            <a:off x="86896" y="557008"/>
            <a:ext cx="6299835" cy="873125"/>
          </a:xfrm>
          <a:prstGeom prst="rect">
            <a:avLst/>
          </a:prstGeom>
        </p:spPr>
      </p:pic>
    </p:spTree>
    <p:extLst>
      <p:ext uri="{BB962C8B-B14F-4D97-AF65-F5344CB8AC3E}">
        <p14:creationId xmlns:p14="http://schemas.microsoft.com/office/powerpoint/2010/main" val="34671826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8"/>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a:t>
            </a:r>
            <a:r>
              <a:rPr lang="en-US" dirty="0" smtClean="0"/>
              <a:t>c</a:t>
            </a:r>
            <a:r>
              <a:rPr lang="en" dirty="0" smtClean="0"/>
              <a:t>loud Finding</a:t>
            </a:r>
            <a:endParaRPr dirty="0"/>
          </a:p>
        </p:txBody>
      </p:sp>
      <p:sp>
        <p:nvSpPr>
          <p:cNvPr id="1096" name="Google Shape;1096;p48"/>
          <p:cNvSpPr/>
          <p:nvPr/>
        </p:nvSpPr>
        <p:spPr>
          <a:xfrm>
            <a:off x="5040897" y="1999855"/>
            <a:ext cx="721188" cy="1161571"/>
          </a:xfrm>
          <a:custGeom>
            <a:avLst/>
            <a:gdLst/>
            <a:ahLst/>
            <a:cxnLst/>
            <a:rect l="l" t="t" r="r" b="b"/>
            <a:pathLst>
              <a:path w="27419" h="44162" extrusionOk="0">
                <a:moveTo>
                  <a:pt x="15639" y="1"/>
                </a:moveTo>
                <a:cubicBezTo>
                  <a:pt x="17770" y="2256"/>
                  <a:pt x="19499" y="4688"/>
                  <a:pt x="20877" y="7344"/>
                </a:cubicBezTo>
                <a:cubicBezTo>
                  <a:pt x="22431" y="10302"/>
                  <a:pt x="23785" y="13334"/>
                  <a:pt x="24737" y="16567"/>
                </a:cubicBezTo>
                <a:cubicBezTo>
                  <a:pt x="27293" y="25214"/>
                  <a:pt x="27419" y="33861"/>
                  <a:pt x="25038" y="42557"/>
                </a:cubicBezTo>
                <a:cubicBezTo>
                  <a:pt x="24687" y="43760"/>
                  <a:pt x="24010" y="44161"/>
                  <a:pt x="22757" y="43811"/>
                </a:cubicBezTo>
                <a:cubicBezTo>
                  <a:pt x="18145" y="42557"/>
                  <a:pt x="13534" y="41329"/>
                  <a:pt x="8947" y="39976"/>
                </a:cubicBezTo>
                <a:cubicBezTo>
                  <a:pt x="7143" y="39450"/>
                  <a:pt x="5439" y="38648"/>
                  <a:pt x="3684" y="37921"/>
                </a:cubicBezTo>
                <a:cubicBezTo>
                  <a:pt x="3133" y="37695"/>
                  <a:pt x="2857" y="37169"/>
                  <a:pt x="2882" y="36592"/>
                </a:cubicBezTo>
                <a:cubicBezTo>
                  <a:pt x="2907" y="36041"/>
                  <a:pt x="3008" y="35490"/>
                  <a:pt x="3133" y="34938"/>
                </a:cubicBezTo>
                <a:cubicBezTo>
                  <a:pt x="3434" y="33760"/>
                  <a:pt x="3709" y="32557"/>
                  <a:pt x="4035" y="31379"/>
                </a:cubicBezTo>
                <a:cubicBezTo>
                  <a:pt x="4536" y="29625"/>
                  <a:pt x="4486" y="27871"/>
                  <a:pt x="4035" y="26116"/>
                </a:cubicBezTo>
                <a:cubicBezTo>
                  <a:pt x="3509" y="24061"/>
                  <a:pt x="2882" y="22056"/>
                  <a:pt x="1729" y="20252"/>
                </a:cubicBezTo>
                <a:cubicBezTo>
                  <a:pt x="1479" y="19876"/>
                  <a:pt x="1303" y="19450"/>
                  <a:pt x="1078" y="19074"/>
                </a:cubicBezTo>
                <a:cubicBezTo>
                  <a:pt x="0" y="17495"/>
                  <a:pt x="50" y="16517"/>
                  <a:pt x="1454" y="14938"/>
                </a:cubicBezTo>
                <a:cubicBezTo>
                  <a:pt x="3810" y="12282"/>
                  <a:pt x="5915" y="9399"/>
                  <a:pt x="8296" y="6743"/>
                </a:cubicBezTo>
                <a:cubicBezTo>
                  <a:pt x="10301" y="4512"/>
                  <a:pt x="12506" y="2507"/>
                  <a:pt x="14662" y="402"/>
                </a:cubicBezTo>
                <a:cubicBezTo>
                  <a:pt x="14812" y="251"/>
                  <a:pt x="15063" y="226"/>
                  <a:pt x="15639"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8"/>
          <p:cNvSpPr/>
          <p:nvPr/>
        </p:nvSpPr>
        <p:spPr>
          <a:xfrm>
            <a:off x="4048783" y="1585888"/>
            <a:ext cx="1304604" cy="806908"/>
          </a:xfrm>
          <a:custGeom>
            <a:avLst/>
            <a:gdLst/>
            <a:ahLst/>
            <a:cxnLst/>
            <a:rect l="l" t="t" r="r" b="b"/>
            <a:pathLst>
              <a:path w="49600" h="30678" extrusionOk="0">
                <a:moveTo>
                  <a:pt x="36141" y="30677"/>
                </a:moveTo>
                <a:cubicBezTo>
                  <a:pt x="34888" y="29524"/>
                  <a:pt x="33885" y="28647"/>
                  <a:pt x="32908" y="27745"/>
                </a:cubicBezTo>
                <a:cubicBezTo>
                  <a:pt x="29299" y="24512"/>
                  <a:pt x="25063" y="22757"/>
                  <a:pt x="20251" y="22306"/>
                </a:cubicBezTo>
                <a:cubicBezTo>
                  <a:pt x="17194" y="22031"/>
                  <a:pt x="14311" y="22908"/>
                  <a:pt x="11404" y="23685"/>
                </a:cubicBezTo>
                <a:cubicBezTo>
                  <a:pt x="10778" y="23835"/>
                  <a:pt x="10151" y="24111"/>
                  <a:pt x="9374" y="24386"/>
                </a:cubicBezTo>
                <a:cubicBezTo>
                  <a:pt x="9048" y="23935"/>
                  <a:pt x="8647" y="23534"/>
                  <a:pt x="8422" y="23083"/>
                </a:cubicBezTo>
                <a:cubicBezTo>
                  <a:pt x="6717" y="19700"/>
                  <a:pt x="5038" y="16316"/>
                  <a:pt x="3384" y="12908"/>
                </a:cubicBezTo>
                <a:cubicBezTo>
                  <a:pt x="2482" y="11003"/>
                  <a:pt x="1605" y="9073"/>
                  <a:pt x="752" y="7143"/>
                </a:cubicBezTo>
                <a:cubicBezTo>
                  <a:pt x="452" y="6441"/>
                  <a:pt x="276" y="5690"/>
                  <a:pt x="1" y="4888"/>
                </a:cubicBezTo>
                <a:cubicBezTo>
                  <a:pt x="2056" y="3509"/>
                  <a:pt x="4136" y="2607"/>
                  <a:pt x="6442" y="2131"/>
                </a:cubicBezTo>
                <a:cubicBezTo>
                  <a:pt x="9073" y="1604"/>
                  <a:pt x="11655" y="1003"/>
                  <a:pt x="14286" y="502"/>
                </a:cubicBezTo>
                <a:cubicBezTo>
                  <a:pt x="15590" y="251"/>
                  <a:pt x="16943" y="0"/>
                  <a:pt x="18246" y="50"/>
                </a:cubicBezTo>
                <a:cubicBezTo>
                  <a:pt x="21128" y="151"/>
                  <a:pt x="24011" y="401"/>
                  <a:pt x="26893" y="677"/>
                </a:cubicBezTo>
                <a:cubicBezTo>
                  <a:pt x="28898" y="878"/>
                  <a:pt x="30778" y="1579"/>
                  <a:pt x="32607" y="2482"/>
                </a:cubicBezTo>
                <a:cubicBezTo>
                  <a:pt x="34186" y="3259"/>
                  <a:pt x="35890" y="3860"/>
                  <a:pt x="37520" y="4562"/>
                </a:cubicBezTo>
                <a:cubicBezTo>
                  <a:pt x="41304" y="6216"/>
                  <a:pt x="44587" y="8747"/>
                  <a:pt x="48046" y="10978"/>
                </a:cubicBezTo>
                <a:cubicBezTo>
                  <a:pt x="49299" y="11805"/>
                  <a:pt x="49600" y="12858"/>
                  <a:pt x="48873" y="14161"/>
                </a:cubicBezTo>
                <a:cubicBezTo>
                  <a:pt x="47695" y="16291"/>
                  <a:pt x="46517" y="18472"/>
                  <a:pt x="45038" y="20401"/>
                </a:cubicBezTo>
                <a:cubicBezTo>
                  <a:pt x="42908" y="23259"/>
                  <a:pt x="40527" y="25915"/>
                  <a:pt x="38221" y="28622"/>
                </a:cubicBezTo>
                <a:cubicBezTo>
                  <a:pt x="37670" y="29299"/>
                  <a:pt x="36993" y="29850"/>
                  <a:pt x="36141" y="30677"/>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8"/>
          <p:cNvSpPr/>
          <p:nvPr/>
        </p:nvSpPr>
        <p:spPr>
          <a:xfrm>
            <a:off x="3673031" y="3039414"/>
            <a:ext cx="1971741" cy="942708"/>
          </a:xfrm>
          <a:custGeom>
            <a:avLst/>
            <a:gdLst/>
            <a:ahLst/>
            <a:cxnLst/>
            <a:rect l="l" t="t" r="r" b="b"/>
            <a:pathLst>
              <a:path w="74964" h="35841" extrusionOk="0">
                <a:moveTo>
                  <a:pt x="16241" y="4587"/>
                </a:moveTo>
                <a:cubicBezTo>
                  <a:pt x="16743" y="5038"/>
                  <a:pt x="17094" y="5314"/>
                  <a:pt x="17344" y="5665"/>
                </a:cubicBezTo>
                <a:cubicBezTo>
                  <a:pt x="19876" y="9074"/>
                  <a:pt x="23610" y="10527"/>
                  <a:pt x="27419" y="11830"/>
                </a:cubicBezTo>
                <a:cubicBezTo>
                  <a:pt x="28547" y="12206"/>
                  <a:pt x="29825" y="12357"/>
                  <a:pt x="31028" y="12257"/>
                </a:cubicBezTo>
                <a:cubicBezTo>
                  <a:pt x="33911" y="12031"/>
                  <a:pt x="36793" y="11755"/>
                  <a:pt x="39625" y="11204"/>
                </a:cubicBezTo>
                <a:cubicBezTo>
                  <a:pt x="44412" y="10277"/>
                  <a:pt x="48196" y="7695"/>
                  <a:pt x="50903" y="3585"/>
                </a:cubicBezTo>
                <a:cubicBezTo>
                  <a:pt x="51680" y="2407"/>
                  <a:pt x="52156" y="978"/>
                  <a:pt x="53259" y="1"/>
                </a:cubicBezTo>
                <a:cubicBezTo>
                  <a:pt x="55139" y="151"/>
                  <a:pt x="56793" y="778"/>
                  <a:pt x="58422" y="1480"/>
                </a:cubicBezTo>
                <a:cubicBezTo>
                  <a:pt x="61680" y="2933"/>
                  <a:pt x="64989" y="4186"/>
                  <a:pt x="68422" y="5164"/>
                </a:cubicBezTo>
                <a:cubicBezTo>
                  <a:pt x="70227" y="5690"/>
                  <a:pt x="71956" y="6417"/>
                  <a:pt x="73735" y="7119"/>
                </a:cubicBezTo>
                <a:cubicBezTo>
                  <a:pt x="74111" y="7269"/>
                  <a:pt x="74437" y="7570"/>
                  <a:pt x="74638" y="7720"/>
                </a:cubicBezTo>
                <a:cubicBezTo>
                  <a:pt x="74964" y="8497"/>
                  <a:pt x="74688" y="9023"/>
                  <a:pt x="74437" y="9500"/>
                </a:cubicBezTo>
                <a:cubicBezTo>
                  <a:pt x="73560" y="11154"/>
                  <a:pt x="72733" y="12883"/>
                  <a:pt x="71655" y="14412"/>
                </a:cubicBezTo>
                <a:cubicBezTo>
                  <a:pt x="68046" y="19500"/>
                  <a:pt x="64262" y="24412"/>
                  <a:pt x="58898" y="27871"/>
                </a:cubicBezTo>
                <a:cubicBezTo>
                  <a:pt x="55615" y="30001"/>
                  <a:pt x="52207" y="31856"/>
                  <a:pt x="48497" y="33109"/>
                </a:cubicBezTo>
                <a:cubicBezTo>
                  <a:pt x="47044" y="33610"/>
                  <a:pt x="45515" y="33886"/>
                  <a:pt x="43986" y="34212"/>
                </a:cubicBezTo>
                <a:cubicBezTo>
                  <a:pt x="42582" y="34512"/>
                  <a:pt x="41129" y="34663"/>
                  <a:pt x="39725" y="35039"/>
                </a:cubicBezTo>
                <a:cubicBezTo>
                  <a:pt x="37445" y="35640"/>
                  <a:pt x="35139" y="35841"/>
                  <a:pt x="32808" y="35790"/>
                </a:cubicBezTo>
                <a:cubicBezTo>
                  <a:pt x="29575" y="35665"/>
                  <a:pt x="26367" y="35415"/>
                  <a:pt x="23209" y="34613"/>
                </a:cubicBezTo>
                <a:cubicBezTo>
                  <a:pt x="21830" y="34262"/>
                  <a:pt x="20402" y="33861"/>
                  <a:pt x="19124" y="33259"/>
                </a:cubicBezTo>
                <a:cubicBezTo>
                  <a:pt x="15515" y="31555"/>
                  <a:pt x="11931" y="29750"/>
                  <a:pt x="8397" y="27921"/>
                </a:cubicBezTo>
                <a:cubicBezTo>
                  <a:pt x="7319" y="27369"/>
                  <a:pt x="6291" y="26643"/>
                  <a:pt x="5389" y="25841"/>
                </a:cubicBezTo>
                <a:cubicBezTo>
                  <a:pt x="3835" y="24412"/>
                  <a:pt x="2382" y="22883"/>
                  <a:pt x="953" y="21329"/>
                </a:cubicBezTo>
                <a:cubicBezTo>
                  <a:pt x="26" y="20377"/>
                  <a:pt x="1" y="19324"/>
                  <a:pt x="978" y="18372"/>
                </a:cubicBezTo>
                <a:cubicBezTo>
                  <a:pt x="3885" y="15615"/>
                  <a:pt x="6768" y="12833"/>
                  <a:pt x="9800" y="10251"/>
                </a:cubicBezTo>
                <a:cubicBezTo>
                  <a:pt x="11655" y="8647"/>
                  <a:pt x="13635" y="7219"/>
                  <a:pt x="15189" y="5314"/>
                </a:cubicBezTo>
                <a:cubicBezTo>
                  <a:pt x="15389" y="5063"/>
                  <a:pt x="15740" y="4938"/>
                  <a:pt x="16241" y="4587"/>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3353987" y="1738808"/>
            <a:ext cx="865563" cy="1780574"/>
          </a:xfrm>
          <a:custGeom>
            <a:avLst/>
            <a:gdLst/>
            <a:ahLst/>
            <a:cxnLst/>
            <a:rect l="l" t="t" r="r" b="b"/>
            <a:pathLst>
              <a:path w="32908" h="67696" extrusionOk="0">
                <a:moveTo>
                  <a:pt x="10602" y="67696"/>
                </a:moveTo>
                <a:cubicBezTo>
                  <a:pt x="10201" y="67395"/>
                  <a:pt x="9675" y="67119"/>
                  <a:pt x="9349" y="66718"/>
                </a:cubicBezTo>
                <a:cubicBezTo>
                  <a:pt x="8597" y="65766"/>
                  <a:pt x="7795" y="64788"/>
                  <a:pt x="7294" y="63685"/>
                </a:cubicBezTo>
                <a:cubicBezTo>
                  <a:pt x="5063" y="58848"/>
                  <a:pt x="2657" y="54061"/>
                  <a:pt x="1304" y="48848"/>
                </a:cubicBezTo>
                <a:cubicBezTo>
                  <a:pt x="376" y="45264"/>
                  <a:pt x="0" y="41655"/>
                  <a:pt x="677" y="37946"/>
                </a:cubicBezTo>
                <a:cubicBezTo>
                  <a:pt x="802" y="37194"/>
                  <a:pt x="953" y="36417"/>
                  <a:pt x="1003" y="35640"/>
                </a:cubicBezTo>
                <a:cubicBezTo>
                  <a:pt x="1203" y="30903"/>
                  <a:pt x="2557" y="26442"/>
                  <a:pt x="4035" y="22006"/>
                </a:cubicBezTo>
                <a:cubicBezTo>
                  <a:pt x="4637" y="20227"/>
                  <a:pt x="5439" y="18472"/>
                  <a:pt x="6391" y="16868"/>
                </a:cubicBezTo>
                <a:cubicBezTo>
                  <a:pt x="9825" y="11054"/>
                  <a:pt x="14035" y="5916"/>
                  <a:pt x="19750" y="2181"/>
                </a:cubicBezTo>
                <a:cubicBezTo>
                  <a:pt x="20401" y="1755"/>
                  <a:pt x="21078" y="1354"/>
                  <a:pt x="21755" y="978"/>
                </a:cubicBezTo>
                <a:cubicBezTo>
                  <a:pt x="22331" y="653"/>
                  <a:pt x="22933" y="377"/>
                  <a:pt x="23660" y="1"/>
                </a:cubicBezTo>
                <a:cubicBezTo>
                  <a:pt x="24086" y="577"/>
                  <a:pt x="24562" y="1054"/>
                  <a:pt x="24812" y="1630"/>
                </a:cubicBezTo>
                <a:cubicBezTo>
                  <a:pt x="25815" y="3735"/>
                  <a:pt x="26717" y="5891"/>
                  <a:pt x="27670" y="8021"/>
                </a:cubicBezTo>
                <a:cubicBezTo>
                  <a:pt x="28848" y="10653"/>
                  <a:pt x="30000" y="13309"/>
                  <a:pt x="31178" y="15941"/>
                </a:cubicBezTo>
                <a:cubicBezTo>
                  <a:pt x="31504" y="16643"/>
                  <a:pt x="31880" y="17344"/>
                  <a:pt x="32181" y="18046"/>
                </a:cubicBezTo>
                <a:cubicBezTo>
                  <a:pt x="32908" y="19750"/>
                  <a:pt x="32833" y="20277"/>
                  <a:pt x="31379" y="21530"/>
                </a:cubicBezTo>
                <a:cubicBezTo>
                  <a:pt x="27269" y="25089"/>
                  <a:pt x="25063" y="29776"/>
                  <a:pt x="23559" y="34863"/>
                </a:cubicBezTo>
                <a:cubicBezTo>
                  <a:pt x="22833" y="37370"/>
                  <a:pt x="22807" y="39951"/>
                  <a:pt x="23359" y="42482"/>
                </a:cubicBezTo>
                <a:cubicBezTo>
                  <a:pt x="23985" y="45314"/>
                  <a:pt x="24812" y="48071"/>
                  <a:pt x="26417" y="50553"/>
                </a:cubicBezTo>
                <a:cubicBezTo>
                  <a:pt x="26717" y="51004"/>
                  <a:pt x="26918" y="51505"/>
                  <a:pt x="27193" y="52031"/>
                </a:cubicBezTo>
                <a:cubicBezTo>
                  <a:pt x="26818" y="52457"/>
                  <a:pt x="26542" y="52783"/>
                  <a:pt x="26241" y="53084"/>
                </a:cubicBezTo>
                <a:cubicBezTo>
                  <a:pt x="21955" y="57144"/>
                  <a:pt x="17469" y="60979"/>
                  <a:pt x="13584" y="65440"/>
                </a:cubicBezTo>
                <a:cubicBezTo>
                  <a:pt x="12983" y="66091"/>
                  <a:pt x="12306" y="66668"/>
                  <a:pt x="11604" y="67244"/>
                </a:cubicBezTo>
                <a:cubicBezTo>
                  <a:pt x="11379" y="67445"/>
                  <a:pt x="11028" y="67495"/>
                  <a:pt x="10602" y="67696"/>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8"/>
          <p:cNvSpPr/>
          <p:nvPr/>
        </p:nvSpPr>
        <p:spPr>
          <a:xfrm>
            <a:off x="542002" y="1525851"/>
            <a:ext cx="1008555" cy="586480"/>
          </a:xfrm>
          <a:custGeom>
            <a:avLst/>
            <a:gdLst/>
            <a:ahLst/>
            <a:cxnLst/>
            <a:rect l="l" t="t" r="r" b="b"/>
            <a:pathLst>
              <a:path w="36292" h="21104" extrusionOk="0">
                <a:moveTo>
                  <a:pt x="10978" y="8071"/>
                </a:moveTo>
                <a:cubicBezTo>
                  <a:pt x="11103" y="7344"/>
                  <a:pt x="11179" y="6768"/>
                  <a:pt x="11329" y="6191"/>
                </a:cubicBezTo>
                <a:cubicBezTo>
                  <a:pt x="11429" y="5790"/>
                  <a:pt x="11605" y="5414"/>
                  <a:pt x="11780" y="5038"/>
                </a:cubicBezTo>
                <a:cubicBezTo>
                  <a:pt x="13008" y="2281"/>
                  <a:pt x="15189" y="778"/>
                  <a:pt x="18121" y="402"/>
                </a:cubicBezTo>
                <a:cubicBezTo>
                  <a:pt x="21003" y="1"/>
                  <a:pt x="23209" y="1254"/>
                  <a:pt x="24512" y="3860"/>
                </a:cubicBezTo>
                <a:cubicBezTo>
                  <a:pt x="25114" y="5063"/>
                  <a:pt x="25515" y="6342"/>
                  <a:pt x="25389" y="7695"/>
                </a:cubicBezTo>
                <a:cubicBezTo>
                  <a:pt x="25364" y="7921"/>
                  <a:pt x="25615" y="8146"/>
                  <a:pt x="25840" y="8121"/>
                </a:cubicBezTo>
                <a:cubicBezTo>
                  <a:pt x="26166" y="8121"/>
                  <a:pt x="26467" y="8071"/>
                  <a:pt x="26793" y="8021"/>
                </a:cubicBezTo>
                <a:cubicBezTo>
                  <a:pt x="28271" y="7896"/>
                  <a:pt x="29500" y="8372"/>
                  <a:pt x="30477" y="9500"/>
                </a:cubicBezTo>
                <a:cubicBezTo>
                  <a:pt x="30828" y="9901"/>
                  <a:pt x="31179" y="10352"/>
                  <a:pt x="31454" y="10803"/>
                </a:cubicBezTo>
                <a:cubicBezTo>
                  <a:pt x="32231" y="12006"/>
                  <a:pt x="32457" y="13259"/>
                  <a:pt x="31680" y="14562"/>
                </a:cubicBezTo>
                <a:cubicBezTo>
                  <a:pt x="31580" y="14713"/>
                  <a:pt x="31530" y="14913"/>
                  <a:pt x="31505" y="15089"/>
                </a:cubicBezTo>
                <a:cubicBezTo>
                  <a:pt x="31454" y="15314"/>
                  <a:pt x="31855" y="15640"/>
                  <a:pt x="32056" y="15515"/>
                </a:cubicBezTo>
                <a:cubicBezTo>
                  <a:pt x="32382" y="15314"/>
                  <a:pt x="32632" y="15064"/>
                  <a:pt x="33008" y="14788"/>
                </a:cubicBezTo>
                <a:cubicBezTo>
                  <a:pt x="33284" y="14888"/>
                  <a:pt x="33635" y="14963"/>
                  <a:pt x="33936" y="15164"/>
                </a:cubicBezTo>
                <a:cubicBezTo>
                  <a:pt x="34387" y="15439"/>
                  <a:pt x="34788" y="15815"/>
                  <a:pt x="35239" y="16166"/>
                </a:cubicBezTo>
                <a:cubicBezTo>
                  <a:pt x="36216" y="16918"/>
                  <a:pt x="36292" y="17921"/>
                  <a:pt x="35991" y="19023"/>
                </a:cubicBezTo>
                <a:cubicBezTo>
                  <a:pt x="35916" y="19324"/>
                  <a:pt x="35740" y="19625"/>
                  <a:pt x="35540" y="19851"/>
                </a:cubicBezTo>
                <a:cubicBezTo>
                  <a:pt x="34888" y="20627"/>
                  <a:pt x="34036" y="21003"/>
                  <a:pt x="33033" y="21079"/>
                </a:cubicBezTo>
                <a:cubicBezTo>
                  <a:pt x="32758" y="21104"/>
                  <a:pt x="32482" y="21079"/>
                  <a:pt x="32206" y="21079"/>
                </a:cubicBezTo>
                <a:cubicBezTo>
                  <a:pt x="23760" y="21079"/>
                  <a:pt x="15314" y="21079"/>
                  <a:pt x="6868" y="21079"/>
                </a:cubicBezTo>
                <a:cubicBezTo>
                  <a:pt x="5940" y="21079"/>
                  <a:pt x="5038" y="21079"/>
                  <a:pt x="4111" y="21079"/>
                </a:cubicBezTo>
                <a:cubicBezTo>
                  <a:pt x="1780" y="21104"/>
                  <a:pt x="1" y="19349"/>
                  <a:pt x="26" y="17018"/>
                </a:cubicBezTo>
                <a:cubicBezTo>
                  <a:pt x="26" y="16442"/>
                  <a:pt x="126" y="15815"/>
                  <a:pt x="301" y="15264"/>
                </a:cubicBezTo>
                <a:cubicBezTo>
                  <a:pt x="652" y="14211"/>
                  <a:pt x="1404" y="13585"/>
                  <a:pt x="2532" y="13535"/>
                </a:cubicBezTo>
                <a:cubicBezTo>
                  <a:pt x="3083" y="13510"/>
                  <a:pt x="3635" y="13535"/>
                  <a:pt x="4186" y="13560"/>
                </a:cubicBezTo>
                <a:cubicBezTo>
                  <a:pt x="4562" y="13560"/>
                  <a:pt x="4913" y="13610"/>
                  <a:pt x="5289" y="13610"/>
                </a:cubicBezTo>
                <a:cubicBezTo>
                  <a:pt x="5790" y="13610"/>
                  <a:pt x="6016" y="13209"/>
                  <a:pt x="5740" y="12758"/>
                </a:cubicBezTo>
                <a:cubicBezTo>
                  <a:pt x="5389" y="12231"/>
                  <a:pt x="5239" y="11705"/>
                  <a:pt x="5264" y="11079"/>
                </a:cubicBezTo>
                <a:cubicBezTo>
                  <a:pt x="5339" y="9600"/>
                  <a:pt x="5991" y="8572"/>
                  <a:pt x="7419" y="8021"/>
                </a:cubicBezTo>
                <a:cubicBezTo>
                  <a:pt x="8347" y="7670"/>
                  <a:pt x="9274" y="7545"/>
                  <a:pt x="10226" y="7820"/>
                </a:cubicBezTo>
                <a:cubicBezTo>
                  <a:pt x="10452" y="7896"/>
                  <a:pt x="10652" y="7971"/>
                  <a:pt x="10978" y="80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8"/>
          <p:cNvSpPr/>
          <p:nvPr/>
        </p:nvSpPr>
        <p:spPr>
          <a:xfrm>
            <a:off x="515896" y="1501840"/>
            <a:ext cx="1062162" cy="635224"/>
          </a:xfrm>
          <a:custGeom>
            <a:avLst/>
            <a:gdLst/>
            <a:ahLst/>
            <a:cxnLst/>
            <a:rect l="l" t="t" r="r" b="b"/>
            <a:pathLst>
              <a:path w="38221" h="22858" extrusionOk="0">
                <a:moveTo>
                  <a:pt x="11930" y="8998"/>
                </a:moveTo>
                <a:cubicBezTo>
                  <a:pt x="11604" y="8898"/>
                  <a:pt x="11404" y="8823"/>
                  <a:pt x="11178" y="8747"/>
                </a:cubicBezTo>
                <a:cubicBezTo>
                  <a:pt x="10226" y="8472"/>
                  <a:pt x="9299" y="8597"/>
                  <a:pt x="8371" y="8948"/>
                </a:cubicBezTo>
                <a:cubicBezTo>
                  <a:pt x="6943" y="9499"/>
                  <a:pt x="6291" y="10527"/>
                  <a:pt x="6216" y="12006"/>
                </a:cubicBezTo>
                <a:cubicBezTo>
                  <a:pt x="6191" y="12632"/>
                  <a:pt x="6341" y="13158"/>
                  <a:pt x="6692" y="13685"/>
                </a:cubicBezTo>
                <a:cubicBezTo>
                  <a:pt x="6968" y="14136"/>
                  <a:pt x="6742" y="14537"/>
                  <a:pt x="6241" y="14537"/>
                </a:cubicBezTo>
                <a:cubicBezTo>
                  <a:pt x="5865" y="14537"/>
                  <a:pt x="5514" y="14487"/>
                  <a:pt x="5138" y="14487"/>
                </a:cubicBezTo>
                <a:cubicBezTo>
                  <a:pt x="4587" y="14462"/>
                  <a:pt x="4035" y="14437"/>
                  <a:pt x="3484" y="14462"/>
                </a:cubicBezTo>
                <a:cubicBezTo>
                  <a:pt x="2356" y="14512"/>
                  <a:pt x="1604" y="15138"/>
                  <a:pt x="1253" y="16191"/>
                </a:cubicBezTo>
                <a:cubicBezTo>
                  <a:pt x="1078" y="16742"/>
                  <a:pt x="978" y="17369"/>
                  <a:pt x="978" y="17945"/>
                </a:cubicBezTo>
                <a:cubicBezTo>
                  <a:pt x="953" y="20276"/>
                  <a:pt x="2732" y="22031"/>
                  <a:pt x="5063" y="22006"/>
                </a:cubicBezTo>
                <a:cubicBezTo>
                  <a:pt x="5990" y="22006"/>
                  <a:pt x="6892" y="22006"/>
                  <a:pt x="7820" y="22006"/>
                </a:cubicBezTo>
                <a:cubicBezTo>
                  <a:pt x="16266" y="22006"/>
                  <a:pt x="24712" y="22006"/>
                  <a:pt x="33158" y="22006"/>
                </a:cubicBezTo>
                <a:cubicBezTo>
                  <a:pt x="33434" y="22006"/>
                  <a:pt x="33710" y="22031"/>
                  <a:pt x="33985" y="22006"/>
                </a:cubicBezTo>
                <a:cubicBezTo>
                  <a:pt x="34988" y="21930"/>
                  <a:pt x="35840" y="21554"/>
                  <a:pt x="36492" y="20778"/>
                </a:cubicBezTo>
                <a:cubicBezTo>
                  <a:pt x="36692" y="20552"/>
                  <a:pt x="36868" y="20251"/>
                  <a:pt x="36943" y="19950"/>
                </a:cubicBezTo>
                <a:cubicBezTo>
                  <a:pt x="37244" y="18848"/>
                  <a:pt x="37168" y="17845"/>
                  <a:pt x="36191" y="17093"/>
                </a:cubicBezTo>
                <a:cubicBezTo>
                  <a:pt x="35740" y="16742"/>
                  <a:pt x="35339" y="16366"/>
                  <a:pt x="34888" y="16091"/>
                </a:cubicBezTo>
                <a:cubicBezTo>
                  <a:pt x="34587" y="15890"/>
                  <a:pt x="34236" y="15815"/>
                  <a:pt x="33960" y="15715"/>
                </a:cubicBezTo>
                <a:cubicBezTo>
                  <a:pt x="33584" y="15991"/>
                  <a:pt x="33334" y="16241"/>
                  <a:pt x="33008" y="16442"/>
                </a:cubicBezTo>
                <a:cubicBezTo>
                  <a:pt x="32807" y="16567"/>
                  <a:pt x="32406" y="16241"/>
                  <a:pt x="32457" y="16016"/>
                </a:cubicBezTo>
                <a:cubicBezTo>
                  <a:pt x="32482" y="15840"/>
                  <a:pt x="32532" y="15640"/>
                  <a:pt x="32632" y="15489"/>
                </a:cubicBezTo>
                <a:cubicBezTo>
                  <a:pt x="33409" y="14186"/>
                  <a:pt x="33183" y="12933"/>
                  <a:pt x="32406" y="11730"/>
                </a:cubicBezTo>
                <a:cubicBezTo>
                  <a:pt x="32131" y="11279"/>
                  <a:pt x="31780" y="10828"/>
                  <a:pt x="31429" y="10427"/>
                </a:cubicBezTo>
                <a:cubicBezTo>
                  <a:pt x="30452" y="9299"/>
                  <a:pt x="29223" y="8823"/>
                  <a:pt x="27745" y="8948"/>
                </a:cubicBezTo>
                <a:cubicBezTo>
                  <a:pt x="27419" y="8998"/>
                  <a:pt x="27118" y="9048"/>
                  <a:pt x="26792" y="9048"/>
                </a:cubicBezTo>
                <a:cubicBezTo>
                  <a:pt x="26567" y="9073"/>
                  <a:pt x="26316" y="8848"/>
                  <a:pt x="26341" y="8622"/>
                </a:cubicBezTo>
                <a:cubicBezTo>
                  <a:pt x="26467" y="7269"/>
                  <a:pt x="26066" y="5990"/>
                  <a:pt x="25464" y="4787"/>
                </a:cubicBezTo>
                <a:cubicBezTo>
                  <a:pt x="24161" y="2181"/>
                  <a:pt x="21955" y="928"/>
                  <a:pt x="19073" y="1329"/>
                </a:cubicBezTo>
                <a:cubicBezTo>
                  <a:pt x="16141" y="1705"/>
                  <a:pt x="13960" y="3208"/>
                  <a:pt x="12732" y="5965"/>
                </a:cubicBezTo>
                <a:cubicBezTo>
                  <a:pt x="12557" y="6341"/>
                  <a:pt x="12381" y="6717"/>
                  <a:pt x="12281" y="7118"/>
                </a:cubicBezTo>
                <a:cubicBezTo>
                  <a:pt x="12131" y="7695"/>
                  <a:pt x="12055" y="8271"/>
                  <a:pt x="11930" y="8998"/>
                </a:cubicBezTo>
                <a:close/>
                <a:moveTo>
                  <a:pt x="11304" y="7845"/>
                </a:moveTo>
                <a:cubicBezTo>
                  <a:pt x="11429" y="7394"/>
                  <a:pt x="11529" y="7043"/>
                  <a:pt x="11604" y="6692"/>
                </a:cubicBezTo>
                <a:cubicBezTo>
                  <a:pt x="12431" y="3584"/>
                  <a:pt x="14487" y="1680"/>
                  <a:pt x="17494" y="727"/>
                </a:cubicBezTo>
                <a:cubicBezTo>
                  <a:pt x="18071" y="552"/>
                  <a:pt x="18672" y="452"/>
                  <a:pt x="19248" y="376"/>
                </a:cubicBezTo>
                <a:cubicBezTo>
                  <a:pt x="22181" y="0"/>
                  <a:pt x="24311" y="1304"/>
                  <a:pt x="25890" y="3660"/>
                </a:cubicBezTo>
                <a:cubicBezTo>
                  <a:pt x="26517" y="4562"/>
                  <a:pt x="26918" y="5589"/>
                  <a:pt x="27143" y="6692"/>
                </a:cubicBezTo>
                <a:cubicBezTo>
                  <a:pt x="27218" y="7118"/>
                  <a:pt x="27344" y="7569"/>
                  <a:pt x="27469" y="8046"/>
                </a:cubicBezTo>
                <a:cubicBezTo>
                  <a:pt x="27820" y="8071"/>
                  <a:pt x="28146" y="8096"/>
                  <a:pt x="28447" y="8096"/>
                </a:cubicBezTo>
                <a:cubicBezTo>
                  <a:pt x="29725" y="8071"/>
                  <a:pt x="30777" y="8547"/>
                  <a:pt x="31705" y="9374"/>
                </a:cubicBezTo>
                <a:cubicBezTo>
                  <a:pt x="32507" y="10101"/>
                  <a:pt x="33108" y="10953"/>
                  <a:pt x="33609" y="11880"/>
                </a:cubicBezTo>
                <a:cubicBezTo>
                  <a:pt x="33860" y="12381"/>
                  <a:pt x="34010" y="12908"/>
                  <a:pt x="34036" y="13459"/>
                </a:cubicBezTo>
                <a:cubicBezTo>
                  <a:pt x="34036" y="13835"/>
                  <a:pt x="34036" y="14186"/>
                  <a:pt x="34036" y="14462"/>
                </a:cubicBezTo>
                <a:cubicBezTo>
                  <a:pt x="34311" y="14863"/>
                  <a:pt x="34637" y="14888"/>
                  <a:pt x="34938" y="15013"/>
                </a:cubicBezTo>
                <a:cubicBezTo>
                  <a:pt x="35940" y="15489"/>
                  <a:pt x="36767" y="16216"/>
                  <a:pt x="37469" y="17093"/>
                </a:cubicBezTo>
                <a:cubicBezTo>
                  <a:pt x="37945" y="17695"/>
                  <a:pt x="38221" y="18346"/>
                  <a:pt x="37970" y="19148"/>
                </a:cubicBezTo>
                <a:cubicBezTo>
                  <a:pt x="37895" y="19349"/>
                  <a:pt x="37895" y="19600"/>
                  <a:pt x="37870" y="19825"/>
                </a:cubicBezTo>
                <a:cubicBezTo>
                  <a:pt x="37645" y="21279"/>
                  <a:pt x="36692" y="22281"/>
                  <a:pt x="35239" y="22657"/>
                </a:cubicBezTo>
                <a:cubicBezTo>
                  <a:pt x="34487" y="22833"/>
                  <a:pt x="33710" y="22833"/>
                  <a:pt x="32908" y="22833"/>
                </a:cubicBezTo>
                <a:cubicBezTo>
                  <a:pt x="27644" y="22833"/>
                  <a:pt x="22356" y="22833"/>
                  <a:pt x="17093" y="22833"/>
                </a:cubicBezTo>
                <a:cubicBezTo>
                  <a:pt x="13384" y="22858"/>
                  <a:pt x="9649" y="22858"/>
                  <a:pt x="5940" y="22833"/>
                </a:cubicBezTo>
                <a:cubicBezTo>
                  <a:pt x="5389" y="22833"/>
                  <a:pt x="4837" y="22833"/>
                  <a:pt x="4286" y="22783"/>
                </a:cubicBezTo>
                <a:cubicBezTo>
                  <a:pt x="1980" y="22607"/>
                  <a:pt x="176" y="20803"/>
                  <a:pt x="50" y="18497"/>
                </a:cubicBezTo>
                <a:cubicBezTo>
                  <a:pt x="0" y="17620"/>
                  <a:pt x="25" y="16767"/>
                  <a:pt x="301" y="15915"/>
                </a:cubicBezTo>
                <a:cubicBezTo>
                  <a:pt x="827" y="14412"/>
                  <a:pt x="1980" y="13509"/>
                  <a:pt x="3584" y="13434"/>
                </a:cubicBezTo>
                <a:cubicBezTo>
                  <a:pt x="4085" y="13409"/>
                  <a:pt x="4612" y="13434"/>
                  <a:pt x="5163" y="13434"/>
                </a:cubicBezTo>
                <a:cubicBezTo>
                  <a:pt x="5213" y="13108"/>
                  <a:pt x="5288" y="12858"/>
                  <a:pt x="5288" y="12607"/>
                </a:cubicBezTo>
                <a:cubicBezTo>
                  <a:pt x="5263" y="11905"/>
                  <a:pt x="5288" y="11229"/>
                  <a:pt x="5489" y="10552"/>
                </a:cubicBezTo>
                <a:cubicBezTo>
                  <a:pt x="5765" y="9675"/>
                  <a:pt x="6291" y="8998"/>
                  <a:pt x="7068" y="8547"/>
                </a:cubicBezTo>
                <a:cubicBezTo>
                  <a:pt x="8121" y="7920"/>
                  <a:pt x="9248" y="7569"/>
                  <a:pt x="10476" y="7745"/>
                </a:cubicBezTo>
                <a:cubicBezTo>
                  <a:pt x="10702" y="7795"/>
                  <a:pt x="10928" y="7820"/>
                  <a:pt x="11304" y="7845"/>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799354" y="2198341"/>
            <a:ext cx="493856" cy="561386"/>
          </a:xfrm>
          <a:custGeom>
            <a:avLst/>
            <a:gdLst/>
            <a:ahLst/>
            <a:cxnLst/>
            <a:rect l="l" t="t" r="r" b="b"/>
            <a:pathLst>
              <a:path w="17771" h="20201" extrusionOk="0">
                <a:moveTo>
                  <a:pt x="8823" y="20201"/>
                </a:moveTo>
                <a:cubicBezTo>
                  <a:pt x="8171" y="19499"/>
                  <a:pt x="7595" y="18973"/>
                  <a:pt x="7094" y="18371"/>
                </a:cubicBezTo>
                <a:cubicBezTo>
                  <a:pt x="4738" y="15489"/>
                  <a:pt x="2307" y="12682"/>
                  <a:pt x="1" y="9750"/>
                </a:cubicBezTo>
                <a:cubicBezTo>
                  <a:pt x="1" y="9725"/>
                  <a:pt x="26" y="9649"/>
                  <a:pt x="26" y="9599"/>
                </a:cubicBezTo>
                <a:cubicBezTo>
                  <a:pt x="151" y="9374"/>
                  <a:pt x="352" y="9449"/>
                  <a:pt x="527" y="9449"/>
                </a:cubicBezTo>
                <a:cubicBezTo>
                  <a:pt x="2106" y="9424"/>
                  <a:pt x="3685" y="9424"/>
                  <a:pt x="5239" y="9399"/>
                </a:cubicBezTo>
                <a:cubicBezTo>
                  <a:pt x="5891" y="9399"/>
                  <a:pt x="5991" y="9248"/>
                  <a:pt x="5991" y="8647"/>
                </a:cubicBezTo>
                <a:cubicBezTo>
                  <a:pt x="5941" y="6567"/>
                  <a:pt x="5891" y="4512"/>
                  <a:pt x="5865" y="2456"/>
                </a:cubicBezTo>
                <a:cubicBezTo>
                  <a:pt x="5840" y="1930"/>
                  <a:pt x="5840" y="1379"/>
                  <a:pt x="5840" y="827"/>
                </a:cubicBezTo>
                <a:cubicBezTo>
                  <a:pt x="5840" y="602"/>
                  <a:pt x="5891" y="376"/>
                  <a:pt x="5941" y="176"/>
                </a:cubicBezTo>
                <a:cubicBezTo>
                  <a:pt x="7094" y="0"/>
                  <a:pt x="10477" y="25"/>
                  <a:pt x="11680" y="176"/>
                </a:cubicBezTo>
                <a:cubicBezTo>
                  <a:pt x="11981" y="426"/>
                  <a:pt x="11906" y="802"/>
                  <a:pt x="11906" y="1128"/>
                </a:cubicBezTo>
                <a:cubicBezTo>
                  <a:pt x="11830" y="3684"/>
                  <a:pt x="11780" y="6216"/>
                  <a:pt x="11705" y="8772"/>
                </a:cubicBezTo>
                <a:cubicBezTo>
                  <a:pt x="11705" y="9123"/>
                  <a:pt x="11906" y="9349"/>
                  <a:pt x="12206" y="9374"/>
                </a:cubicBezTo>
                <a:cubicBezTo>
                  <a:pt x="12357" y="9399"/>
                  <a:pt x="12507" y="9374"/>
                  <a:pt x="12658" y="9374"/>
                </a:cubicBezTo>
                <a:cubicBezTo>
                  <a:pt x="14086" y="9399"/>
                  <a:pt x="15490" y="9424"/>
                  <a:pt x="16918" y="9424"/>
                </a:cubicBezTo>
                <a:cubicBezTo>
                  <a:pt x="17169" y="9449"/>
                  <a:pt x="17394" y="9449"/>
                  <a:pt x="17595" y="9474"/>
                </a:cubicBezTo>
                <a:cubicBezTo>
                  <a:pt x="17770" y="9725"/>
                  <a:pt x="17670" y="9900"/>
                  <a:pt x="17545" y="10050"/>
                </a:cubicBezTo>
                <a:cubicBezTo>
                  <a:pt x="17369" y="10301"/>
                  <a:pt x="17169" y="10527"/>
                  <a:pt x="16993" y="10752"/>
                </a:cubicBezTo>
                <a:cubicBezTo>
                  <a:pt x="15013" y="13108"/>
                  <a:pt x="13033" y="15489"/>
                  <a:pt x="11053" y="17845"/>
                </a:cubicBezTo>
                <a:cubicBezTo>
                  <a:pt x="10377" y="18647"/>
                  <a:pt x="9725" y="19424"/>
                  <a:pt x="8823" y="2020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8"/>
          <p:cNvSpPr txBox="1"/>
          <p:nvPr/>
        </p:nvSpPr>
        <p:spPr>
          <a:xfrm>
            <a:off x="457200" y="3185898"/>
            <a:ext cx="1214700" cy="691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dirty="0" smtClean="0">
                <a:solidFill>
                  <a:srgbClr val="000000"/>
                </a:solidFill>
                <a:latin typeface="Roboto"/>
                <a:ea typeface="Roboto"/>
                <a:cs typeface="Roboto"/>
                <a:sym typeface="Roboto"/>
              </a:rPr>
              <a:t>Deleted file in the autopsy </a:t>
            </a:r>
            <a:endParaRPr sz="1200" dirty="0">
              <a:solidFill>
                <a:srgbClr val="000000"/>
              </a:solidFill>
              <a:latin typeface="Roboto"/>
              <a:ea typeface="Roboto"/>
              <a:cs typeface="Roboto"/>
              <a:sym typeface="Roboto"/>
            </a:endParaRPr>
          </a:p>
        </p:txBody>
      </p:sp>
      <p:sp>
        <p:nvSpPr>
          <p:cNvPr id="1104" name="Google Shape;1104;p48"/>
          <p:cNvSpPr txBox="1"/>
          <p:nvPr/>
        </p:nvSpPr>
        <p:spPr>
          <a:xfrm>
            <a:off x="477462"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6"/>
                </a:solidFill>
                <a:latin typeface="Roboto"/>
                <a:ea typeface="Roboto"/>
                <a:cs typeface="Roboto"/>
                <a:sym typeface="Roboto"/>
              </a:rPr>
              <a:t>Deleted files</a:t>
            </a:r>
            <a:endParaRPr b="1" dirty="0">
              <a:solidFill>
                <a:schemeClr val="accent6"/>
              </a:solidFill>
              <a:latin typeface="Roboto"/>
              <a:ea typeface="Roboto"/>
              <a:cs typeface="Roboto"/>
              <a:sym typeface="Roboto"/>
            </a:endParaRPr>
          </a:p>
        </p:txBody>
      </p:sp>
      <p:sp>
        <p:nvSpPr>
          <p:cNvPr id="1105" name="Google Shape;1105;p48"/>
          <p:cNvSpPr/>
          <p:nvPr/>
        </p:nvSpPr>
        <p:spPr>
          <a:xfrm>
            <a:off x="2000390" y="1546706"/>
            <a:ext cx="1009249" cy="587147"/>
          </a:xfrm>
          <a:custGeom>
            <a:avLst/>
            <a:gdLst/>
            <a:ahLst/>
            <a:cxnLst/>
            <a:rect l="l" t="t" r="r" b="b"/>
            <a:pathLst>
              <a:path w="36317" h="21128" extrusionOk="0">
                <a:moveTo>
                  <a:pt x="11003" y="8070"/>
                </a:moveTo>
                <a:cubicBezTo>
                  <a:pt x="11129" y="7343"/>
                  <a:pt x="11204" y="6767"/>
                  <a:pt x="11329" y="6191"/>
                </a:cubicBezTo>
                <a:cubicBezTo>
                  <a:pt x="11429" y="5790"/>
                  <a:pt x="11605" y="5414"/>
                  <a:pt x="11780" y="5038"/>
                </a:cubicBezTo>
                <a:cubicBezTo>
                  <a:pt x="13008" y="2281"/>
                  <a:pt x="15214" y="802"/>
                  <a:pt x="18146" y="401"/>
                </a:cubicBezTo>
                <a:cubicBezTo>
                  <a:pt x="21029" y="0"/>
                  <a:pt x="23234" y="1253"/>
                  <a:pt x="24537" y="3885"/>
                </a:cubicBezTo>
                <a:cubicBezTo>
                  <a:pt x="25139" y="5088"/>
                  <a:pt x="25515" y="6341"/>
                  <a:pt x="25414" y="7694"/>
                </a:cubicBezTo>
                <a:cubicBezTo>
                  <a:pt x="25389" y="7920"/>
                  <a:pt x="25640" y="8145"/>
                  <a:pt x="25841" y="8145"/>
                </a:cubicBezTo>
                <a:cubicBezTo>
                  <a:pt x="26166" y="8120"/>
                  <a:pt x="26492" y="8070"/>
                  <a:pt x="26818" y="8045"/>
                </a:cubicBezTo>
                <a:cubicBezTo>
                  <a:pt x="28272" y="7895"/>
                  <a:pt x="29525" y="8371"/>
                  <a:pt x="30502" y="9499"/>
                </a:cubicBezTo>
                <a:cubicBezTo>
                  <a:pt x="30853" y="9900"/>
                  <a:pt x="31179" y="10351"/>
                  <a:pt x="31480" y="10827"/>
                </a:cubicBezTo>
                <a:cubicBezTo>
                  <a:pt x="32232" y="12030"/>
                  <a:pt x="32482" y="13258"/>
                  <a:pt x="31680" y="14562"/>
                </a:cubicBezTo>
                <a:cubicBezTo>
                  <a:pt x="31605" y="14712"/>
                  <a:pt x="31555" y="14912"/>
                  <a:pt x="31505" y="15088"/>
                </a:cubicBezTo>
                <a:cubicBezTo>
                  <a:pt x="31455" y="15313"/>
                  <a:pt x="31881" y="15639"/>
                  <a:pt x="32081" y="15514"/>
                </a:cubicBezTo>
                <a:cubicBezTo>
                  <a:pt x="32382" y="15339"/>
                  <a:pt x="32658" y="15088"/>
                  <a:pt x="33034" y="14787"/>
                </a:cubicBezTo>
                <a:cubicBezTo>
                  <a:pt x="33284" y="14887"/>
                  <a:pt x="33660" y="14963"/>
                  <a:pt x="33936" y="15163"/>
                </a:cubicBezTo>
                <a:cubicBezTo>
                  <a:pt x="34412" y="15464"/>
                  <a:pt x="34813" y="15840"/>
                  <a:pt x="35239" y="16166"/>
                </a:cubicBezTo>
                <a:cubicBezTo>
                  <a:pt x="36217" y="16917"/>
                  <a:pt x="36317" y="17945"/>
                  <a:pt x="36016" y="19023"/>
                </a:cubicBezTo>
                <a:cubicBezTo>
                  <a:pt x="35941" y="19323"/>
                  <a:pt x="35765" y="19624"/>
                  <a:pt x="35565" y="19850"/>
                </a:cubicBezTo>
                <a:cubicBezTo>
                  <a:pt x="34913" y="20652"/>
                  <a:pt x="34036" y="21003"/>
                  <a:pt x="33034" y="21103"/>
                </a:cubicBezTo>
                <a:cubicBezTo>
                  <a:pt x="32758" y="21128"/>
                  <a:pt x="32482" y="21103"/>
                  <a:pt x="32207" y="21103"/>
                </a:cubicBezTo>
                <a:cubicBezTo>
                  <a:pt x="23785" y="21078"/>
                  <a:pt x="15339" y="21078"/>
                  <a:pt x="6893" y="21078"/>
                </a:cubicBezTo>
                <a:cubicBezTo>
                  <a:pt x="5966" y="21078"/>
                  <a:pt x="5064" y="21078"/>
                  <a:pt x="4136" y="21078"/>
                </a:cubicBezTo>
                <a:cubicBezTo>
                  <a:pt x="1805" y="21103"/>
                  <a:pt x="1" y="19349"/>
                  <a:pt x="51" y="17018"/>
                </a:cubicBezTo>
                <a:cubicBezTo>
                  <a:pt x="51" y="16441"/>
                  <a:pt x="151" y="15840"/>
                  <a:pt x="327" y="15263"/>
                </a:cubicBezTo>
                <a:cubicBezTo>
                  <a:pt x="652" y="14211"/>
                  <a:pt x="1404" y="13584"/>
                  <a:pt x="2557" y="13559"/>
                </a:cubicBezTo>
                <a:cubicBezTo>
                  <a:pt x="3109" y="13534"/>
                  <a:pt x="3660" y="13559"/>
                  <a:pt x="4211" y="13559"/>
                </a:cubicBezTo>
                <a:cubicBezTo>
                  <a:pt x="4587" y="13584"/>
                  <a:pt x="4938" y="13609"/>
                  <a:pt x="5314" y="13609"/>
                </a:cubicBezTo>
                <a:cubicBezTo>
                  <a:pt x="5815" y="13609"/>
                  <a:pt x="6041" y="13208"/>
                  <a:pt x="5740" y="12782"/>
                </a:cubicBezTo>
                <a:cubicBezTo>
                  <a:pt x="5389" y="12256"/>
                  <a:pt x="5264" y="11704"/>
                  <a:pt x="5289" y="11078"/>
                </a:cubicBezTo>
                <a:cubicBezTo>
                  <a:pt x="5364" y="9599"/>
                  <a:pt x="6016" y="8572"/>
                  <a:pt x="7419" y="8020"/>
                </a:cubicBezTo>
                <a:cubicBezTo>
                  <a:pt x="8347" y="7669"/>
                  <a:pt x="9274" y="7544"/>
                  <a:pt x="10252" y="7845"/>
                </a:cubicBezTo>
                <a:cubicBezTo>
                  <a:pt x="10477" y="7895"/>
                  <a:pt x="10678" y="7970"/>
                  <a:pt x="11003" y="8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973934" y="1520917"/>
            <a:ext cx="1062189" cy="635252"/>
          </a:xfrm>
          <a:custGeom>
            <a:avLst/>
            <a:gdLst/>
            <a:ahLst/>
            <a:cxnLst/>
            <a:rect l="l" t="t" r="r" b="b"/>
            <a:pathLst>
              <a:path w="38222" h="22859" extrusionOk="0">
                <a:moveTo>
                  <a:pt x="11955" y="8998"/>
                </a:moveTo>
                <a:cubicBezTo>
                  <a:pt x="11630" y="8898"/>
                  <a:pt x="11429" y="8823"/>
                  <a:pt x="11204" y="8773"/>
                </a:cubicBezTo>
                <a:cubicBezTo>
                  <a:pt x="10226" y="8472"/>
                  <a:pt x="9299" y="8597"/>
                  <a:pt x="8371" y="8948"/>
                </a:cubicBezTo>
                <a:cubicBezTo>
                  <a:pt x="6968" y="9500"/>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1" y="14462"/>
                  <a:pt x="3509" y="14487"/>
                </a:cubicBezTo>
                <a:cubicBezTo>
                  <a:pt x="2356" y="14512"/>
                  <a:pt x="1604" y="15139"/>
                  <a:pt x="1279" y="16191"/>
                </a:cubicBezTo>
                <a:cubicBezTo>
                  <a:pt x="1103" y="16768"/>
                  <a:pt x="1003" y="17369"/>
                  <a:pt x="1003" y="17946"/>
                </a:cubicBezTo>
                <a:cubicBezTo>
                  <a:pt x="953" y="20277"/>
                  <a:pt x="2757" y="22031"/>
                  <a:pt x="5088" y="22006"/>
                </a:cubicBezTo>
                <a:cubicBezTo>
                  <a:pt x="6016" y="22006"/>
                  <a:pt x="6918" y="22006"/>
                  <a:pt x="7845" y="22006"/>
                </a:cubicBezTo>
                <a:cubicBezTo>
                  <a:pt x="16291" y="22006"/>
                  <a:pt x="24737" y="22006"/>
                  <a:pt x="33159" y="22031"/>
                </a:cubicBezTo>
                <a:cubicBezTo>
                  <a:pt x="33434" y="22031"/>
                  <a:pt x="33710" y="22056"/>
                  <a:pt x="33986" y="22031"/>
                </a:cubicBezTo>
                <a:cubicBezTo>
                  <a:pt x="34988" y="21931"/>
                  <a:pt x="35865" y="21580"/>
                  <a:pt x="36517" y="20778"/>
                </a:cubicBezTo>
                <a:cubicBezTo>
                  <a:pt x="36717" y="20552"/>
                  <a:pt x="36893" y="20251"/>
                  <a:pt x="36968" y="19951"/>
                </a:cubicBezTo>
                <a:cubicBezTo>
                  <a:pt x="37269" y="18873"/>
                  <a:pt x="37169" y="17845"/>
                  <a:pt x="36191" y="17094"/>
                </a:cubicBezTo>
                <a:cubicBezTo>
                  <a:pt x="35765" y="16768"/>
                  <a:pt x="35364" y="16392"/>
                  <a:pt x="34888" y="16091"/>
                </a:cubicBezTo>
                <a:cubicBezTo>
                  <a:pt x="34612" y="15891"/>
                  <a:pt x="34236" y="15815"/>
                  <a:pt x="33986" y="15715"/>
                </a:cubicBezTo>
                <a:cubicBezTo>
                  <a:pt x="33610" y="16016"/>
                  <a:pt x="33334" y="16267"/>
                  <a:pt x="33033" y="16442"/>
                </a:cubicBezTo>
                <a:cubicBezTo>
                  <a:pt x="32833" y="16567"/>
                  <a:pt x="32407" y="16241"/>
                  <a:pt x="32457" y="16016"/>
                </a:cubicBezTo>
                <a:cubicBezTo>
                  <a:pt x="32507" y="15840"/>
                  <a:pt x="32557" y="15640"/>
                  <a:pt x="32632" y="15490"/>
                </a:cubicBezTo>
                <a:cubicBezTo>
                  <a:pt x="33434" y="14186"/>
                  <a:pt x="33184" y="12958"/>
                  <a:pt x="32432" y="11755"/>
                </a:cubicBezTo>
                <a:cubicBezTo>
                  <a:pt x="32131" y="11279"/>
                  <a:pt x="31805" y="10828"/>
                  <a:pt x="31454" y="10427"/>
                </a:cubicBezTo>
                <a:cubicBezTo>
                  <a:pt x="30477" y="9299"/>
                  <a:pt x="29224" y="8823"/>
                  <a:pt x="27770" y="8973"/>
                </a:cubicBezTo>
                <a:cubicBezTo>
                  <a:pt x="27444" y="8998"/>
                  <a:pt x="27118" y="9048"/>
                  <a:pt x="26793" y="9073"/>
                </a:cubicBezTo>
                <a:cubicBezTo>
                  <a:pt x="26592" y="9073"/>
                  <a:pt x="26341" y="8848"/>
                  <a:pt x="26366" y="8622"/>
                </a:cubicBezTo>
                <a:cubicBezTo>
                  <a:pt x="26467" y="7269"/>
                  <a:pt x="26091" y="6016"/>
                  <a:pt x="25489" y="4813"/>
                </a:cubicBezTo>
                <a:cubicBezTo>
                  <a:pt x="24186" y="2181"/>
                  <a:pt x="21981" y="928"/>
                  <a:pt x="19098" y="1329"/>
                </a:cubicBezTo>
                <a:cubicBezTo>
                  <a:pt x="16166" y="1730"/>
                  <a:pt x="13960" y="3209"/>
                  <a:pt x="12732" y="5966"/>
                </a:cubicBezTo>
                <a:cubicBezTo>
                  <a:pt x="12557" y="6342"/>
                  <a:pt x="12381" y="6718"/>
                  <a:pt x="12281" y="7119"/>
                </a:cubicBezTo>
                <a:cubicBezTo>
                  <a:pt x="12156" y="7695"/>
                  <a:pt x="12081" y="8271"/>
                  <a:pt x="11955" y="8998"/>
                </a:cubicBezTo>
                <a:close/>
                <a:moveTo>
                  <a:pt x="11304" y="7870"/>
                </a:moveTo>
                <a:cubicBezTo>
                  <a:pt x="11429" y="7419"/>
                  <a:pt x="11529" y="7068"/>
                  <a:pt x="11630" y="6718"/>
                </a:cubicBezTo>
                <a:cubicBezTo>
                  <a:pt x="12432" y="3585"/>
                  <a:pt x="14512" y="1680"/>
                  <a:pt x="17519" y="728"/>
                </a:cubicBezTo>
                <a:cubicBezTo>
                  <a:pt x="18096" y="552"/>
                  <a:pt x="18672" y="452"/>
                  <a:pt x="19274" y="377"/>
                </a:cubicBezTo>
                <a:cubicBezTo>
                  <a:pt x="22206" y="1"/>
                  <a:pt x="24311" y="1329"/>
                  <a:pt x="25915" y="3660"/>
                </a:cubicBezTo>
                <a:cubicBezTo>
                  <a:pt x="26517" y="4562"/>
                  <a:pt x="26943" y="5590"/>
                  <a:pt x="27143" y="6693"/>
                </a:cubicBezTo>
                <a:cubicBezTo>
                  <a:pt x="27244" y="7144"/>
                  <a:pt x="27369" y="7570"/>
                  <a:pt x="27494" y="8046"/>
                </a:cubicBezTo>
                <a:cubicBezTo>
                  <a:pt x="27845" y="8071"/>
                  <a:pt x="28171" y="8096"/>
                  <a:pt x="28472" y="8096"/>
                </a:cubicBezTo>
                <a:cubicBezTo>
                  <a:pt x="29725" y="8071"/>
                  <a:pt x="30803" y="8572"/>
                  <a:pt x="31705" y="9374"/>
                </a:cubicBezTo>
                <a:cubicBezTo>
                  <a:pt x="32507" y="10101"/>
                  <a:pt x="33108" y="10953"/>
                  <a:pt x="33610" y="11906"/>
                </a:cubicBezTo>
                <a:cubicBezTo>
                  <a:pt x="33885" y="12382"/>
                  <a:pt x="34036" y="12908"/>
                  <a:pt x="34061" y="13485"/>
                </a:cubicBezTo>
                <a:cubicBezTo>
                  <a:pt x="34061" y="13835"/>
                  <a:pt x="34061" y="14211"/>
                  <a:pt x="34061" y="14462"/>
                </a:cubicBezTo>
                <a:cubicBezTo>
                  <a:pt x="34311" y="14863"/>
                  <a:pt x="34662" y="14888"/>
                  <a:pt x="34938" y="15038"/>
                </a:cubicBezTo>
                <a:cubicBezTo>
                  <a:pt x="35966" y="15515"/>
                  <a:pt x="36793" y="16241"/>
                  <a:pt x="37469" y="17094"/>
                </a:cubicBezTo>
                <a:cubicBezTo>
                  <a:pt x="37946" y="17695"/>
                  <a:pt x="38221" y="18347"/>
                  <a:pt x="37971" y="19149"/>
                </a:cubicBezTo>
                <a:cubicBezTo>
                  <a:pt x="37920" y="19374"/>
                  <a:pt x="37920" y="19600"/>
                  <a:pt x="37895" y="19825"/>
                </a:cubicBezTo>
                <a:cubicBezTo>
                  <a:pt x="37645" y="21304"/>
                  <a:pt x="36717" y="22282"/>
                  <a:pt x="35264" y="22658"/>
                </a:cubicBezTo>
                <a:cubicBezTo>
                  <a:pt x="34487" y="22833"/>
                  <a:pt x="33710" y="22833"/>
                  <a:pt x="32933" y="22833"/>
                </a:cubicBezTo>
                <a:cubicBezTo>
                  <a:pt x="27670" y="22858"/>
                  <a:pt x="22382" y="22858"/>
                  <a:pt x="17118" y="22858"/>
                </a:cubicBezTo>
                <a:cubicBezTo>
                  <a:pt x="13384" y="22858"/>
                  <a:pt x="9675" y="22858"/>
                  <a:pt x="5965" y="22858"/>
                </a:cubicBezTo>
                <a:cubicBezTo>
                  <a:pt x="5414" y="22858"/>
                  <a:pt x="4863" y="22833"/>
                  <a:pt x="4311" y="22808"/>
                </a:cubicBezTo>
                <a:cubicBezTo>
                  <a:pt x="2005" y="22632"/>
                  <a:pt x="201" y="20803"/>
                  <a:pt x="51" y="18522"/>
                </a:cubicBezTo>
                <a:cubicBezTo>
                  <a:pt x="0" y="17645"/>
                  <a:pt x="26" y="16768"/>
                  <a:pt x="326" y="15916"/>
                </a:cubicBezTo>
                <a:cubicBezTo>
                  <a:pt x="853" y="14412"/>
                  <a:pt x="2005" y="13510"/>
                  <a:pt x="3609" y="13434"/>
                </a:cubicBezTo>
                <a:cubicBezTo>
                  <a:pt x="4111" y="13409"/>
                  <a:pt x="4612" y="13434"/>
                  <a:pt x="5188" y="13434"/>
                </a:cubicBezTo>
                <a:cubicBezTo>
                  <a:pt x="5239" y="13109"/>
                  <a:pt x="5289" y="12858"/>
                  <a:pt x="5289" y="12607"/>
                </a:cubicBezTo>
                <a:cubicBezTo>
                  <a:pt x="5289" y="11906"/>
                  <a:pt x="5314" y="11229"/>
                  <a:pt x="5514" y="10552"/>
                </a:cubicBezTo>
                <a:cubicBezTo>
                  <a:pt x="5790" y="9675"/>
                  <a:pt x="6316" y="8998"/>
                  <a:pt x="7093" y="8547"/>
                </a:cubicBezTo>
                <a:cubicBezTo>
                  <a:pt x="8121" y="7921"/>
                  <a:pt x="9249" y="7570"/>
                  <a:pt x="10502" y="7770"/>
                </a:cubicBezTo>
                <a:cubicBezTo>
                  <a:pt x="10727" y="7795"/>
                  <a:pt x="10953" y="7820"/>
                  <a:pt x="11304" y="7870"/>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2257392" y="2218112"/>
            <a:ext cx="493856" cy="561414"/>
          </a:xfrm>
          <a:custGeom>
            <a:avLst/>
            <a:gdLst/>
            <a:ahLst/>
            <a:cxnLst/>
            <a:rect l="l" t="t" r="r" b="b"/>
            <a:pathLst>
              <a:path w="17771" h="20202" extrusionOk="0">
                <a:moveTo>
                  <a:pt x="8848" y="20201"/>
                </a:moveTo>
                <a:cubicBezTo>
                  <a:pt x="8171" y="19499"/>
                  <a:pt x="7620" y="18948"/>
                  <a:pt x="7119" y="18347"/>
                </a:cubicBezTo>
                <a:cubicBezTo>
                  <a:pt x="4738" y="15464"/>
                  <a:pt x="2307" y="12657"/>
                  <a:pt x="26" y="9725"/>
                </a:cubicBezTo>
                <a:cubicBezTo>
                  <a:pt x="1" y="9700"/>
                  <a:pt x="26" y="9625"/>
                  <a:pt x="51" y="9575"/>
                </a:cubicBezTo>
                <a:cubicBezTo>
                  <a:pt x="151" y="9349"/>
                  <a:pt x="377" y="9424"/>
                  <a:pt x="552" y="9424"/>
                </a:cubicBezTo>
                <a:cubicBezTo>
                  <a:pt x="2131" y="9399"/>
                  <a:pt x="3685" y="9399"/>
                  <a:pt x="5264" y="9399"/>
                </a:cubicBezTo>
                <a:cubicBezTo>
                  <a:pt x="5891" y="9374"/>
                  <a:pt x="6016" y="9224"/>
                  <a:pt x="5991" y="8622"/>
                </a:cubicBezTo>
                <a:cubicBezTo>
                  <a:pt x="5941" y="6567"/>
                  <a:pt x="5916" y="4487"/>
                  <a:pt x="5866" y="2432"/>
                </a:cubicBezTo>
                <a:cubicBezTo>
                  <a:pt x="5866" y="1905"/>
                  <a:pt x="5841" y="1354"/>
                  <a:pt x="5866" y="828"/>
                </a:cubicBezTo>
                <a:cubicBezTo>
                  <a:pt x="5866" y="577"/>
                  <a:pt x="5916" y="351"/>
                  <a:pt x="5941" y="151"/>
                </a:cubicBezTo>
                <a:cubicBezTo>
                  <a:pt x="7119" y="1"/>
                  <a:pt x="10502" y="1"/>
                  <a:pt x="11705" y="151"/>
                </a:cubicBezTo>
                <a:cubicBezTo>
                  <a:pt x="12006" y="427"/>
                  <a:pt x="11931" y="778"/>
                  <a:pt x="11931" y="1103"/>
                </a:cubicBezTo>
                <a:cubicBezTo>
                  <a:pt x="11856" y="3660"/>
                  <a:pt x="11781" y="6216"/>
                  <a:pt x="11730" y="8748"/>
                </a:cubicBezTo>
                <a:cubicBezTo>
                  <a:pt x="11730" y="9098"/>
                  <a:pt x="11906" y="9324"/>
                  <a:pt x="12232" y="9349"/>
                </a:cubicBezTo>
                <a:cubicBezTo>
                  <a:pt x="12382" y="9374"/>
                  <a:pt x="12532" y="9374"/>
                  <a:pt x="12683" y="9374"/>
                </a:cubicBezTo>
                <a:cubicBezTo>
                  <a:pt x="14086" y="9374"/>
                  <a:pt x="15515" y="9399"/>
                  <a:pt x="16943" y="9424"/>
                </a:cubicBezTo>
                <a:cubicBezTo>
                  <a:pt x="17169" y="9424"/>
                  <a:pt x="17420" y="9449"/>
                  <a:pt x="17620" y="9449"/>
                </a:cubicBezTo>
                <a:cubicBezTo>
                  <a:pt x="17771" y="9700"/>
                  <a:pt x="17670" y="9875"/>
                  <a:pt x="17570" y="10051"/>
                </a:cubicBezTo>
                <a:cubicBezTo>
                  <a:pt x="17395" y="10276"/>
                  <a:pt x="17194" y="10502"/>
                  <a:pt x="17019" y="10727"/>
                </a:cubicBezTo>
                <a:cubicBezTo>
                  <a:pt x="15014" y="13083"/>
                  <a:pt x="13034" y="15464"/>
                  <a:pt x="11054" y="17845"/>
                </a:cubicBezTo>
                <a:cubicBezTo>
                  <a:pt x="10402" y="18622"/>
                  <a:pt x="9750" y="19399"/>
                  <a:pt x="8848" y="2020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8"/>
          <p:cNvSpPr txBox="1"/>
          <p:nvPr/>
        </p:nvSpPr>
        <p:spPr>
          <a:xfrm>
            <a:off x="1897675" y="3363922"/>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US" sz="1200" dirty="0" smtClean="0">
                <a:solidFill>
                  <a:srgbClr val="000000"/>
                </a:solidFill>
                <a:latin typeface="Roboto"/>
                <a:ea typeface="Roboto"/>
                <a:cs typeface="Roboto"/>
                <a:sym typeface="Roboto"/>
              </a:rPr>
              <a:t>Pcloud user ID &amp; Password &amp; Crypto Password</a:t>
            </a:r>
            <a:endParaRPr lang="en-US" sz="1200" dirty="0">
              <a:latin typeface="Roboto"/>
              <a:ea typeface="Roboto"/>
              <a:cs typeface="Roboto"/>
              <a:sym typeface="Roboto"/>
            </a:endParaRPr>
          </a:p>
          <a:p>
            <a:pPr marL="12700" marR="0" lvl="0" indent="0" algn="ctr" rtl="0">
              <a:lnSpc>
                <a:spcPct val="100000"/>
              </a:lnSpc>
              <a:spcBef>
                <a:spcPts val="0"/>
              </a:spcBef>
              <a:spcAft>
                <a:spcPts val="0"/>
              </a:spcAft>
              <a:buNone/>
            </a:pPr>
            <a:r>
              <a:rPr lang="en-US" sz="1200" dirty="0" smtClean="0">
                <a:solidFill>
                  <a:srgbClr val="000000"/>
                </a:solidFill>
                <a:latin typeface="Roboto"/>
                <a:ea typeface="Roboto"/>
                <a:cs typeface="Roboto"/>
                <a:sym typeface="Roboto"/>
              </a:rPr>
              <a:t>Sync time file location</a:t>
            </a:r>
            <a:endParaRPr sz="1200" dirty="0">
              <a:solidFill>
                <a:srgbClr val="000000"/>
              </a:solidFill>
              <a:latin typeface="Roboto"/>
              <a:ea typeface="Roboto"/>
              <a:cs typeface="Roboto"/>
              <a:sym typeface="Roboto"/>
            </a:endParaRPr>
          </a:p>
        </p:txBody>
      </p:sp>
      <p:sp>
        <p:nvSpPr>
          <p:cNvPr id="1109" name="Google Shape;1109;p48"/>
          <p:cNvSpPr txBox="1"/>
          <p:nvPr/>
        </p:nvSpPr>
        <p:spPr>
          <a:xfrm>
            <a:off x="1917929"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5"/>
                </a:solidFill>
                <a:latin typeface="Roboto"/>
                <a:ea typeface="Roboto"/>
                <a:cs typeface="Roboto"/>
                <a:sym typeface="Roboto"/>
              </a:rPr>
              <a:t>RAM Dump</a:t>
            </a:r>
            <a:endParaRPr b="1" dirty="0">
              <a:solidFill>
                <a:schemeClr val="accent5"/>
              </a:solidFill>
              <a:latin typeface="Roboto"/>
              <a:ea typeface="Roboto"/>
              <a:cs typeface="Roboto"/>
              <a:sym typeface="Roboto"/>
            </a:endParaRPr>
          </a:p>
        </p:txBody>
      </p:sp>
      <p:sp>
        <p:nvSpPr>
          <p:cNvPr id="1110" name="Google Shape;1110;p48"/>
          <p:cNvSpPr/>
          <p:nvPr/>
        </p:nvSpPr>
        <p:spPr>
          <a:xfrm>
            <a:off x="6119725" y="1527450"/>
            <a:ext cx="1008527" cy="586452"/>
          </a:xfrm>
          <a:custGeom>
            <a:avLst/>
            <a:gdLst/>
            <a:ahLst/>
            <a:cxnLst/>
            <a:rect l="l" t="t" r="r" b="b"/>
            <a:pathLst>
              <a:path w="36291" h="21103" extrusionOk="0">
                <a:moveTo>
                  <a:pt x="10978" y="8070"/>
                </a:moveTo>
                <a:cubicBezTo>
                  <a:pt x="11103" y="7343"/>
                  <a:pt x="11178" y="6767"/>
                  <a:pt x="11328" y="6191"/>
                </a:cubicBezTo>
                <a:cubicBezTo>
                  <a:pt x="11429" y="5790"/>
                  <a:pt x="11604" y="5414"/>
                  <a:pt x="11754" y="5038"/>
                </a:cubicBezTo>
                <a:cubicBezTo>
                  <a:pt x="12983" y="2281"/>
                  <a:pt x="15188" y="777"/>
                  <a:pt x="18120" y="401"/>
                </a:cubicBezTo>
                <a:cubicBezTo>
                  <a:pt x="21003" y="0"/>
                  <a:pt x="23208" y="1253"/>
                  <a:pt x="24511" y="3860"/>
                </a:cubicBezTo>
                <a:cubicBezTo>
                  <a:pt x="25113" y="5063"/>
                  <a:pt x="25514" y="6341"/>
                  <a:pt x="25389" y="7694"/>
                </a:cubicBezTo>
                <a:cubicBezTo>
                  <a:pt x="25364" y="7920"/>
                  <a:pt x="25614" y="8145"/>
                  <a:pt x="25840" y="8145"/>
                </a:cubicBezTo>
                <a:cubicBezTo>
                  <a:pt x="26141" y="8120"/>
                  <a:pt x="26466" y="8070"/>
                  <a:pt x="26792" y="8020"/>
                </a:cubicBezTo>
                <a:cubicBezTo>
                  <a:pt x="28271" y="7895"/>
                  <a:pt x="29499" y="8371"/>
                  <a:pt x="30476" y="9499"/>
                </a:cubicBezTo>
                <a:cubicBezTo>
                  <a:pt x="30827" y="9900"/>
                  <a:pt x="31178" y="10351"/>
                  <a:pt x="31454" y="10802"/>
                </a:cubicBezTo>
                <a:cubicBezTo>
                  <a:pt x="32206" y="12005"/>
                  <a:pt x="32456" y="13258"/>
                  <a:pt x="31679" y="14562"/>
                </a:cubicBezTo>
                <a:cubicBezTo>
                  <a:pt x="31579" y="14712"/>
                  <a:pt x="31529" y="14912"/>
                  <a:pt x="31504" y="15088"/>
                </a:cubicBezTo>
                <a:cubicBezTo>
                  <a:pt x="31454" y="15313"/>
                  <a:pt x="31855" y="15639"/>
                  <a:pt x="32055" y="15514"/>
                </a:cubicBezTo>
                <a:cubicBezTo>
                  <a:pt x="32356" y="15313"/>
                  <a:pt x="32632" y="15088"/>
                  <a:pt x="33008" y="14787"/>
                </a:cubicBezTo>
                <a:cubicBezTo>
                  <a:pt x="33258" y="14887"/>
                  <a:pt x="33634" y="14963"/>
                  <a:pt x="33935" y="15163"/>
                </a:cubicBezTo>
                <a:cubicBezTo>
                  <a:pt x="34386" y="15464"/>
                  <a:pt x="34787" y="15840"/>
                  <a:pt x="35238" y="16166"/>
                </a:cubicBezTo>
                <a:cubicBezTo>
                  <a:pt x="36191" y="16917"/>
                  <a:pt x="36291" y="17920"/>
                  <a:pt x="35990" y="19023"/>
                </a:cubicBezTo>
                <a:cubicBezTo>
                  <a:pt x="35915" y="19323"/>
                  <a:pt x="35740" y="19624"/>
                  <a:pt x="35539" y="19850"/>
                </a:cubicBezTo>
                <a:cubicBezTo>
                  <a:pt x="34887" y="20652"/>
                  <a:pt x="34010" y="21003"/>
                  <a:pt x="33033" y="21103"/>
                </a:cubicBezTo>
                <a:cubicBezTo>
                  <a:pt x="32757" y="21103"/>
                  <a:pt x="32481" y="21103"/>
                  <a:pt x="32206" y="21078"/>
                </a:cubicBezTo>
                <a:cubicBezTo>
                  <a:pt x="23760" y="21078"/>
                  <a:pt x="15313" y="21078"/>
                  <a:pt x="6867" y="21078"/>
                </a:cubicBezTo>
                <a:cubicBezTo>
                  <a:pt x="5940" y="21078"/>
                  <a:pt x="5038" y="21078"/>
                  <a:pt x="4110" y="21078"/>
                </a:cubicBezTo>
                <a:cubicBezTo>
                  <a:pt x="1779" y="21103"/>
                  <a:pt x="0" y="19349"/>
                  <a:pt x="25" y="17018"/>
                </a:cubicBezTo>
                <a:cubicBezTo>
                  <a:pt x="25" y="16441"/>
                  <a:pt x="125" y="15815"/>
                  <a:pt x="301" y="15263"/>
                </a:cubicBezTo>
                <a:cubicBezTo>
                  <a:pt x="652" y="14211"/>
                  <a:pt x="1404" y="13584"/>
                  <a:pt x="2531" y="13534"/>
                </a:cubicBezTo>
                <a:cubicBezTo>
                  <a:pt x="3083" y="13534"/>
                  <a:pt x="3634" y="13559"/>
                  <a:pt x="4186" y="13559"/>
                </a:cubicBezTo>
                <a:cubicBezTo>
                  <a:pt x="4561" y="13584"/>
                  <a:pt x="4912" y="13609"/>
                  <a:pt x="5288" y="13609"/>
                </a:cubicBezTo>
                <a:cubicBezTo>
                  <a:pt x="5790" y="13609"/>
                  <a:pt x="6015" y="13208"/>
                  <a:pt x="5714" y="12757"/>
                </a:cubicBezTo>
                <a:cubicBezTo>
                  <a:pt x="5389" y="12256"/>
                  <a:pt x="5238" y="11704"/>
                  <a:pt x="5263" y="11078"/>
                </a:cubicBezTo>
                <a:cubicBezTo>
                  <a:pt x="5338" y="9599"/>
                  <a:pt x="5990" y="8572"/>
                  <a:pt x="7419" y="8020"/>
                </a:cubicBezTo>
                <a:cubicBezTo>
                  <a:pt x="8346" y="7669"/>
                  <a:pt x="9273" y="7544"/>
                  <a:pt x="10226" y="7845"/>
                </a:cubicBezTo>
                <a:cubicBezTo>
                  <a:pt x="10451" y="7895"/>
                  <a:pt x="10652" y="7970"/>
                  <a:pt x="10978" y="8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8"/>
          <p:cNvSpPr/>
          <p:nvPr/>
        </p:nvSpPr>
        <p:spPr>
          <a:xfrm>
            <a:off x="6093241" y="1501661"/>
            <a:ext cx="1062189" cy="635224"/>
          </a:xfrm>
          <a:custGeom>
            <a:avLst/>
            <a:gdLst/>
            <a:ahLst/>
            <a:cxnLst/>
            <a:rect l="l" t="t" r="r" b="b"/>
            <a:pathLst>
              <a:path w="38222" h="22858" extrusionOk="0">
                <a:moveTo>
                  <a:pt x="11931" y="8998"/>
                </a:moveTo>
                <a:cubicBezTo>
                  <a:pt x="11605" y="8898"/>
                  <a:pt x="11404" y="8823"/>
                  <a:pt x="11179" y="8773"/>
                </a:cubicBezTo>
                <a:cubicBezTo>
                  <a:pt x="10226" y="8472"/>
                  <a:pt x="9299" y="8597"/>
                  <a:pt x="8372" y="8948"/>
                </a:cubicBezTo>
                <a:cubicBezTo>
                  <a:pt x="6943" y="9500"/>
                  <a:pt x="6291" y="10527"/>
                  <a:pt x="6216" y="12006"/>
                </a:cubicBezTo>
                <a:cubicBezTo>
                  <a:pt x="6191" y="12632"/>
                  <a:pt x="6342" y="13184"/>
                  <a:pt x="6667" y="13685"/>
                </a:cubicBezTo>
                <a:cubicBezTo>
                  <a:pt x="6968" y="14136"/>
                  <a:pt x="6743" y="14537"/>
                  <a:pt x="6241" y="14537"/>
                </a:cubicBezTo>
                <a:cubicBezTo>
                  <a:pt x="5865" y="14537"/>
                  <a:pt x="5514" y="14512"/>
                  <a:pt x="5139" y="14487"/>
                </a:cubicBezTo>
                <a:cubicBezTo>
                  <a:pt x="4587" y="14487"/>
                  <a:pt x="4036" y="14462"/>
                  <a:pt x="3484" y="14462"/>
                </a:cubicBezTo>
                <a:cubicBezTo>
                  <a:pt x="2357" y="14512"/>
                  <a:pt x="1605" y="15139"/>
                  <a:pt x="1254" y="16191"/>
                </a:cubicBezTo>
                <a:cubicBezTo>
                  <a:pt x="1078" y="16743"/>
                  <a:pt x="978" y="17369"/>
                  <a:pt x="978" y="17946"/>
                </a:cubicBezTo>
                <a:cubicBezTo>
                  <a:pt x="953" y="20277"/>
                  <a:pt x="2732" y="22031"/>
                  <a:pt x="5063" y="22006"/>
                </a:cubicBezTo>
                <a:cubicBezTo>
                  <a:pt x="5991" y="22006"/>
                  <a:pt x="6893" y="22006"/>
                  <a:pt x="7820" y="22006"/>
                </a:cubicBezTo>
                <a:cubicBezTo>
                  <a:pt x="16266" y="22006"/>
                  <a:pt x="24713" y="22006"/>
                  <a:pt x="33159" y="22006"/>
                </a:cubicBezTo>
                <a:cubicBezTo>
                  <a:pt x="33434" y="22031"/>
                  <a:pt x="33710" y="22031"/>
                  <a:pt x="33986" y="22031"/>
                </a:cubicBezTo>
                <a:cubicBezTo>
                  <a:pt x="34963" y="21931"/>
                  <a:pt x="35840" y="21580"/>
                  <a:pt x="36492" y="20778"/>
                </a:cubicBezTo>
                <a:cubicBezTo>
                  <a:pt x="36693" y="20552"/>
                  <a:pt x="36868" y="20251"/>
                  <a:pt x="36943" y="19951"/>
                </a:cubicBezTo>
                <a:cubicBezTo>
                  <a:pt x="37244" y="18848"/>
                  <a:pt x="37144" y="17845"/>
                  <a:pt x="36191" y="17094"/>
                </a:cubicBezTo>
                <a:cubicBezTo>
                  <a:pt x="35740" y="16768"/>
                  <a:pt x="35339" y="16392"/>
                  <a:pt x="34888" y="16091"/>
                </a:cubicBezTo>
                <a:cubicBezTo>
                  <a:pt x="34587" y="15891"/>
                  <a:pt x="34211" y="15815"/>
                  <a:pt x="33961" y="15715"/>
                </a:cubicBezTo>
                <a:cubicBezTo>
                  <a:pt x="33585" y="16016"/>
                  <a:pt x="33309" y="16241"/>
                  <a:pt x="33008" y="16442"/>
                </a:cubicBezTo>
                <a:cubicBezTo>
                  <a:pt x="32808" y="16567"/>
                  <a:pt x="32407" y="16241"/>
                  <a:pt x="32457" y="16016"/>
                </a:cubicBezTo>
                <a:cubicBezTo>
                  <a:pt x="32482" y="15840"/>
                  <a:pt x="32532" y="15640"/>
                  <a:pt x="32632" y="15490"/>
                </a:cubicBezTo>
                <a:cubicBezTo>
                  <a:pt x="33409" y="14186"/>
                  <a:pt x="33159" y="12933"/>
                  <a:pt x="32407" y="11730"/>
                </a:cubicBezTo>
                <a:cubicBezTo>
                  <a:pt x="32131" y="11279"/>
                  <a:pt x="31780" y="10828"/>
                  <a:pt x="31429" y="10427"/>
                </a:cubicBezTo>
                <a:cubicBezTo>
                  <a:pt x="30452" y="9299"/>
                  <a:pt x="29224" y="8823"/>
                  <a:pt x="27745" y="8948"/>
                </a:cubicBezTo>
                <a:cubicBezTo>
                  <a:pt x="27419" y="8998"/>
                  <a:pt x="27094" y="9048"/>
                  <a:pt x="26793" y="9073"/>
                </a:cubicBezTo>
                <a:cubicBezTo>
                  <a:pt x="26567" y="9073"/>
                  <a:pt x="26317" y="8848"/>
                  <a:pt x="26342" y="8622"/>
                </a:cubicBezTo>
                <a:cubicBezTo>
                  <a:pt x="26467" y="7269"/>
                  <a:pt x="26066" y="5991"/>
                  <a:pt x="25464" y="4788"/>
                </a:cubicBezTo>
                <a:cubicBezTo>
                  <a:pt x="24161" y="2181"/>
                  <a:pt x="21956" y="928"/>
                  <a:pt x="19073" y="1329"/>
                </a:cubicBezTo>
                <a:cubicBezTo>
                  <a:pt x="16141" y="1705"/>
                  <a:pt x="13936" y="3209"/>
                  <a:pt x="12707" y="5966"/>
                </a:cubicBezTo>
                <a:cubicBezTo>
                  <a:pt x="12557" y="6342"/>
                  <a:pt x="12382" y="6718"/>
                  <a:pt x="12281" y="7119"/>
                </a:cubicBezTo>
                <a:cubicBezTo>
                  <a:pt x="12131" y="7695"/>
                  <a:pt x="12056" y="8271"/>
                  <a:pt x="11931" y="8998"/>
                </a:cubicBezTo>
                <a:close/>
                <a:moveTo>
                  <a:pt x="11304" y="7870"/>
                </a:moveTo>
                <a:cubicBezTo>
                  <a:pt x="11429" y="7394"/>
                  <a:pt x="11530" y="7043"/>
                  <a:pt x="11605" y="6718"/>
                </a:cubicBezTo>
                <a:cubicBezTo>
                  <a:pt x="12432" y="3585"/>
                  <a:pt x="14487" y="1680"/>
                  <a:pt x="17494" y="728"/>
                </a:cubicBezTo>
                <a:cubicBezTo>
                  <a:pt x="18071" y="552"/>
                  <a:pt x="18672" y="452"/>
                  <a:pt x="19249" y="377"/>
                </a:cubicBezTo>
                <a:cubicBezTo>
                  <a:pt x="22181" y="1"/>
                  <a:pt x="24286" y="1329"/>
                  <a:pt x="25890" y="3660"/>
                </a:cubicBezTo>
                <a:cubicBezTo>
                  <a:pt x="26517" y="4562"/>
                  <a:pt x="26918" y="5590"/>
                  <a:pt x="27144" y="6692"/>
                </a:cubicBezTo>
                <a:cubicBezTo>
                  <a:pt x="27219" y="7144"/>
                  <a:pt x="27344" y="7570"/>
                  <a:pt x="27469" y="8046"/>
                </a:cubicBezTo>
                <a:cubicBezTo>
                  <a:pt x="27820" y="8071"/>
                  <a:pt x="28146" y="8096"/>
                  <a:pt x="28447" y="8096"/>
                </a:cubicBezTo>
                <a:cubicBezTo>
                  <a:pt x="29725" y="8071"/>
                  <a:pt x="30778" y="8572"/>
                  <a:pt x="31705" y="9374"/>
                </a:cubicBezTo>
                <a:cubicBezTo>
                  <a:pt x="32482" y="10101"/>
                  <a:pt x="33084" y="10953"/>
                  <a:pt x="33585" y="11880"/>
                </a:cubicBezTo>
                <a:cubicBezTo>
                  <a:pt x="33860" y="12382"/>
                  <a:pt x="34011" y="12908"/>
                  <a:pt x="34036" y="13484"/>
                </a:cubicBezTo>
                <a:cubicBezTo>
                  <a:pt x="34036" y="13835"/>
                  <a:pt x="34036" y="14211"/>
                  <a:pt x="34036" y="14462"/>
                </a:cubicBezTo>
                <a:cubicBezTo>
                  <a:pt x="34312" y="14863"/>
                  <a:pt x="34637" y="14888"/>
                  <a:pt x="34913" y="15038"/>
                </a:cubicBezTo>
                <a:cubicBezTo>
                  <a:pt x="35941" y="15490"/>
                  <a:pt x="36768" y="16216"/>
                  <a:pt x="37444" y="17094"/>
                </a:cubicBezTo>
                <a:cubicBezTo>
                  <a:pt x="37921" y="17695"/>
                  <a:pt x="38221" y="18347"/>
                  <a:pt x="37971" y="19149"/>
                </a:cubicBezTo>
                <a:cubicBezTo>
                  <a:pt x="37896" y="19349"/>
                  <a:pt x="37896" y="19600"/>
                  <a:pt x="37871" y="19825"/>
                </a:cubicBezTo>
                <a:cubicBezTo>
                  <a:pt x="37645" y="21279"/>
                  <a:pt x="36693" y="22282"/>
                  <a:pt x="35239" y="22657"/>
                </a:cubicBezTo>
                <a:cubicBezTo>
                  <a:pt x="34462" y="22833"/>
                  <a:pt x="33685" y="22833"/>
                  <a:pt x="32908" y="22833"/>
                </a:cubicBezTo>
                <a:cubicBezTo>
                  <a:pt x="27645" y="22833"/>
                  <a:pt x="22357" y="22833"/>
                  <a:pt x="17093" y="22858"/>
                </a:cubicBezTo>
                <a:cubicBezTo>
                  <a:pt x="13384" y="22858"/>
                  <a:pt x="9650" y="22858"/>
                  <a:pt x="5941" y="22833"/>
                </a:cubicBezTo>
                <a:cubicBezTo>
                  <a:pt x="5389" y="22833"/>
                  <a:pt x="4838" y="22833"/>
                  <a:pt x="4286" y="22783"/>
                </a:cubicBezTo>
                <a:cubicBezTo>
                  <a:pt x="1981" y="22607"/>
                  <a:pt x="176" y="20803"/>
                  <a:pt x="51" y="18497"/>
                </a:cubicBezTo>
                <a:cubicBezTo>
                  <a:pt x="1" y="17645"/>
                  <a:pt x="26" y="16768"/>
                  <a:pt x="301" y="15916"/>
                </a:cubicBezTo>
                <a:cubicBezTo>
                  <a:pt x="828" y="14412"/>
                  <a:pt x="1981" y="13510"/>
                  <a:pt x="3585" y="13434"/>
                </a:cubicBezTo>
                <a:cubicBezTo>
                  <a:pt x="4086" y="13409"/>
                  <a:pt x="4587" y="13434"/>
                  <a:pt x="5164" y="13434"/>
                </a:cubicBezTo>
                <a:cubicBezTo>
                  <a:pt x="5214" y="13109"/>
                  <a:pt x="5264" y="12858"/>
                  <a:pt x="5264" y="12607"/>
                </a:cubicBezTo>
                <a:cubicBezTo>
                  <a:pt x="5264" y="11906"/>
                  <a:pt x="5289" y="11229"/>
                  <a:pt x="5489" y="10552"/>
                </a:cubicBezTo>
                <a:cubicBezTo>
                  <a:pt x="5765" y="9675"/>
                  <a:pt x="6291" y="8998"/>
                  <a:pt x="7068" y="8547"/>
                </a:cubicBezTo>
                <a:cubicBezTo>
                  <a:pt x="8121" y="7921"/>
                  <a:pt x="9224" y="7570"/>
                  <a:pt x="10477" y="7745"/>
                </a:cubicBezTo>
                <a:cubicBezTo>
                  <a:pt x="10702" y="7795"/>
                  <a:pt x="10928" y="7820"/>
                  <a:pt x="11304" y="7870"/>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8"/>
          <p:cNvSpPr/>
          <p:nvPr/>
        </p:nvSpPr>
        <p:spPr>
          <a:xfrm>
            <a:off x="6376032" y="2198161"/>
            <a:ext cx="494523" cy="562108"/>
          </a:xfrm>
          <a:custGeom>
            <a:avLst/>
            <a:gdLst/>
            <a:ahLst/>
            <a:cxnLst/>
            <a:rect l="l" t="t" r="r" b="b"/>
            <a:pathLst>
              <a:path w="17795" h="20227" extrusionOk="0">
                <a:moveTo>
                  <a:pt x="8847" y="20226"/>
                </a:moveTo>
                <a:cubicBezTo>
                  <a:pt x="8196" y="19499"/>
                  <a:pt x="7619" y="18973"/>
                  <a:pt x="7118" y="18372"/>
                </a:cubicBezTo>
                <a:cubicBezTo>
                  <a:pt x="4762" y="15489"/>
                  <a:pt x="2331" y="12682"/>
                  <a:pt x="25" y="9750"/>
                </a:cubicBezTo>
                <a:cubicBezTo>
                  <a:pt x="0" y="9725"/>
                  <a:pt x="50" y="9650"/>
                  <a:pt x="50" y="9600"/>
                </a:cubicBezTo>
                <a:cubicBezTo>
                  <a:pt x="176" y="9374"/>
                  <a:pt x="376" y="9449"/>
                  <a:pt x="552" y="9449"/>
                </a:cubicBezTo>
                <a:cubicBezTo>
                  <a:pt x="2130" y="9424"/>
                  <a:pt x="3709" y="9424"/>
                  <a:pt x="5263" y="9399"/>
                </a:cubicBezTo>
                <a:cubicBezTo>
                  <a:pt x="5890" y="9399"/>
                  <a:pt x="6015" y="9249"/>
                  <a:pt x="6015" y="8647"/>
                </a:cubicBezTo>
                <a:cubicBezTo>
                  <a:pt x="5965" y="6567"/>
                  <a:pt x="5915" y="4512"/>
                  <a:pt x="5890" y="2457"/>
                </a:cubicBezTo>
                <a:cubicBezTo>
                  <a:pt x="5865" y="1930"/>
                  <a:pt x="5840" y="1379"/>
                  <a:pt x="5865" y="853"/>
                </a:cubicBezTo>
                <a:cubicBezTo>
                  <a:pt x="5865" y="602"/>
                  <a:pt x="5915" y="376"/>
                  <a:pt x="5965" y="176"/>
                </a:cubicBezTo>
                <a:cubicBezTo>
                  <a:pt x="7118" y="1"/>
                  <a:pt x="10501" y="26"/>
                  <a:pt x="11704" y="176"/>
                </a:cubicBezTo>
                <a:cubicBezTo>
                  <a:pt x="12005" y="427"/>
                  <a:pt x="11930" y="803"/>
                  <a:pt x="11930" y="1128"/>
                </a:cubicBezTo>
                <a:cubicBezTo>
                  <a:pt x="11855" y="3685"/>
                  <a:pt x="11805" y="6216"/>
                  <a:pt x="11730" y="8772"/>
                </a:cubicBezTo>
                <a:cubicBezTo>
                  <a:pt x="11730" y="9123"/>
                  <a:pt x="11905" y="9349"/>
                  <a:pt x="12231" y="9374"/>
                </a:cubicBezTo>
                <a:cubicBezTo>
                  <a:pt x="12381" y="9399"/>
                  <a:pt x="12532" y="9374"/>
                  <a:pt x="12682" y="9399"/>
                </a:cubicBezTo>
                <a:cubicBezTo>
                  <a:pt x="14110" y="9399"/>
                  <a:pt x="15514" y="9424"/>
                  <a:pt x="16943" y="9449"/>
                </a:cubicBezTo>
                <a:cubicBezTo>
                  <a:pt x="17193" y="9449"/>
                  <a:pt x="17419" y="9474"/>
                  <a:pt x="17619" y="9474"/>
                </a:cubicBezTo>
                <a:cubicBezTo>
                  <a:pt x="17795" y="9725"/>
                  <a:pt x="17694" y="9900"/>
                  <a:pt x="17569" y="10051"/>
                </a:cubicBezTo>
                <a:cubicBezTo>
                  <a:pt x="17394" y="10301"/>
                  <a:pt x="17193" y="10527"/>
                  <a:pt x="17018" y="10752"/>
                </a:cubicBezTo>
                <a:cubicBezTo>
                  <a:pt x="15038" y="13108"/>
                  <a:pt x="13058" y="15489"/>
                  <a:pt x="11053" y="17845"/>
                </a:cubicBezTo>
                <a:cubicBezTo>
                  <a:pt x="10401" y="18647"/>
                  <a:pt x="9750" y="19424"/>
                  <a:pt x="8847" y="20226"/>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txBox="1"/>
          <p:nvPr/>
        </p:nvSpPr>
        <p:spPr>
          <a:xfrm>
            <a:off x="6030219" y="3185898"/>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 sz="1200" dirty="0" smtClean="0">
                <a:solidFill>
                  <a:srgbClr val="000000"/>
                </a:solidFill>
                <a:latin typeface="Roboto"/>
                <a:ea typeface="Roboto"/>
                <a:cs typeface="Roboto"/>
                <a:sym typeface="Roboto"/>
              </a:rPr>
              <a:t>Browser History ID </a:t>
            </a:r>
          </a:p>
          <a:p>
            <a:pPr marL="12700" marR="0" lvl="0" indent="0" algn="ctr" rtl="0">
              <a:lnSpc>
                <a:spcPct val="100000"/>
              </a:lnSpc>
              <a:spcBef>
                <a:spcPts val="0"/>
              </a:spcBef>
              <a:spcAft>
                <a:spcPts val="0"/>
              </a:spcAft>
              <a:buNone/>
            </a:pPr>
            <a:r>
              <a:rPr lang="en-US" sz="1200" dirty="0" smtClean="0">
                <a:latin typeface="Roboto"/>
                <a:ea typeface="Roboto"/>
                <a:cs typeface="Roboto"/>
                <a:sym typeface="Roboto"/>
              </a:rPr>
              <a:t>Cookies &amp; session ID </a:t>
            </a:r>
            <a:endParaRPr sz="1200" dirty="0">
              <a:solidFill>
                <a:srgbClr val="000000"/>
              </a:solidFill>
              <a:latin typeface="Roboto"/>
              <a:ea typeface="Roboto"/>
              <a:cs typeface="Roboto"/>
              <a:sym typeface="Roboto"/>
            </a:endParaRPr>
          </a:p>
        </p:txBody>
      </p:sp>
      <p:sp>
        <p:nvSpPr>
          <p:cNvPr id="1114" name="Google Shape;1114;p48"/>
          <p:cNvSpPr txBox="1"/>
          <p:nvPr/>
        </p:nvSpPr>
        <p:spPr>
          <a:xfrm>
            <a:off x="6060588"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3"/>
                </a:solidFill>
                <a:latin typeface="Roboto"/>
                <a:ea typeface="Roboto"/>
                <a:cs typeface="Roboto"/>
                <a:sym typeface="Roboto"/>
              </a:rPr>
              <a:t>History</a:t>
            </a:r>
            <a:endParaRPr b="1" dirty="0">
              <a:solidFill>
                <a:schemeClr val="accent3"/>
              </a:solidFill>
              <a:latin typeface="Roboto"/>
              <a:ea typeface="Roboto"/>
              <a:cs typeface="Roboto"/>
              <a:sym typeface="Roboto"/>
            </a:endParaRPr>
          </a:p>
        </p:txBody>
      </p:sp>
      <p:sp>
        <p:nvSpPr>
          <p:cNvPr id="1115" name="Google Shape;1115;p48"/>
          <p:cNvSpPr/>
          <p:nvPr/>
        </p:nvSpPr>
        <p:spPr>
          <a:xfrm>
            <a:off x="7574829" y="1539848"/>
            <a:ext cx="1009249" cy="586480"/>
          </a:xfrm>
          <a:custGeom>
            <a:avLst/>
            <a:gdLst/>
            <a:ahLst/>
            <a:cxnLst/>
            <a:rect l="l" t="t" r="r" b="b"/>
            <a:pathLst>
              <a:path w="36317" h="21104" extrusionOk="0">
                <a:moveTo>
                  <a:pt x="11003" y="8071"/>
                </a:moveTo>
                <a:cubicBezTo>
                  <a:pt x="11128" y="7344"/>
                  <a:pt x="11203" y="6768"/>
                  <a:pt x="11354" y="6191"/>
                </a:cubicBezTo>
                <a:cubicBezTo>
                  <a:pt x="11454" y="5790"/>
                  <a:pt x="11630" y="5414"/>
                  <a:pt x="11780" y="5038"/>
                </a:cubicBezTo>
                <a:cubicBezTo>
                  <a:pt x="13008" y="2282"/>
                  <a:pt x="15214" y="778"/>
                  <a:pt x="18146" y="402"/>
                </a:cubicBezTo>
                <a:cubicBezTo>
                  <a:pt x="21028" y="1"/>
                  <a:pt x="23234" y="1254"/>
                  <a:pt x="24537" y="3886"/>
                </a:cubicBezTo>
                <a:cubicBezTo>
                  <a:pt x="25138" y="5064"/>
                  <a:pt x="25539" y="6342"/>
                  <a:pt x="25414" y="7695"/>
                </a:cubicBezTo>
                <a:cubicBezTo>
                  <a:pt x="25389" y="7921"/>
                  <a:pt x="25640" y="8146"/>
                  <a:pt x="25865" y="8146"/>
                </a:cubicBezTo>
                <a:cubicBezTo>
                  <a:pt x="26166" y="8121"/>
                  <a:pt x="26492" y="8071"/>
                  <a:pt x="26818" y="8046"/>
                </a:cubicBezTo>
                <a:cubicBezTo>
                  <a:pt x="28296" y="7896"/>
                  <a:pt x="29524" y="8372"/>
                  <a:pt x="30502" y="9500"/>
                </a:cubicBezTo>
                <a:cubicBezTo>
                  <a:pt x="30853" y="9901"/>
                  <a:pt x="31179" y="10352"/>
                  <a:pt x="31479" y="10803"/>
                </a:cubicBezTo>
                <a:cubicBezTo>
                  <a:pt x="32231" y="12006"/>
                  <a:pt x="32482" y="13259"/>
                  <a:pt x="31705" y="14562"/>
                </a:cubicBezTo>
                <a:cubicBezTo>
                  <a:pt x="31605" y="14713"/>
                  <a:pt x="31554" y="14913"/>
                  <a:pt x="31529" y="15089"/>
                </a:cubicBezTo>
                <a:cubicBezTo>
                  <a:pt x="31479" y="15314"/>
                  <a:pt x="31880" y="15640"/>
                  <a:pt x="32081" y="15515"/>
                </a:cubicBezTo>
                <a:cubicBezTo>
                  <a:pt x="32382" y="15314"/>
                  <a:pt x="32657" y="15089"/>
                  <a:pt x="33033" y="14788"/>
                </a:cubicBezTo>
                <a:cubicBezTo>
                  <a:pt x="33284" y="14888"/>
                  <a:pt x="33660" y="14963"/>
                  <a:pt x="33961" y="15164"/>
                </a:cubicBezTo>
                <a:cubicBezTo>
                  <a:pt x="34412" y="15465"/>
                  <a:pt x="34813" y="15841"/>
                  <a:pt x="35239" y="16166"/>
                </a:cubicBezTo>
                <a:cubicBezTo>
                  <a:pt x="36216" y="16918"/>
                  <a:pt x="36316" y="17946"/>
                  <a:pt x="36016" y="19023"/>
                </a:cubicBezTo>
                <a:cubicBezTo>
                  <a:pt x="35940" y="19324"/>
                  <a:pt x="35765" y="19625"/>
                  <a:pt x="35565" y="19851"/>
                </a:cubicBezTo>
                <a:cubicBezTo>
                  <a:pt x="34913" y="20653"/>
                  <a:pt x="34036" y="21003"/>
                  <a:pt x="33033" y="21104"/>
                </a:cubicBezTo>
                <a:cubicBezTo>
                  <a:pt x="32783" y="21104"/>
                  <a:pt x="32507" y="21104"/>
                  <a:pt x="32231" y="21104"/>
                </a:cubicBezTo>
                <a:cubicBezTo>
                  <a:pt x="23785" y="21079"/>
                  <a:pt x="15339" y="21079"/>
                  <a:pt x="6893" y="21079"/>
                </a:cubicBezTo>
                <a:cubicBezTo>
                  <a:pt x="5965" y="21079"/>
                  <a:pt x="5063" y="21079"/>
                  <a:pt x="4136" y="21079"/>
                </a:cubicBezTo>
                <a:cubicBezTo>
                  <a:pt x="1805" y="21104"/>
                  <a:pt x="0" y="19349"/>
                  <a:pt x="51" y="17018"/>
                </a:cubicBezTo>
                <a:cubicBezTo>
                  <a:pt x="51" y="16442"/>
                  <a:pt x="151" y="15841"/>
                  <a:pt x="326" y="15264"/>
                </a:cubicBezTo>
                <a:cubicBezTo>
                  <a:pt x="652" y="14211"/>
                  <a:pt x="1429" y="13585"/>
                  <a:pt x="2557" y="13535"/>
                </a:cubicBezTo>
                <a:cubicBezTo>
                  <a:pt x="3108" y="13535"/>
                  <a:pt x="3660" y="13560"/>
                  <a:pt x="4211" y="13560"/>
                </a:cubicBezTo>
                <a:cubicBezTo>
                  <a:pt x="4587" y="13585"/>
                  <a:pt x="4938" y="13610"/>
                  <a:pt x="5314" y="13610"/>
                </a:cubicBezTo>
                <a:cubicBezTo>
                  <a:pt x="5815" y="13610"/>
                  <a:pt x="6041" y="13209"/>
                  <a:pt x="5740" y="12783"/>
                </a:cubicBezTo>
                <a:cubicBezTo>
                  <a:pt x="5389" y="12257"/>
                  <a:pt x="5264" y="11705"/>
                  <a:pt x="5289" y="11079"/>
                </a:cubicBezTo>
                <a:cubicBezTo>
                  <a:pt x="5364" y="9600"/>
                  <a:pt x="6015" y="8572"/>
                  <a:pt x="7419" y="8021"/>
                </a:cubicBezTo>
                <a:cubicBezTo>
                  <a:pt x="8371" y="7670"/>
                  <a:pt x="9299" y="7545"/>
                  <a:pt x="10251" y="7845"/>
                </a:cubicBezTo>
                <a:cubicBezTo>
                  <a:pt x="10477" y="7896"/>
                  <a:pt x="10677" y="7971"/>
                  <a:pt x="11003" y="80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8"/>
          <p:cNvSpPr/>
          <p:nvPr/>
        </p:nvSpPr>
        <p:spPr>
          <a:xfrm>
            <a:off x="7548373" y="1514087"/>
            <a:ext cx="1062162" cy="635224"/>
          </a:xfrm>
          <a:custGeom>
            <a:avLst/>
            <a:gdLst/>
            <a:ahLst/>
            <a:cxnLst/>
            <a:rect l="l" t="t" r="r" b="b"/>
            <a:pathLst>
              <a:path w="38221" h="22858" extrusionOk="0">
                <a:moveTo>
                  <a:pt x="11955" y="8998"/>
                </a:moveTo>
                <a:cubicBezTo>
                  <a:pt x="11629" y="8898"/>
                  <a:pt x="11429" y="8823"/>
                  <a:pt x="11203" y="8772"/>
                </a:cubicBezTo>
                <a:cubicBezTo>
                  <a:pt x="10251" y="8472"/>
                  <a:pt x="9323" y="8597"/>
                  <a:pt x="8371" y="8948"/>
                </a:cubicBezTo>
                <a:cubicBezTo>
                  <a:pt x="6967" y="9499"/>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0" y="14462"/>
                  <a:pt x="3509" y="14462"/>
                </a:cubicBezTo>
                <a:cubicBezTo>
                  <a:pt x="2381" y="14512"/>
                  <a:pt x="1604" y="15138"/>
                  <a:pt x="1278" y="16191"/>
                </a:cubicBezTo>
                <a:cubicBezTo>
                  <a:pt x="1103" y="16768"/>
                  <a:pt x="1003" y="17369"/>
                  <a:pt x="1003" y="17945"/>
                </a:cubicBezTo>
                <a:cubicBezTo>
                  <a:pt x="952" y="20276"/>
                  <a:pt x="2757" y="22031"/>
                  <a:pt x="5088" y="22006"/>
                </a:cubicBezTo>
                <a:cubicBezTo>
                  <a:pt x="6015" y="22006"/>
                  <a:pt x="6917" y="22006"/>
                  <a:pt x="7845" y="22006"/>
                </a:cubicBezTo>
                <a:cubicBezTo>
                  <a:pt x="16291" y="22006"/>
                  <a:pt x="24737" y="22006"/>
                  <a:pt x="33183" y="22031"/>
                </a:cubicBezTo>
                <a:cubicBezTo>
                  <a:pt x="33459" y="22031"/>
                  <a:pt x="33735" y="22031"/>
                  <a:pt x="33985" y="22031"/>
                </a:cubicBezTo>
                <a:cubicBezTo>
                  <a:pt x="34988" y="21930"/>
                  <a:pt x="35865" y="21580"/>
                  <a:pt x="36517" y="20778"/>
                </a:cubicBezTo>
                <a:cubicBezTo>
                  <a:pt x="36717" y="20552"/>
                  <a:pt x="36892" y="20251"/>
                  <a:pt x="36968" y="19950"/>
                </a:cubicBezTo>
                <a:cubicBezTo>
                  <a:pt x="37268" y="18873"/>
                  <a:pt x="37168" y="17845"/>
                  <a:pt x="36191" y="17093"/>
                </a:cubicBezTo>
                <a:cubicBezTo>
                  <a:pt x="35765" y="16768"/>
                  <a:pt x="35364" y="16392"/>
                  <a:pt x="34913" y="16091"/>
                </a:cubicBezTo>
                <a:cubicBezTo>
                  <a:pt x="34612" y="15890"/>
                  <a:pt x="34236" y="15815"/>
                  <a:pt x="33985" y="15715"/>
                </a:cubicBezTo>
                <a:cubicBezTo>
                  <a:pt x="33609" y="16016"/>
                  <a:pt x="33334" y="16241"/>
                  <a:pt x="33033" y="16442"/>
                </a:cubicBezTo>
                <a:cubicBezTo>
                  <a:pt x="32832" y="16567"/>
                  <a:pt x="32431" y="16241"/>
                  <a:pt x="32481" y="16016"/>
                </a:cubicBezTo>
                <a:cubicBezTo>
                  <a:pt x="32506" y="15840"/>
                  <a:pt x="32557" y="15640"/>
                  <a:pt x="32657" y="15489"/>
                </a:cubicBezTo>
                <a:cubicBezTo>
                  <a:pt x="33434" y="14186"/>
                  <a:pt x="33183" y="12933"/>
                  <a:pt x="32431" y="11730"/>
                </a:cubicBezTo>
                <a:cubicBezTo>
                  <a:pt x="32131" y="11279"/>
                  <a:pt x="31805" y="10828"/>
                  <a:pt x="31454" y="10427"/>
                </a:cubicBezTo>
                <a:cubicBezTo>
                  <a:pt x="30476" y="9299"/>
                  <a:pt x="29248" y="8823"/>
                  <a:pt x="27770" y="8973"/>
                </a:cubicBezTo>
                <a:cubicBezTo>
                  <a:pt x="27444" y="8998"/>
                  <a:pt x="27118" y="9048"/>
                  <a:pt x="26817" y="9073"/>
                </a:cubicBezTo>
                <a:cubicBezTo>
                  <a:pt x="26592" y="9073"/>
                  <a:pt x="26341" y="8848"/>
                  <a:pt x="26366" y="8622"/>
                </a:cubicBezTo>
                <a:cubicBezTo>
                  <a:pt x="26491" y="7269"/>
                  <a:pt x="26090" y="5991"/>
                  <a:pt x="25489" y="4813"/>
                </a:cubicBezTo>
                <a:cubicBezTo>
                  <a:pt x="24186" y="2181"/>
                  <a:pt x="21980" y="928"/>
                  <a:pt x="19098" y="1329"/>
                </a:cubicBezTo>
                <a:cubicBezTo>
                  <a:pt x="16166" y="1705"/>
                  <a:pt x="13960" y="3209"/>
                  <a:pt x="12732" y="5965"/>
                </a:cubicBezTo>
                <a:cubicBezTo>
                  <a:pt x="12582" y="6341"/>
                  <a:pt x="12406" y="6717"/>
                  <a:pt x="12306" y="7118"/>
                </a:cubicBezTo>
                <a:cubicBezTo>
                  <a:pt x="12155" y="7695"/>
                  <a:pt x="12080" y="8271"/>
                  <a:pt x="11955" y="8998"/>
                </a:cubicBezTo>
                <a:close/>
                <a:moveTo>
                  <a:pt x="11328" y="7870"/>
                </a:moveTo>
                <a:cubicBezTo>
                  <a:pt x="11454" y="7394"/>
                  <a:pt x="11554" y="7068"/>
                  <a:pt x="11629" y="6717"/>
                </a:cubicBezTo>
                <a:cubicBezTo>
                  <a:pt x="12456" y="3584"/>
                  <a:pt x="14511" y="1680"/>
                  <a:pt x="17519" y="727"/>
                </a:cubicBezTo>
                <a:cubicBezTo>
                  <a:pt x="18095" y="552"/>
                  <a:pt x="18672" y="452"/>
                  <a:pt x="19273" y="376"/>
                </a:cubicBezTo>
                <a:cubicBezTo>
                  <a:pt x="22206" y="0"/>
                  <a:pt x="24311" y="1329"/>
                  <a:pt x="25915" y="3660"/>
                </a:cubicBezTo>
                <a:cubicBezTo>
                  <a:pt x="26542" y="4562"/>
                  <a:pt x="26943" y="5590"/>
                  <a:pt x="27168" y="6692"/>
                </a:cubicBezTo>
                <a:cubicBezTo>
                  <a:pt x="27243" y="7143"/>
                  <a:pt x="27369" y="7569"/>
                  <a:pt x="27494" y="8046"/>
                </a:cubicBezTo>
                <a:cubicBezTo>
                  <a:pt x="27845" y="8071"/>
                  <a:pt x="28171" y="8096"/>
                  <a:pt x="28471" y="8096"/>
                </a:cubicBezTo>
                <a:cubicBezTo>
                  <a:pt x="29750" y="8071"/>
                  <a:pt x="30802" y="8572"/>
                  <a:pt x="31730" y="9374"/>
                </a:cubicBezTo>
                <a:cubicBezTo>
                  <a:pt x="32506" y="10101"/>
                  <a:pt x="33108" y="10953"/>
                  <a:pt x="33609" y="11905"/>
                </a:cubicBezTo>
                <a:cubicBezTo>
                  <a:pt x="33885" y="12382"/>
                  <a:pt x="34035" y="12908"/>
                  <a:pt x="34060" y="13484"/>
                </a:cubicBezTo>
                <a:cubicBezTo>
                  <a:pt x="34060" y="13835"/>
                  <a:pt x="34060" y="14211"/>
                  <a:pt x="34060" y="14462"/>
                </a:cubicBezTo>
                <a:cubicBezTo>
                  <a:pt x="34336" y="14863"/>
                  <a:pt x="34662" y="14888"/>
                  <a:pt x="34938" y="15038"/>
                </a:cubicBezTo>
                <a:cubicBezTo>
                  <a:pt x="35965" y="15514"/>
                  <a:pt x="36792" y="16216"/>
                  <a:pt x="37469" y="17093"/>
                </a:cubicBezTo>
                <a:cubicBezTo>
                  <a:pt x="37945" y="17695"/>
                  <a:pt x="38221" y="18346"/>
                  <a:pt x="37995" y="19148"/>
                </a:cubicBezTo>
                <a:cubicBezTo>
                  <a:pt x="37920" y="19349"/>
                  <a:pt x="37920" y="19600"/>
                  <a:pt x="37895" y="19825"/>
                </a:cubicBezTo>
                <a:cubicBezTo>
                  <a:pt x="37644" y="21304"/>
                  <a:pt x="36717" y="22281"/>
                  <a:pt x="35263" y="22657"/>
                </a:cubicBezTo>
                <a:cubicBezTo>
                  <a:pt x="34486" y="22833"/>
                  <a:pt x="33709" y="22833"/>
                  <a:pt x="32933" y="22833"/>
                </a:cubicBezTo>
                <a:cubicBezTo>
                  <a:pt x="27669" y="22833"/>
                  <a:pt x="22381" y="22858"/>
                  <a:pt x="17118" y="22858"/>
                </a:cubicBezTo>
                <a:cubicBezTo>
                  <a:pt x="13384" y="22858"/>
                  <a:pt x="9674" y="22858"/>
                  <a:pt x="5965" y="22858"/>
                </a:cubicBezTo>
                <a:cubicBezTo>
                  <a:pt x="5414" y="22833"/>
                  <a:pt x="4862" y="22833"/>
                  <a:pt x="4311" y="22783"/>
                </a:cubicBezTo>
                <a:cubicBezTo>
                  <a:pt x="2005" y="22607"/>
                  <a:pt x="201" y="20803"/>
                  <a:pt x="75" y="18497"/>
                </a:cubicBezTo>
                <a:cubicBezTo>
                  <a:pt x="0" y="17645"/>
                  <a:pt x="50" y="16768"/>
                  <a:pt x="326" y="15915"/>
                </a:cubicBezTo>
                <a:cubicBezTo>
                  <a:pt x="852" y="14412"/>
                  <a:pt x="2005" y="13509"/>
                  <a:pt x="3609" y="13434"/>
                </a:cubicBezTo>
                <a:cubicBezTo>
                  <a:pt x="4110" y="13409"/>
                  <a:pt x="4612" y="13434"/>
                  <a:pt x="5188" y="13434"/>
                </a:cubicBezTo>
                <a:cubicBezTo>
                  <a:pt x="5238" y="13108"/>
                  <a:pt x="5288" y="12858"/>
                  <a:pt x="5288" y="12607"/>
                </a:cubicBezTo>
                <a:cubicBezTo>
                  <a:pt x="5288" y="11905"/>
                  <a:pt x="5313" y="11229"/>
                  <a:pt x="5514" y="10552"/>
                </a:cubicBezTo>
                <a:cubicBezTo>
                  <a:pt x="5790" y="9675"/>
                  <a:pt x="6316" y="8998"/>
                  <a:pt x="7093" y="8547"/>
                </a:cubicBezTo>
                <a:cubicBezTo>
                  <a:pt x="8145" y="7920"/>
                  <a:pt x="9248" y="7569"/>
                  <a:pt x="10501" y="7745"/>
                </a:cubicBezTo>
                <a:cubicBezTo>
                  <a:pt x="10727" y="7795"/>
                  <a:pt x="10952" y="7820"/>
                  <a:pt x="11328" y="787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8"/>
          <p:cNvSpPr/>
          <p:nvPr/>
        </p:nvSpPr>
        <p:spPr>
          <a:xfrm>
            <a:off x="7831831" y="2211282"/>
            <a:ext cx="493856" cy="561386"/>
          </a:xfrm>
          <a:custGeom>
            <a:avLst/>
            <a:gdLst/>
            <a:ahLst/>
            <a:cxnLst/>
            <a:rect l="l" t="t" r="r" b="b"/>
            <a:pathLst>
              <a:path w="17771" h="20201" extrusionOk="0">
                <a:moveTo>
                  <a:pt x="8848" y="20201"/>
                </a:moveTo>
                <a:cubicBezTo>
                  <a:pt x="8196" y="19499"/>
                  <a:pt x="7620" y="18948"/>
                  <a:pt x="7118" y="18346"/>
                </a:cubicBezTo>
                <a:cubicBezTo>
                  <a:pt x="4763" y="15464"/>
                  <a:pt x="2331" y="12657"/>
                  <a:pt x="26" y="9725"/>
                </a:cubicBezTo>
                <a:cubicBezTo>
                  <a:pt x="1" y="9700"/>
                  <a:pt x="51" y="9624"/>
                  <a:pt x="51" y="9574"/>
                </a:cubicBezTo>
                <a:cubicBezTo>
                  <a:pt x="151" y="9349"/>
                  <a:pt x="377" y="9424"/>
                  <a:pt x="552" y="9424"/>
                </a:cubicBezTo>
                <a:cubicBezTo>
                  <a:pt x="2131" y="9399"/>
                  <a:pt x="3710" y="9399"/>
                  <a:pt x="5264" y="9374"/>
                </a:cubicBezTo>
                <a:cubicBezTo>
                  <a:pt x="5890" y="9374"/>
                  <a:pt x="6016" y="9223"/>
                  <a:pt x="6016" y="8622"/>
                </a:cubicBezTo>
                <a:cubicBezTo>
                  <a:pt x="5940" y="6567"/>
                  <a:pt x="5915" y="4487"/>
                  <a:pt x="5890" y="2431"/>
                </a:cubicBezTo>
                <a:cubicBezTo>
                  <a:pt x="5865" y="1905"/>
                  <a:pt x="5840" y="1354"/>
                  <a:pt x="5865" y="827"/>
                </a:cubicBezTo>
                <a:cubicBezTo>
                  <a:pt x="5865" y="577"/>
                  <a:pt x="5915" y="351"/>
                  <a:pt x="5940" y="151"/>
                </a:cubicBezTo>
                <a:cubicBezTo>
                  <a:pt x="7118" y="0"/>
                  <a:pt x="10502" y="0"/>
                  <a:pt x="11705" y="151"/>
                </a:cubicBezTo>
                <a:cubicBezTo>
                  <a:pt x="12006" y="401"/>
                  <a:pt x="11930" y="777"/>
                  <a:pt x="11930" y="1103"/>
                </a:cubicBezTo>
                <a:cubicBezTo>
                  <a:pt x="11855" y="3660"/>
                  <a:pt x="11805" y="6216"/>
                  <a:pt x="11730" y="8747"/>
                </a:cubicBezTo>
                <a:cubicBezTo>
                  <a:pt x="11730" y="9098"/>
                  <a:pt x="11905" y="9324"/>
                  <a:pt x="12231" y="9349"/>
                </a:cubicBezTo>
                <a:cubicBezTo>
                  <a:pt x="12382" y="9374"/>
                  <a:pt x="12532" y="9374"/>
                  <a:pt x="12682" y="9374"/>
                </a:cubicBezTo>
                <a:cubicBezTo>
                  <a:pt x="14086" y="9374"/>
                  <a:pt x="15514" y="9399"/>
                  <a:pt x="16943" y="9424"/>
                </a:cubicBezTo>
                <a:cubicBezTo>
                  <a:pt x="17169" y="9424"/>
                  <a:pt x="17419" y="9449"/>
                  <a:pt x="17620" y="9449"/>
                </a:cubicBezTo>
                <a:cubicBezTo>
                  <a:pt x="17770" y="9700"/>
                  <a:pt x="17695" y="9875"/>
                  <a:pt x="17570" y="10025"/>
                </a:cubicBezTo>
                <a:cubicBezTo>
                  <a:pt x="17394" y="10276"/>
                  <a:pt x="17194" y="10502"/>
                  <a:pt x="17018" y="10727"/>
                </a:cubicBezTo>
                <a:cubicBezTo>
                  <a:pt x="15038" y="13083"/>
                  <a:pt x="13058" y="15464"/>
                  <a:pt x="11053" y="17820"/>
                </a:cubicBezTo>
                <a:cubicBezTo>
                  <a:pt x="10402" y="18622"/>
                  <a:pt x="9750" y="19399"/>
                  <a:pt x="8848" y="2020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txBox="1"/>
          <p:nvPr/>
        </p:nvSpPr>
        <p:spPr>
          <a:xfrm>
            <a:off x="7472100" y="3088794"/>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 sz="1200" dirty="0" smtClean="0">
                <a:latin typeface="Roboto"/>
                <a:ea typeface="Roboto"/>
                <a:cs typeface="Roboto"/>
                <a:sym typeface="Roboto"/>
              </a:rPr>
              <a:t>Used the secured network TLSV2</a:t>
            </a:r>
            <a:endParaRPr sz="1200" dirty="0">
              <a:solidFill>
                <a:srgbClr val="000000"/>
              </a:solidFill>
              <a:latin typeface="Roboto"/>
              <a:ea typeface="Roboto"/>
              <a:cs typeface="Roboto"/>
              <a:sym typeface="Roboto"/>
            </a:endParaRPr>
          </a:p>
        </p:txBody>
      </p:sp>
      <p:sp>
        <p:nvSpPr>
          <p:cNvPr id="1119" name="Google Shape;1119;p48"/>
          <p:cNvSpPr txBox="1"/>
          <p:nvPr/>
        </p:nvSpPr>
        <p:spPr>
          <a:xfrm>
            <a:off x="7505550"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2"/>
                </a:solidFill>
                <a:latin typeface="Roboto"/>
                <a:ea typeface="Roboto"/>
                <a:cs typeface="Roboto"/>
                <a:sym typeface="Roboto"/>
              </a:rPr>
              <a:t>Network</a:t>
            </a:r>
            <a:endParaRPr b="1" dirty="0">
              <a:solidFill>
                <a:schemeClr val="accent2"/>
              </a:solidFill>
              <a:latin typeface="Roboto"/>
              <a:ea typeface="Roboto"/>
              <a:cs typeface="Roboto"/>
              <a:sym typeface="Roboto"/>
            </a:endParaRPr>
          </a:p>
        </p:txBody>
      </p:sp>
      <p:sp>
        <p:nvSpPr>
          <p:cNvPr id="1120" name="Google Shape;1120;p48"/>
          <p:cNvSpPr txBox="1"/>
          <p:nvPr/>
        </p:nvSpPr>
        <p:spPr>
          <a:xfrm>
            <a:off x="4114000" y="173880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10%</a:t>
            </a:r>
            <a:endParaRPr sz="1800" b="1" dirty="0">
              <a:solidFill>
                <a:schemeClr val="lt1"/>
              </a:solidFill>
              <a:latin typeface="Roboto"/>
              <a:ea typeface="Roboto"/>
              <a:cs typeface="Roboto"/>
              <a:sym typeface="Roboto"/>
            </a:endParaRPr>
          </a:p>
        </p:txBody>
      </p:sp>
      <p:sp>
        <p:nvSpPr>
          <p:cNvPr id="1121" name="Google Shape;1121;p48"/>
          <p:cNvSpPr txBox="1"/>
          <p:nvPr/>
        </p:nvSpPr>
        <p:spPr>
          <a:xfrm>
            <a:off x="3127225" y="238910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35%</a:t>
            </a:r>
            <a:endParaRPr sz="1800" b="1" dirty="0">
              <a:solidFill>
                <a:schemeClr val="lt1"/>
              </a:solidFill>
              <a:latin typeface="Roboto"/>
              <a:ea typeface="Roboto"/>
              <a:cs typeface="Roboto"/>
              <a:sym typeface="Roboto"/>
            </a:endParaRPr>
          </a:p>
        </p:txBody>
      </p:sp>
      <p:sp>
        <p:nvSpPr>
          <p:cNvPr id="1122" name="Google Shape;1122;p48"/>
          <p:cNvSpPr txBox="1"/>
          <p:nvPr/>
        </p:nvSpPr>
        <p:spPr>
          <a:xfrm>
            <a:off x="4071800" y="347155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50%</a:t>
            </a:r>
            <a:endParaRPr sz="1800" b="1" dirty="0">
              <a:solidFill>
                <a:schemeClr val="lt1"/>
              </a:solidFill>
              <a:latin typeface="Roboto"/>
              <a:ea typeface="Roboto"/>
              <a:cs typeface="Roboto"/>
              <a:sym typeface="Roboto"/>
            </a:endParaRPr>
          </a:p>
        </p:txBody>
      </p:sp>
      <p:sp>
        <p:nvSpPr>
          <p:cNvPr id="1123" name="Google Shape;1123;p48"/>
          <p:cNvSpPr txBox="1"/>
          <p:nvPr/>
        </p:nvSpPr>
        <p:spPr>
          <a:xfrm>
            <a:off x="4814400" y="2466792"/>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5%</a:t>
            </a:r>
            <a:endParaRPr sz="1800" b="1" dirty="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cxnSp>
        <p:nvCxnSpPr>
          <p:cNvPr id="1830" name="Google Shape;1830;p50"/>
          <p:cNvCxnSpPr/>
          <p:nvPr/>
        </p:nvCxnSpPr>
        <p:spPr>
          <a:xfrm>
            <a:off x="2102300" y="1836975"/>
            <a:ext cx="1724700" cy="418500"/>
          </a:xfrm>
          <a:prstGeom prst="curvedConnector3">
            <a:avLst>
              <a:gd name="adj1" fmla="val 62131"/>
            </a:avLst>
          </a:prstGeom>
          <a:noFill/>
          <a:ln w="9525" cap="flat" cmpd="sng">
            <a:solidFill>
              <a:schemeClr val="accent3"/>
            </a:solidFill>
            <a:prstDash val="solid"/>
            <a:round/>
            <a:headEnd type="none" w="med" len="med"/>
            <a:tailEnd type="none" w="med" len="med"/>
          </a:ln>
        </p:spPr>
      </p:cxnSp>
      <p:cxnSp>
        <p:nvCxnSpPr>
          <p:cNvPr id="1831" name="Google Shape;1831;p50"/>
          <p:cNvCxnSpPr/>
          <p:nvPr/>
        </p:nvCxnSpPr>
        <p:spPr>
          <a:xfrm>
            <a:off x="1765525" y="2132925"/>
            <a:ext cx="1041000" cy="918600"/>
          </a:xfrm>
          <a:prstGeom prst="curvedConnector3">
            <a:avLst>
              <a:gd name="adj1" fmla="val 50000"/>
            </a:avLst>
          </a:prstGeom>
          <a:noFill/>
          <a:ln w="9525" cap="flat" cmpd="sng">
            <a:solidFill>
              <a:schemeClr val="accent4"/>
            </a:solidFill>
            <a:prstDash val="solid"/>
            <a:round/>
            <a:headEnd type="none" w="med" len="med"/>
            <a:tailEnd type="none" w="med" len="med"/>
          </a:ln>
        </p:spPr>
      </p:cxnSp>
      <p:cxnSp>
        <p:nvCxnSpPr>
          <p:cNvPr id="1832" name="Google Shape;1832;p50"/>
          <p:cNvCxnSpPr/>
          <p:nvPr/>
        </p:nvCxnSpPr>
        <p:spPr>
          <a:xfrm rot="5400000" flipH="1">
            <a:off x="642700" y="2908275"/>
            <a:ext cx="1214700" cy="132900"/>
          </a:xfrm>
          <a:prstGeom prst="curvedConnector3">
            <a:avLst>
              <a:gd name="adj1" fmla="val 50000"/>
            </a:avLst>
          </a:prstGeom>
          <a:noFill/>
          <a:ln w="9525" cap="flat" cmpd="sng">
            <a:solidFill>
              <a:schemeClr val="accent6"/>
            </a:solidFill>
            <a:prstDash val="solid"/>
            <a:round/>
            <a:headEnd type="none" w="med" len="med"/>
            <a:tailEnd type="none" w="med" len="med"/>
          </a:ln>
        </p:spPr>
      </p:cxnSp>
      <p:grpSp>
        <p:nvGrpSpPr>
          <p:cNvPr id="1833" name="Google Shape;1833;p50"/>
          <p:cNvGrpSpPr/>
          <p:nvPr/>
        </p:nvGrpSpPr>
        <p:grpSpPr>
          <a:xfrm>
            <a:off x="3588150" y="1296825"/>
            <a:ext cx="1194875" cy="1498775"/>
            <a:chOff x="673875" y="2871950"/>
            <a:chExt cx="1194875" cy="1498775"/>
          </a:xfrm>
        </p:grpSpPr>
        <p:sp>
          <p:nvSpPr>
            <p:cNvPr id="1834" name="Google Shape;1834;p50"/>
            <p:cNvSpPr/>
            <p:nvPr/>
          </p:nvSpPr>
          <p:spPr>
            <a:xfrm>
              <a:off x="673875" y="3990375"/>
              <a:ext cx="597125" cy="380350"/>
            </a:xfrm>
            <a:custGeom>
              <a:avLst/>
              <a:gdLst/>
              <a:ahLst/>
              <a:cxnLst/>
              <a:rect l="l" t="t" r="r" b="b"/>
              <a:pathLst>
                <a:path w="23885" h="15214" extrusionOk="0">
                  <a:moveTo>
                    <a:pt x="0" y="1"/>
                  </a:moveTo>
                  <a:lnTo>
                    <a:pt x="0" y="1404"/>
                  </a:lnTo>
                  <a:lnTo>
                    <a:pt x="23885" y="15214"/>
                  </a:lnTo>
                  <a:lnTo>
                    <a:pt x="23885" y="13810"/>
                  </a:lnTo>
                  <a:lnTo>
                    <a:pt x="0" y="1"/>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50"/>
            <p:cNvSpPr/>
            <p:nvPr/>
          </p:nvSpPr>
          <p:spPr>
            <a:xfrm>
              <a:off x="1270975" y="3990375"/>
              <a:ext cx="597775" cy="380350"/>
            </a:xfrm>
            <a:custGeom>
              <a:avLst/>
              <a:gdLst/>
              <a:ahLst/>
              <a:cxnLst/>
              <a:rect l="l" t="t" r="r" b="b"/>
              <a:pathLst>
                <a:path w="23911" h="15214" extrusionOk="0">
                  <a:moveTo>
                    <a:pt x="1" y="13810"/>
                  </a:moveTo>
                  <a:lnTo>
                    <a:pt x="1" y="15214"/>
                  </a:lnTo>
                  <a:lnTo>
                    <a:pt x="23911" y="1404"/>
                  </a:lnTo>
                  <a:lnTo>
                    <a:pt x="2391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50"/>
            <p:cNvSpPr/>
            <p:nvPr/>
          </p:nvSpPr>
          <p:spPr>
            <a:xfrm>
              <a:off x="673875" y="3645150"/>
              <a:ext cx="1194875" cy="690500"/>
            </a:xfrm>
            <a:custGeom>
              <a:avLst/>
              <a:gdLst/>
              <a:ahLst/>
              <a:cxnLst/>
              <a:rect l="l" t="t" r="r" b="b"/>
              <a:pathLst>
                <a:path w="47795" h="27620" extrusionOk="0">
                  <a:moveTo>
                    <a:pt x="23885" y="0"/>
                  </a:moveTo>
                  <a:lnTo>
                    <a:pt x="0" y="13810"/>
                  </a:lnTo>
                  <a:lnTo>
                    <a:pt x="23885" y="27619"/>
                  </a:lnTo>
                  <a:lnTo>
                    <a:pt x="47795" y="13785"/>
                  </a:lnTo>
                  <a:lnTo>
                    <a:pt x="23885" y="0"/>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50"/>
            <p:cNvSpPr/>
            <p:nvPr/>
          </p:nvSpPr>
          <p:spPr>
            <a:xfrm>
              <a:off x="880625" y="3095025"/>
              <a:ext cx="399775" cy="1122825"/>
            </a:xfrm>
            <a:custGeom>
              <a:avLst/>
              <a:gdLst/>
              <a:ahLst/>
              <a:cxnLst/>
              <a:rect l="l" t="t" r="r" b="b"/>
              <a:pathLst>
                <a:path w="15991" h="44913" extrusionOk="0">
                  <a:moveTo>
                    <a:pt x="1" y="0"/>
                  </a:moveTo>
                  <a:lnTo>
                    <a:pt x="1" y="35840"/>
                  </a:lnTo>
                  <a:lnTo>
                    <a:pt x="15991" y="44913"/>
                  </a:lnTo>
                  <a:lnTo>
                    <a:pt x="15991" y="942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50"/>
            <p:cNvSpPr/>
            <p:nvPr/>
          </p:nvSpPr>
          <p:spPr>
            <a:xfrm>
              <a:off x="1280375" y="3095025"/>
              <a:ext cx="399775" cy="1122825"/>
            </a:xfrm>
            <a:custGeom>
              <a:avLst/>
              <a:gdLst/>
              <a:ahLst/>
              <a:cxnLst/>
              <a:rect l="l" t="t" r="r" b="b"/>
              <a:pathLst>
                <a:path w="15991" h="44913" extrusionOk="0">
                  <a:moveTo>
                    <a:pt x="1" y="9424"/>
                  </a:moveTo>
                  <a:lnTo>
                    <a:pt x="1" y="44913"/>
                  </a:lnTo>
                  <a:lnTo>
                    <a:pt x="15991" y="35489"/>
                  </a:lnTo>
                  <a:lnTo>
                    <a:pt x="15991"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50"/>
            <p:cNvSpPr/>
            <p:nvPr/>
          </p:nvSpPr>
          <p:spPr>
            <a:xfrm>
              <a:off x="880625" y="2871950"/>
              <a:ext cx="799525" cy="458675"/>
            </a:xfrm>
            <a:custGeom>
              <a:avLst/>
              <a:gdLst/>
              <a:ahLst/>
              <a:cxnLst/>
              <a:rect l="l" t="t" r="r" b="b"/>
              <a:pathLst>
                <a:path w="31981" h="18347" extrusionOk="0">
                  <a:moveTo>
                    <a:pt x="15490" y="1"/>
                  </a:moveTo>
                  <a:lnTo>
                    <a:pt x="1" y="8923"/>
                  </a:lnTo>
                  <a:lnTo>
                    <a:pt x="15991" y="18347"/>
                  </a:lnTo>
                  <a:lnTo>
                    <a:pt x="31981" y="8923"/>
                  </a:lnTo>
                  <a:lnTo>
                    <a:pt x="15490"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50"/>
            <p:cNvSpPr/>
            <p:nvPr/>
          </p:nvSpPr>
          <p:spPr>
            <a:xfrm>
              <a:off x="1049175" y="2876350"/>
              <a:ext cx="462425" cy="265675"/>
            </a:xfrm>
            <a:custGeom>
              <a:avLst/>
              <a:gdLst/>
              <a:ahLst/>
              <a:cxnLst/>
              <a:rect l="l" t="t" r="r" b="b"/>
              <a:pathLst>
                <a:path w="18497" h="10627" extrusionOk="0">
                  <a:moveTo>
                    <a:pt x="8948" y="0"/>
                  </a:moveTo>
                  <a:lnTo>
                    <a:pt x="1" y="5163"/>
                  </a:lnTo>
                  <a:lnTo>
                    <a:pt x="9249" y="10627"/>
                  </a:lnTo>
                  <a:lnTo>
                    <a:pt x="18497" y="5163"/>
                  </a:lnTo>
                  <a:lnTo>
                    <a:pt x="8948"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50"/>
            <p:cNvSpPr/>
            <p:nvPr/>
          </p:nvSpPr>
          <p:spPr>
            <a:xfrm>
              <a:off x="1049175" y="3006050"/>
              <a:ext cx="231225" cy="246875"/>
            </a:xfrm>
            <a:custGeom>
              <a:avLst/>
              <a:gdLst/>
              <a:ahLst/>
              <a:cxnLst/>
              <a:rect l="l" t="t" r="r" b="b"/>
              <a:pathLst>
                <a:path w="9249" h="9875" extrusionOk="0">
                  <a:moveTo>
                    <a:pt x="1" y="0"/>
                  </a:moveTo>
                  <a:lnTo>
                    <a:pt x="1" y="4361"/>
                  </a:lnTo>
                  <a:lnTo>
                    <a:pt x="9249" y="9875"/>
                  </a:lnTo>
                  <a:lnTo>
                    <a:pt x="9249" y="541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50"/>
            <p:cNvSpPr/>
            <p:nvPr/>
          </p:nvSpPr>
          <p:spPr>
            <a:xfrm>
              <a:off x="1280375" y="3005425"/>
              <a:ext cx="230600" cy="247500"/>
            </a:xfrm>
            <a:custGeom>
              <a:avLst/>
              <a:gdLst/>
              <a:ahLst/>
              <a:cxnLst/>
              <a:rect l="l" t="t" r="r" b="b"/>
              <a:pathLst>
                <a:path w="9224" h="9900" extrusionOk="0">
                  <a:moveTo>
                    <a:pt x="1" y="5439"/>
                  </a:moveTo>
                  <a:lnTo>
                    <a:pt x="1" y="9900"/>
                  </a:lnTo>
                  <a:lnTo>
                    <a:pt x="9099" y="4436"/>
                  </a:lnTo>
                  <a:lnTo>
                    <a:pt x="9224" y="0"/>
                  </a:lnTo>
                  <a:close/>
                </a:path>
              </a:pathLst>
            </a:cu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1843;p50"/>
            <p:cNvSpPr/>
            <p:nvPr/>
          </p:nvSpPr>
          <p:spPr>
            <a:xfrm>
              <a:off x="1143800" y="2923325"/>
              <a:ext cx="159800" cy="90250"/>
            </a:xfrm>
            <a:custGeom>
              <a:avLst/>
              <a:gdLst/>
              <a:ahLst/>
              <a:cxnLst/>
              <a:rect l="l" t="t" r="r" b="b"/>
              <a:pathLst>
                <a:path w="6392" h="3610" extrusionOk="0">
                  <a:moveTo>
                    <a:pt x="5389" y="1"/>
                  </a:moveTo>
                  <a:lnTo>
                    <a:pt x="0" y="3109"/>
                  </a:lnTo>
                  <a:lnTo>
                    <a:pt x="752" y="3610"/>
                  </a:lnTo>
                  <a:lnTo>
                    <a:pt x="6391" y="402"/>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50"/>
            <p:cNvSpPr/>
            <p:nvPr/>
          </p:nvSpPr>
          <p:spPr>
            <a:xfrm>
              <a:off x="1184525" y="2945900"/>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50"/>
            <p:cNvSpPr/>
            <p:nvPr/>
          </p:nvSpPr>
          <p:spPr>
            <a:xfrm>
              <a:off x="1225875" y="2969075"/>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50"/>
            <p:cNvSpPr/>
            <p:nvPr/>
          </p:nvSpPr>
          <p:spPr>
            <a:xfrm>
              <a:off x="1266600" y="2992250"/>
              <a:ext cx="159800" cy="90875"/>
            </a:xfrm>
            <a:custGeom>
              <a:avLst/>
              <a:gdLst/>
              <a:ahLst/>
              <a:cxnLst/>
              <a:rect l="l" t="t" r="r" b="b"/>
              <a:pathLst>
                <a:path w="6392" h="3635" extrusionOk="0">
                  <a:moveTo>
                    <a:pt x="5389" y="1"/>
                  </a:moveTo>
                  <a:lnTo>
                    <a:pt x="0" y="3109"/>
                  </a:lnTo>
                  <a:lnTo>
                    <a:pt x="752" y="3635"/>
                  </a:lnTo>
                  <a:lnTo>
                    <a:pt x="6391" y="427"/>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50"/>
            <p:cNvSpPr/>
            <p:nvPr/>
          </p:nvSpPr>
          <p:spPr>
            <a:xfrm>
              <a:off x="1222750" y="3335000"/>
              <a:ext cx="36975" cy="37600"/>
            </a:xfrm>
            <a:custGeom>
              <a:avLst/>
              <a:gdLst/>
              <a:ahLst/>
              <a:cxnLst/>
              <a:rect l="l" t="t" r="r" b="b"/>
              <a:pathLst>
                <a:path w="1479" h="1504" extrusionOk="0">
                  <a:moveTo>
                    <a:pt x="301" y="201"/>
                  </a:moveTo>
                  <a:cubicBezTo>
                    <a:pt x="0" y="426"/>
                    <a:pt x="125" y="451"/>
                    <a:pt x="125" y="827"/>
                  </a:cubicBezTo>
                  <a:lnTo>
                    <a:pt x="125" y="827"/>
                  </a:lnTo>
                  <a:cubicBezTo>
                    <a:pt x="125" y="1203"/>
                    <a:pt x="175" y="1504"/>
                    <a:pt x="526" y="1504"/>
                  </a:cubicBezTo>
                  <a:lnTo>
                    <a:pt x="526" y="1504"/>
                  </a:lnTo>
                  <a:cubicBezTo>
                    <a:pt x="902" y="1504"/>
                    <a:pt x="1479" y="1078"/>
                    <a:pt x="1479" y="702"/>
                  </a:cubicBezTo>
                  <a:lnTo>
                    <a:pt x="1479" y="702"/>
                  </a:lnTo>
                  <a:cubicBezTo>
                    <a:pt x="1479" y="451"/>
                    <a:pt x="1253" y="0"/>
                    <a:pt x="827" y="0"/>
                  </a:cubicBezTo>
                  <a:lnTo>
                    <a:pt x="827" y="0"/>
                  </a:lnTo>
                  <a:cubicBezTo>
                    <a:pt x="677" y="0"/>
                    <a:pt x="501" y="50"/>
                    <a:pt x="301" y="201"/>
                  </a:cubicBezTo>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50"/>
            <p:cNvSpPr/>
            <p:nvPr/>
          </p:nvSpPr>
          <p:spPr>
            <a:xfrm>
              <a:off x="1219600" y="3338750"/>
              <a:ext cx="33250" cy="33850"/>
            </a:xfrm>
            <a:custGeom>
              <a:avLst/>
              <a:gdLst/>
              <a:ahLst/>
              <a:cxnLst/>
              <a:rect l="l" t="t" r="r" b="b"/>
              <a:pathLst>
                <a:path w="1330" h="1354" extrusionOk="0">
                  <a:moveTo>
                    <a:pt x="677" y="0"/>
                  </a:moveTo>
                  <a:cubicBezTo>
                    <a:pt x="301" y="0"/>
                    <a:pt x="1" y="301"/>
                    <a:pt x="1" y="677"/>
                  </a:cubicBezTo>
                  <a:cubicBezTo>
                    <a:pt x="1" y="1053"/>
                    <a:pt x="301" y="1354"/>
                    <a:pt x="677" y="1354"/>
                  </a:cubicBezTo>
                  <a:cubicBezTo>
                    <a:pt x="1028" y="1354"/>
                    <a:pt x="1329" y="1053"/>
                    <a:pt x="1329" y="677"/>
                  </a:cubicBezTo>
                  <a:cubicBezTo>
                    <a:pt x="1329" y="301"/>
                    <a:pt x="1028"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50"/>
            <p:cNvSpPr/>
            <p:nvPr/>
          </p:nvSpPr>
          <p:spPr>
            <a:xfrm>
              <a:off x="894425" y="3143875"/>
              <a:ext cx="37600" cy="37625"/>
            </a:xfrm>
            <a:custGeom>
              <a:avLst/>
              <a:gdLst/>
              <a:ahLst/>
              <a:cxnLst/>
              <a:rect l="l" t="t" r="r" b="b"/>
              <a:pathLst>
                <a:path w="1504" h="1505" extrusionOk="0">
                  <a:moveTo>
                    <a:pt x="301" y="201"/>
                  </a:moveTo>
                  <a:cubicBezTo>
                    <a:pt x="0" y="402"/>
                    <a:pt x="125" y="452"/>
                    <a:pt x="125" y="828"/>
                  </a:cubicBezTo>
                  <a:lnTo>
                    <a:pt x="125" y="828"/>
                  </a:lnTo>
                  <a:cubicBezTo>
                    <a:pt x="125" y="1204"/>
                    <a:pt x="176" y="1505"/>
                    <a:pt x="551" y="1505"/>
                  </a:cubicBezTo>
                  <a:lnTo>
                    <a:pt x="551" y="1505"/>
                  </a:lnTo>
                  <a:cubicBezTo>
                    <a:pt x="927" y="1505"/>
                    <a:pt x="1504" y="1079"/>
                    <a:pt x="1504" y="703"/>
                  </a:cubicBezTo>
                  <a:lnTo>
                    <a:pt x="1504" y="703"/>
                  </a:lnTo>
                  <a:cubicBezTo>
                    <a:pt x="1504" y="427"/>
                    <a:pt x="1278" y="1"/>
                    <a:pt x="852" y="1"/>
                  </a:cubicBezTo>
                  <a:lnTo>
                    <a:pt x="852" y="1"/>
                  </a:lnTo>
                  <a:cubicBezTo>
                    <a:pt x="702"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50"/>
            <p:cNvSpPr/>
            <p:nvPr/>
          </p:nvSpPr>
          <p:spPr>
            <a:xfrm>
              <a:off x="891275" y="3147650"/>
              <a:ext cx="33875" cy="33850"/>
            </a:xfrm>
            <a:custGeom>
              <a:avLst/>
              <a:gdLst/>
              <a:ahLst/>
              <a:cxnLst/>
              <a:rect l="l" t="t" r="r" b="b"/>
              <a:pathLst>
                <a:path w="1355" h="1354" extrusionOk="0">
                  <a:moveTo>
                    <a:pt x="677" y="0"/>
                  </a:moveTo>
                  <a:cubicBezTo>
                    <a:pt x="302" y="0"/>
                    <a:pt x="1" y="301"/>
                    <a:pt x="1" y="677"/>
                  </a:cubicBezTo>
                  <a:cubicBezTo>
                    <a:pt x="1" y="1053"/>
                    <a:pt x="302" y="1354"/>
                    <a:pt x="677" y="1354"/>
                  </a:cubicBezTo>
                  <a:cubicBezTo>
                    <a:pt x="1053" y="1354"/>
                    <a:pt x="1354" y="1053"/>
                    <a:pt x="1354" y="677"/>
                  </a:cubicBezTo>
                  <a:cubicBezTo>
                    <a:pt x="1354" y="301"/>
                    <a:pt x="1053"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50"/>
            <p:cNvSpPr/>
            <p:nvPr/>
          </p:nvSpPr>
          <p:spPr>
            <a:xfrm>
              <a:off x="1222750" y="4147650"/>
              <a:ext cx="36975" cy="37000"/>
            </a:xfrm>
            <a:custGeom>
              <a:avLst/>
              <a:gdLst/>
              <a:ahLst/>
              <a:cxnLst/>
              <a:rect l="l" t="t" r="r" b="b"/>
              <a:pathLst>
                <a:path w="1479" h="1480" extrusionOk="0">
                  <a:moveTo>
                    <a:pt x="301" y="201"/>
                  </a:moveTo>
                  <a:cubicBezTo>
                    <a:pt x="0" y="402"/>
                    <a:pt x="125" y="452"/>
                    <a:pt x="125" y="803"/>
                  </a:cubicBezTo>
                  <a:lnTo>
                    <a:pt x="125" y="803"/>
                  </a:lnTo>
                  <a:cubicBezTo>
                    <a:pt x="125" y="1178"/>
                    <a:pt x="175" y="1479"/>
                    <a:pt x="526" y="1479"/>
                  </a:cubicBezTo>
                  <a:lnTo>
                    <a:pt x="526" y="1479"/>
                  </a:lnTo>
                  <a:cubicBezTo>
                    <a:pt x="902" y="1479"/>
                    <a:pt x="1479" y="1078"/>
                    <a:pt x="1479" y="702"/>
                  </a:cubicBezTo>
                  <a:lnTo>
                    <a:pt x="1479" y="702"/>
                  </a:lnTo>
                  <a:cubicBezTo>
                    <a:pt x="1479" y="427"/>
                    <a:pt x="1253" y="1"/>
                    <a:pt x="827" y="1"/>
                  </a:cubicBezTo>
                  <a:lnTo>
                    <a:pt x="827" y="1"/>
                  </a:lnTo>
                  <a:cubicBezTo>
                    <a:pt x="677"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50"/>
            <p:cNvSpPr/>
            <p:nvPr/>
          </p:nvSpPr>
          <p:spPr>
            <a:xfrm>
              <a:off x="1219600" y="4151400"/>
              <a:ext cx="33250" cy="33250"/>
            </a:xfrm>
            <a:custGeom>
              <a:avLst/>
              <a:gdLst/>
              <a:ahLst/>
              <a:cxnLst/>
              <a:rect l="l" t="t" r="r" b="b"/>
              <a:pathLst>
                <a:path w="1330" h="1330" extrusionOk="0">
                  <a:moveTo>
                    <a:pt x="677" y="1"/>
                  </a:moveTo>
                  <a:cubicBezTo>
                    <a:pt x="301" y="1"/>
                    <a:pt x="1" y="302"/>
                    <a:pt x="1" y="653"/>
                  </a:cubicBezTo>
                  <a:cubicBezTo>
                    <a:pt x="1" y="1028"/>
                    <a:pt x="301" y="1329"/>
                    <a:pt x="677" y="1329"/>
                  </a:cubicBezTo>
                  <a:cubicBezTo>
                    <a:pt x="1028" y="1329"/>
                    <a:pt x="1329" y="1028"/>
                    <a:pt x="1329" y="653"/>
                  </a:cubicBezTo>
                  <a:cubicBezTo>
                    <a:pt x="1329" y="302"/>
                    <a:pt x="1028"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50"/>
            <p:cNvSpPr/>
            <p:nvPr/>
          </p:nvSpPr>
          <p:spPr>
            <a:xfrm>
              <a:off x="894425" y="3955925"/>
              <a:ext cx="37600" cy="37625"/>
            </a:xfrm>
            <a:custGeom>
              <a:avLst/>
              <a:gdLst/>
              <a:ahLst/>
              <a:cxnLst/>
              <a:rect l="l" t="t" r="r" b="b"/>
              <a:pathLst>
                <a:path w="1504" h="1505" extrusionOk="0">
                  <a:moveTo>
                    <a:pt x="301" y="201"/>
                  </a:moveTo>
                  <a:cubicBezTo>
                    <a:pt x="0" y="426"/>
                    <a:pt x="125" y="451"/>
                    <a:pt x="125" y="827"/>
                  </a:cubicBezTo>
                  <a:lnTo>
                    <a:pt x="125" y="827"/>
                  </a:lnTo>
                  <a:cubicBezTo>
                    <a:pt x="125" y="1203"/>
                    <a:pt x="176" y="1504"/>
                    <a:pt x="551" y="1504"/>
                  </a:cubicBezTo>
                  <a:lnTo>
                    <a:pt x="551" y="1504"/>
                  </a:lnTo>
                  <a:cubicBezTo>
                    <a:pt x="927" y="1504"/>
                    <a:pt x="1504" y="1078"/>
                    <a:pt x="1504" y="702"/>
                  </a:cubicBezTo>
                  <a:lnTo>
                    <a:pt x="1504" y="702"/>
                  </a:lnTo>
                  <a:cubicBezTo>
                    <a:pt x="1504" y="426"/>
                    <a:pt x="1278" y="0"/>
                    <a:pt x="852" y="0"/>
                  </a:cubicBezTo>
                  <a:lnTo>
                    <a:pt x="852" y="0"/>
                  </a:lnTo>
                  <a:cubicBezTo>
                    <a:pt x="702" y="0"/>
                    <a:pt x="501" y="50"/>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50"/>
            <p:cNvSpPr/>
            <p:nvPr/>
          </p:nvSpPr>
          <p:spPr>
            <a:xfrm>
              <a:off x="891275" y="3959675"/>
              <a:ext cx="33875" cy="33875"/>
            </a:xfrm>
            <a:custGeom>
              <a:avLst/>
              <a:gdLst/>
              <a:ahLst/>
              <a:cxnLst/>
              <a:rect l="l" t="t" r="r" b="b"/>
              <a:pathLst>
                <a:path w="1355" h="1355" extrusionOk="0">
                  <a:moveTo>
                    <a:pt x="677" y="1"/>
                  </a:moveTo>
                  <a:cubicBezTo>
                    <a:pt x="302" y="1"/>
                    <a:pt x="1" y="301"/>
                    <a:pt x="1" y="677"/>
                  </a:cubicBezTo>
                  <a:cubicBezTo>
                    <a:pt x="1" y="1053"/>
                    <a:pt x="302" y="1354"/>
                    <a:pt x="677" y="1354"/>
                  </a:cubicBezTo>
                  <a:cubicBezTo>
                    <a:pt x="1053" y="1354"/>
                    <a:pt x="1354" y="1053"/>
                    <a:pt x="1354" y="677"/>
                  </a:cubicBezTo>
                  <a:cubicBezTo>
                    <a:pt x="1354" y="301"/>
                    <a:pt x="1053"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50"/>
            <p:cNvSpPr/>
            <p:nvPr/>
          </p:nvSpPr>
          <p:spPr>
            <a:xfrm>
              <a:off x="1363100" y="3254800"/>
              <a:ext cx="246875" cy="238100"/>
            </a:xfrm>
            <a:custGeom>
              <a:avLst/>
              <a:gdLst/>
              <a:ahLst/>
              <a:cxnLst/>
              <a:rect l="l" t="t" r="r" b="b"/>
              <a:pathLst>
                <a:path w="9875" h="9524"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50"/>
            <p:cNvSpPr/>
            <p:nvPr/>
          </p:nvSpPr>
          <p:spPr>
            <a:xfrm>
              <a:off x="1363100" y="3405800"/>
              <a:ext cx="246875" cy="238125"/>
            </a:xfrm>
            <a:custGeom>
              <a:avLst/>
              <a:gdLst/>
              <a:ahLst/>
              <a:cxnLst/>
              <a:rect l="l" t="t" r="r" b="b"/>
              <a:pathLst>
                <a:path w="9875" h="9525"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50"/>
            <p:cNvSpPr/>
            <p:nvPr/>
          </p:nvSpPr>
          <p:spPr>
            <a:xfrm>
              <a:off x="1363100" y="3556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50"/>
            <p:cNvSpPr/>
            <p:nvPr/>
          </p:nvSpPr>
          <p:spPr>
            <a:xfrm>
              <a:off x="1363100" y="3707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50"/>
            <p:cNvSpPr/>
            <p:nvPr/>
          </p:nvSpPr>
          <p:spPr>
            <a:xfrm>
              <a:off x="1363100" y="3854425"/>
              <a:ext cx="246875" cy="238750"/>
            </a:xfrm>
            <a:custGeom>
              <a:avLst/>
              <a:gdLst/>
              <a:ahLst/>
              <a:cxnLst/>
              <a:rect l="l" t="t" r="r" b="b"/>
              <a:pathLst>
                <a:path w="9875" h="9550" extrusionOk="0">
                  <a:moveTo>
                    <a:pt x="9875" y="0"/>
                  </a:moveTo>
                  <a:lnTo>
                    <a:pt x="0" y="5714"/>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50"/>
            <p:cNvSpPr/>
            <p:nvPr/>
          </p:nvSpPr>
          <p:spPr>
            <a:xfrm>
              <a:off x="918225" y="326042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50"/>
            <p:cNvSpPr/>
            <p:nvPr/>
          </p:nvSpPr>
          <p:spPr>
            <a:xfrm>
              <a:off x="918225" y="3429600"/>
              <a:ext cx="319575" cy="308925"/>
            </a:xfrm>
            <a:custGeom>
              <a:avLst/>
              <a:gdLst/>
              <a:ahLst/>
              <a:cxnLst/>
              <a:rect l="l" t="t" r="r" b="b"/>
              <a:pathLst>
                <a:path w="12783" h="12357" extrusionOk="0">
                  <a:moveTo>
                    <a:pt x="1" y="1"/>
                  </a:moveTo>
                  <a:lnTo>
                    <a:pt x="1" y="4963"/>
                  </a:lnTo>
                  <a:lnTo>
                    <a:pt x="12783" y="12357"/>
                  </a:lnTo>
                  <a:lnTo>
                    <a:pt x="12783" y="7394"/>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50"/>
            <p:cNvSpPr/>
            <p:nvPr/>
          </p:nvSpPr>
          <p:spPr>
            <a:xfrm>
              <a:off x="918225" y="3599400"/>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50"/>
            <p:cNvSpPr/>
            <p:nvPr/>
          </p:nvSpPr>
          <p:spPr>
            <a:xfrm>
              <a:off x="918225" y="376857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64" name="Google Shape;1864;p50"/>
          <p:cNvGrpSpPr/>
          <p:nvPr/>
        </p:nvGrpSpPr>
        <p:grpSpPr>
          <a:xfrm>
            <a:off x="2264138" y="2185713"/>
            <a:ext cx="1194875" cy="1498775"/>
            <a:chOff x="673875" y="2871950"/>
            <a:chExt cx="1194875" cy="1498775"/>
          </a:xfrm>
        </p:grpSpPr>
        <p:sp>
          <p:nvSpPr>
            <p:cNvPr id="1865" name="Google Shape;1865;p50"/>
            <p:cNvSpPr/>
            <p:nvPr/>
          </p:nvSpPr>
          <p:spPr>
            <a:xfrm>
              <a:off x="673875" y="3990375"/>
              <a:ext cx="597125" cy="380350"/>
            </a:xfrm>
            <a:custGeom>
              <a:avLst/>
              <a:gdLst/>
              <a:ahLst/>
              <a:cxnLst/>
              <a:rect l="l" t="t" r="r" b="b"/>
              <a:pathLst>
                <a:path w="23885" h="15214" extrusionOk="0">
                  <a:moveTo>
                    <a:pt x="0" y="1"/>
                  </a:moveTo>
                  <a:lnTo>
                    <a:pt x="0" y="1404"/>
                  </a:lnTo>
                  <a:lnTo>
                    <a:pt x="23885" y="15214"/>
                  </a:lnTo>
                  <a:lnTo>
                    <a:pt x="23885" y="13810"/>
                  </a:lnTo>
                  <a:lnTo>
                    <a:pt x="0" y="1"/>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6" name="Google Shape;1866;p50"/>
            <p:cNvSpPr/>
            <p:nvPr/>
          </p:nvSpPr>
          <p:spPr>
            <a:xfrm>
              <a:off x="1270975" y="3990375"/>
              <a:ext cx="597775" cy="380350"/>
            </a:xfrm>
            <a:custGeom>
              <a:avLst/>
              <a:gdLst/>
              <a:ahLst/>
              <a:cxnLst/>
              <a:rect l="l" t="t" r="r" b="b"/>
              <a:pathLst>
                <a:path w="23911" h="15214" extrusionOk="0">
                  <a:moveTo>
                    <a:pt x="1" y="13810"/>
                  </a:moveTo>
                  <a:lnTo>
                    <a:pt x="1" y="15214"/>
                  </a:lnTo>
                  <a:lnTo>
                    <a:pt x="23911" y="1404"/>
                  </a:lnTo>
                  <a:lnTo>
                    <a:pt x="2391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7" name="Google Shape;1867;p50"/>
            <p:cNvSpPr/>
            <p:nvPr/>
          </p:nvSpPr>
          <p:spPr>
            <a:xfrm>
              <a:off x="673875" y="3645150"/>
              <a:ext cx="1194875" cy="690500"/>
            </a:xfrm>
            <a:custGeom>
              <a:avLst/>
              <a:gdLst/>
              <a:ahLst/>
              <a:cxnLst/>
              <a:rect l="l" t="t" r="r" b="b"/>
              <a:pathLst>
                <a:path w="47795" h="27620" extrusionOk="0">
                  <a:moveTo>
                    <a:pt x="23885" y="0"/>
                  </a:moveTo>
                  <a:lnTo>
                    <a:pt x="0" y="13810"/>
                  </a:lnTo>
                  <a:lnTo>
                    <a:pt x="23885" y="27619"/>
                  </a:lnTo>
                  <a:lnTo>
                    <a:pt x="47795" y="13785"/>
                  </a:lnTo>
                  <a:lnTo>
                    <a:pt x="23885" y="0"/>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50"/>
            <p:cNvSpPr/>
            <p:nvPr/>
          </p:nvSpPr>
          <p:spPr>
            <a:xfrm>
              <a:off x="880625" y="3095025"/>
              <a:ext cx="399775" cy="1122825"/>
            </a:xfrm>
            <a:custGeom>
              <a:avLst/>
              <a:gdLst/>
              <a:ahLst/>
              <a:cxnLst/>
              <a:rect l="l" t="t" r="r" b="b"/>
              <a:pathLst>
                <a:path w="15991" h="44913" extrusionOk="0">
                  <a:moveTo>
                    <a:pt x="1" y="0"/>
                  </a:moveTo>
                  <a:lnTo>
                    <a:pt x="1" y="35840"/>
                  </a:lnTo>
                  <a:lnTo>
                    <a:pt x="15991" y="44913"/>
                  </a:lnTo>
                  <a:lnTo>
                    <a:pt x="15991" y="942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50"/>
            <p:cNvSpPr/>
            <p:nvPr/>
          </p:nvSpPr>
          <p:spPr>
            <a:xfrm>
              <a:off x="1280375" y="3095025"/>
              <a:ext cx="399775" cy="1122825"/>
            </a:xfrm>
            <a:custGeom>
              <a:avLst/>
              <a:gdLst/>
              <a:ahLst/>
              <a:cxnLst/>
              <a:rect l="l" t="t" r="r" b="b"/>
              <a:pathLst>
                <a:path w="15991" h="44913" extrusionOk="0">
                  <a:moveTo>
                    <a:pt x="1" y="9424"/>
                  </a:moveTo>
                  <a:lnTo>
                    <a:pt x="1" y="44913"/>
                  </a:lnTo>
                  <a:lnTo>
                    <a:pt x="15991" y="35489"/>
                  </a:lnTo>
                  <a:lnTo>
                    <a:pt x="15991"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0" name="Google Shape;1870;p50"/>
            <p:cNvSpPr/>
            <p:nvPr/>
          </p:nvSpPr>
          <p:spPr>
            <a:xfrm>
              <a:off x="880625" y="2871950"/>
              <a:ext cx="799525" cy="458675"/>
            </a:xfrm>
            <a:custGeom>
              <a:avLst/>
              <a:gdLst/>
              <a:ahLst/>
              <a:cxnLst/>
              <a:rect l="l" t="t" r="r" b="b"/>
              <a:pathLst>
                <a:path w="31981" h="18347" extrusionOk="0">
                  <a:moveTo>
                    <a:pt x="15490" y="1"/>
                  </a:moveTo>
                  <a:lnTo>
                    <a:pt x="1" y="8923"/>
                  </a:lnTo>
                  <a:lnTo>
                    <a:pt x="15991" y="18347"/>
                  </a:lnTo>
                  <a:lnTo>
                    <a:pt x="31981" y="8923"/>
                  </a:lnTo>
                  <a:lnTo>
                    <a:pt x="15490"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50"/>
            <p:cNvSpPr/>
            <p:nvPr/>
          </p:nvSpPr>
          <p:spPr>
            <a:xfrm>
              <a:off x="1049175" y="2876350"/>
              <a:ext cx="462425" cy="265675"/>
            </a:xfrm>
            <a:custGeom>
              <a:avLst/>
              <a:gdLst/>
              <a:ahLst/>
              <a:cxnLst/>
              <a:rect l="l" t="t" r="r" b="b"/>
              <a:pathLst>
                <a:path w="18497" h="10627" extrusionOk="0">
                  <a:moveTo>
                    <a:pt x="8948" y="0"/>
                  </a:moveTo>
                  <a:lnTo>
                    <a:pt x="1" y="5163"/>
                  </a:lnTo>
                  <a:lnTo>
                    <a:pt x="9249" y="10627"/>
                  </a:lnTo>
                  <a:lnTo>
                    <a:pt x="18497" y="5163"/>
                  </a:lnTo>
                  <a:lnTo>
                    <a:pt x="8948"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50"/>
            <p:cNvSpPr/>
            <p:nvPr/>
          </p:nvSpPr>
          <p:spPr>
            <a:xfrm>
              <a:off x="1049175" y="3006050"/>
              <a:ext cx="231225" cy="246875"/>
            </a:xfrm>
            <a:custGeom>
              <a:avLst/>
              <a:gdLst/>
              <a:ahLst/>
              <a:cxnLst/>
              <a:rect l="l" t="t" r="r" b="b"/>
              <a:pathLst>
                <a:path w="9249" h="9875" extrusionOk="0">
                  <a:moveTo>
                    <a:pt x="1" y="0"/>
                  </a:moveTo>
                  <a:lnTo>
                    <a:pt x="1" y="4361"/>
                  </a:lnTo>
                  <a:lnTo>
                    <a:pt x="9249" y="9875"/>
                  </a:lnTo>
                  <a:lnTo>
                    <a:pt x="9249" y="541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3" name="Google Shape;1873;p50"/>
            <p:cNvSpPr/>
            <p:nvPr/>
          </p:nvSpPr>
          <p:spPr>
            <a:xfrm>
              <a:off x="1280375" y="3005425"/>
              <a:ext cx="230600" cy="247500"/>
            </a:xfrm>
            <a:custGeom>
              <a:avLst/>
              <a:gdLst/>
              <a:ahLst/>
              <a:cxnLst/>
              <a:rect l="l" t="t" r="r" b="b"/>
              <a:pathLst>
                <a:path w="9224" h="9900" extrusionOk="0">
                  <a:moveTo>
                    <a:pt x="1" y="5439"/>
                  </a:moveTo>
                  <a:lnTo>
                    <a:pt x="1" y="9900"/>
                  </a:lnTo>
                  <a:lnTo>
                    <a:pt x="9099" y="4436"/>
                  </a:lnTo>
                  <a:lnTo>
                    <a:pt x="9224" y="0"/>
                  </a:lnTo>
                  <a:close/>
                </a:path>
              </a:pathLst>
            </a:cu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50"/>
            <p:cNvSpPr/>
            <p:nvPr/>
          </p:nvSpPr>
          <p:spPr>
            <a:xfrm>
              <a:off x="1143800" y="2923325"/>
              <a:ext cx="159800" cy="90250"/>
            </a:xfrm>
            <a:custGeom>
              <a:avLst/>
              <a:gdLst/>
              <a:ahLst/>
              <a:cxnLst/>
              <a:rect l="l" t="t" r="r" b="b"/>
              <a:pathLst>
                <a:path w="6392" h="3610" extrusionOk="0">
                  <a:moveTo>
                    <a:pt x="5389" y="1"/>
                  </a:moveTo>
                  <a:lnTo>
                    <a:pt x="0" y="3109"/>
                  </a:lnTo>
                  <a:lnTo>
                    <a:pt x="752" y="3610"/>
                  </a:lnTo>
                  <a:lnTo>
                    <a:pt x="6391" y="402"/>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5" name="Google Shape;1875;p50"/>
            <p:cNvSpPr/>
            <p:nvPr/>
          </p:nvSpPr>
          <p:spPr>
            <a:xfrm>
              <a:off x="1184525" y="2945900"/>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6" name="Google Shape;1876;p50"/>
            <p:cNvSpPr/>
            <p:nvPr/>
          </p:nvSpPr>
          <p:spPr>
            <a:xfrm>
              <a:off x="1225875" y="2969075"/>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7" name="Google Shape;1877;p50"/>
            <p:cNvSpPr/>
            <p:nvPr/>
          </p:nvSpPr>
          <p:spPr>
            <a:xfrm>
              <a:off x="1266600" y="2992250"/>
              <a:ext cx="159800" cy="90875"/>
            </a:xfrm>
            <a:custGeom>
              <a:avLst/>
              <a:gdLst/>
              <a:ahLst/>
              <a:cxnLst/>
              <a:rect l="l" t="t" r="r" b="b"/>
              <a:pathLst>
                <a:path w="6392" h="3635" extrusionOk="0">
                  <a:moveTo>
                    <a:pt x="5389" y="1"/>
                  </a:moveTo>
                  <a:lnTo>
                    <a:pt x="0" y="3109"/>
                  </a:lnTo>
                  <a:lnTo>
                    <a:pt x="752" y="3635"/>
                  </a:lnTo>
                  <a:lnTo>
                    <a:pt x="6391" y="427"/>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8" name="Google Shape;1878;p50"/>
            <p:cNvSpPr/>
            <p:nvPr/>
          </p:nvSpPr>
          <p:spPr>
            <a:xfrm>
              <a:off x="1222750" y="3335000"/>
              <a:ext cx="36975" cy="37600"/>
            </a:xfrm>
            <a:custGeom>
              <a:avLst/>
              <a:gdLst/>
              <a:ahLst/>
              <a:cxnLst/>
              <a:rect l="l" t="t" r="r" b="b"/>
              <a:pathLst>
                <a:path w="1479" h="1504" extrusionOk="0">
                  <a:moveTo>
                    <a:pt x="301" y="201"/>
                  </a:moveTo>
                  <a:cubicBezTo>
                    <a:pt x="0" y="426"/>
                    <a:pt x="125" y="451"/>
                    <a:pt x="125" y="827"/>
                  </a:cubicBezTo>
                  <a:lnTo>
                    <a:pt x="125" y="827"/>
                  </a:lnTo>
                  <a:cubicBezTo>
                    <a:pt x="125" y="1203"/>
                    <a:pt x="175" y="1504"/>
                    <a:pt x="526" y="1504"/>
                  </a:cubicBezTo>
                  <a:lnTo>
                    <a:pt x="526" y="1504"/>
                  </a:lnTo>
                  <a:cubicBezTo>
                    <a:pt x="902" y="1504"/>
                    <a:pt x="1479" y="1078"/>
                    <a:pt x="1479" y="702"/>
                  </a:cubicBezTo>
                  <a:lnTo>
                    <a:pt x="1479" y="702"/>
                  </a:lnTo>
                  <a:cubicBezTo>
                    <a:pt x="1479" y="451"/>
                    <a:pt x="1253" y="0"/>
                    <a:pt x="827" y="0"/>
                  </a:cubicBezTo>
                  <a:lnTo>
                    <a:pt x="827" y="0"/>
                  </a:lnTo>
                  <a:cubicBezTo>
                    <a:pt x="677" y="0"/>
                    <a:pt x="501" y="50"/>
                    <a:pt x="301" y="201"/>
                  </a:cubicBezTo>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9" name="Google Shape;1879;p50"/>
            <p:cNvSpPr/>
            <p:nvPr/>
          </p:nvSpPr>
          <p:spPr>
            <a:xfrm>
              <a:off x="1219600" y="3338750"/>
              <a:ext cx="33250" cy="33850"/>
            </a:xfrm>
            <a:custGeom>
              <a:avLst/>
              <a:gdLst/>
              <a:ahLst/>
              <a:cxnLst/>
              <a:rect l="l" t="t" r="r" b="b"/>
              <a:pathLst>
                <a:path w="1330" h="1354" extrusionOk="0">
                  <a:moveTo>
                    <a:pt x="677" y="0"/>
                  </a:moveTo>
                  <a:cubicBezTo>
                    <a:pt x="301" y="0"/>
                    <a:pt x="1" y="301"/>
                    <a:pt x="1" y="677"/>
                  </a:cubicBezTo>
                  <a:cubicBezTo>
                    <a:pt x="1" y="1053"/>
                    <a:pt x="301" y="1354"/>
                    <a:pt x="677" y="1354"/>
                  </a:cubicBezTo>
                  <a:cubicBezTo>
                    <a:pt x="1028" y="1354"/>
                    <a:pt x="1329" y="1053"/>
                    <a:pt x="1329" y="677"/>
                  </a:cubicBezTo>
                  <a:cubicBezTo>
                    <a:pt x="1329" y="301"/>
                    <a:pt x="1028"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0" name="Google Shape;1880;p50"/>
            <p:cNvSpPr/>
            <p:nvPr/>
          </p:nvSpPr>
          <p:spPr>
            <a:xfrm>
              <a:off x="894425" y="3143875"/>
              <a:ext cx="37600" cy="37625"/>
            </a:xfrm>
            <a:custGeom>
              <a:avLst/>
              <a:gdLst/>
              <a:ahLst/>
              <a:cxnLst/>
              <a:rect l="l" t="t" r="r" b="b"/>
              <a:pathLst>
                <a:path w="1504" h="1505" extrusionOk="0">
                  <a:moveTo>
                    <a:pt x="301" y="201"/>
                  </a:moveTo>
                  <a:cubicBezTo>
                    <a:pt x="0" y="402"/>
                    <a:pt x="125" y="452"/>
                    <a:pt x="125" y="828"/>
                  </a:cubicBezTo>
                  <a:lnTo>
                    <a:pt x="125" y="828"/>
                  </a:lnTo>
                  <a:cubicBezTo>
                    <a:pt x="125" y="1204"/>
                    <a:pt x="176" y="1505"/>
                    <a:pt x="551" y="1505"/>
                  </a:cubicBezTo>
                  <a:lnTo>
                    <a:pt x="551" y="1505"/>
                  </a:lnTo>
                  <a:cubicBezTo>
                    <a:pt x="927" y="1505"/>
                    <a:pt x="1504" y="1079"/>
                    <a:pt x="1504" y="703"/>
                  </a:cubicBezTo>
                  <a:lnTo>
                    <a:pt x="1504" y="703"/>
                  </a:lnTo>
                  <a:cubicBezTo>
                    <a:pt x="1504" y="427"/>
                    <a:pt x="1278" y="1"/>
                    <a:pt x="852" y="1"/>
                  </a:cubicBezTo>
                  <a:lnTo>
                    <a:pt x="852" y="1"/>
                  </a:lnTo>
                  <a:cubicBezTo>
                    <a:pt x="702"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1" name="Google Shape;1881;p50"/>
            <p:cNvSpPr/>
            <p:nvPr/>
          </p:nvSpPr>
          <p:spPr>
            <a:xfrm>
              <a:off x="891275" y="3147650"/>
              <a:ext cx="33875" cy="33850"/>
            </a:xfrm>
            <a:custGeom>
              <a:avLst/>
              <a:gdLst/>
              <a:ahLst/>
              <a:cxnLst/>
              <a:rect l="l" t="t" r="r" b="b"/>
              <a:pathLst>
                <a:path w="1355" h="1354" extrusionOk="0">
                  <a:moveTo>
                    <a:pt x="677" y="0"/>
                  </a:moveTo>
                  <a:cubicBezTo>
                    <a:pt x="302" y="0"/>
                    <a:pt x="1" y="301"/>
                    <a:pt x="1" y="677"/>
                  </a:cubicBezTo>
                  <a:cubicBezTo>
                    <a:pt x="1" y="1053"/>
                    <a:pt x="302" y="1354"/>
                    <a:pt x="677" y="1354"/>
                  </a:cubicBezTo>
                  <a:cubicBezTo>
                    <a:pt x="1053" y="1354"/>
                    <a:pt x="1354" y="1053"/>
                    <a:pt x="1354" y="677"/>
                  </a:cubicBezTo>
                  <a:cubicBezTo>
                    <a:pt x="1354" y="301"/>
                    <a:pt x="1053"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2" name="Google Shape;1882;p50"/>
            <p:cNvSpPr/>
            <p:nvPr/>
          </p:nvSpPr>
          <p:spPr>
            <a:xfrm>
              <a:off x="1222750" y="4147650"/>
              <a:ext cx="36975" cy="37000"/>
            </a:xfrm>
            <a:custGeom>
              <a:avLst/>
              <a:gdLst/>
              <a:ahLst/>
              <a:cxnLst/>
              <a:rect l="l" t="t" r="r" b="b"/>
              <a:pathLst>
                <a:path w="1479" h="1480" extrusionOk="0">
                  <a:moveTo>
                    <a:pt x="301" y="201"/>
                  </a:moveTo>
                  <a:cubicBezTo>
                    <a:pt x="0" y="402"/>
                    <a:pt x="125" y="452"/>
                    <a:pt x="125" y="803"/>
                  </a:cubicBezTo>
                  <a:lnTo>
                    <a:pt x="125" y="803"/>
                  </a:lnTo>
                  <a:cubicBezTo>
                    <a:pt x="125" y="1178"/>
                    <a:pt x="175" y="1479"/>
                    <a:pt x="526" y="1479"/>
                  </a:cubicBezTo>
                  <a:lnTo>
                    <a:pt x="526" y="1479"/>
                  </a:lnTo>
                  <a:cubicBezTo>
                    <a:pt x="902" y="1479"/>
                    <a:pt x="1479" y="1078"/>
                    <a:pt x="1479" y="702"/>
                  </a:cubicBezTo>
                  <a:lnTo>
                    <a:pt x="1479" y="702"/>
                  </a:lnTo>
                  <a:cubicBezTo>
                    <a:pt x="1479" y="427"/>
                    <a:pt x="1253" y="1"/>
                    <a:pt x="827" y="1"/>
                  </a:cubicBezTo>
                  <a:lnTo>
                    <a:pt x="827" y="1"/>
                  </a:lnTo>
                  <a:cubicBezTo>
                    <a:pt x="677"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50"/>
            <p:cNvSpPr/>
            <p:nvPr/>
          </p:nvSpPr>
          <p:spPr>
            <a:xfrm>
              <a:off x="1219600" y="4151400"/>
              <a:ext cx="33250" cy="33250"/>
            </a:xfrm>
            <a:custGeom>
              <a:avLst/>
              <a:gdLst/>
              <a:ahLst/>
              <a:cxnLst/>
              <a:rect l="l" t="t" r="r" b="b"/>
              <a:pathLst>
                <a:path w="1330" h="1330" extrusionOk="0">
                  <a:moveTo>
                    <a:pt x="677" y="1"/>
                  </a:moveTo>
                  <a:cubicBezTo>
                    <a:pt x="301" y="1"/>
                    <a:pt x="1" y="302"/>
                    <a:pt x="1" y="653"/>
                  </a:cubicBezTo>
                  <a:cubicBezTo>
                    <a:pt x="1" y="1028"/>
                    <a:pt x="301" y="1329"/>
                    <a:pt x="677" y="1329"/>
                  </a:cubicBezTo>
                  <a:cubicBezTo>
                    <a:pt x="1028" y="1329"/>
                    <a:pt x="1329" y="1028"/>
                    <a:pt x="1329" y="653"/>
                  </a:cubicBezTo>
                  <a:cubicBezTo>
                    <a:pt x="1329" y="302"/>
                    <a:pt x="1028"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4" name="Google Shape;1884;p50"/>
            <p:cNvSpPr/>
            <p:nvPr/>
          </p:nvSpPr>
          <p:spPr>
            <a:xfrm>
              <a:off x="894425" y="3955925"/>
              <a:ext cx="37600" cy="37625"/>
            </a:xfrm>
            <a:custGeom>
              <a:avLst/>
              <a:gdLst/>
              <a:ahLst/>
              <a:cxnLst/>
              <a:rect l="l" t="t" r="r" b="b"/>
              <a:pathLst>
                <a:path w="1504" h="1505" extrusionOk="0">
                  <a:moveTo>
                    <a:pt x="301" y="201"/>
                  </a:moveTo>
                  <a:cubicBezTo>
                    <a:pt x="0" y="426"/>
                    <a:pt x="125" y="451"/>
                    <a:pt x="125" y="827"/>
                  </a:cubicBezTo>
                  <a:lnTo>
                    <a:pt x="125" y="827"/>
                  </a:lnTo>
                  <a:cubicBezTo>
                    <a:pt x="125" y="1203"/>
                    <a:pt x="176" y="1504"/>
                    <a:pt x="551" y="1504"/>
                  </a:cubicBezTo>
                  <a:lnTo>
                    <a:pt x="551" y="1504"/>
                  </a:lnTo>
                  <a:cubicBezTo>
                    <a:pt x="927" y="1504"/>
                    <a:pt x="1504" y="1078"/>
                    <a:pt x="1504" y="702"/>
                  </a:cubicBezTo>
                  <a:lnTo>
                    <a:pt x="1504" y="702"/>
                  </a:lnTo>
                  <a:cubicBezTo>
                    <a:pt x="1504" y="426"/>
                    <a:pt x="1278" y="0"/>
                    <a:pt x="852" y="0"/>
                  </a:cubicBezTo>
                  <a:lnTo>
                    <a:pt x="852" y="0"/>
                  </a:lnTo>
                  <a:cubicBezTo>
                    <a:pt x="702" y="0"/>
                    <a:pt x="501" y="50"/>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5" name="Google Shape;1885;p50"/>
            <p:cNvSpPr/>
            <p:nvPr/>
          </p:nvSpPr>
          <p:spPr>
            <a:xfrm>
              <a:off x="891275" y="3959675"/>
              <a:ext cx="33875" cy="33875"/>
            </a:xfrm>
            <a:custGeom>
              <a:avLst/>
              <a:gdLst/>
              <a:ahLst/>
              <a:cxnLst/>
              <a:rect l="l" t="t" r="r" b="b"/>
              <a:pathLst>
                <a:path w="1355" h="1355" extrusionOk="0">
                  <a:moveTo>
                    <a:pt x="677" y="1"/>
                  </a:moveTo>
                  <a:cubicBezTo>
                    <a:pt x="302" y="1"/>
                    <a:pt x="1" y="301"/>
                    <a:pt x="1" y="677"/>
                  </a:cubicBezTo>
                  <a:cubicBezTo>
                    <a:pt x="1" y="1053"/>
                    <a:pt x="302" y="1354"/>
                    <a:pt x="677" y="1354"/>
                  </a:cubicBezTo>
                  <a:cubicBezTo>
                    <a:pt x="1053" y="1354"/>
                    <a:pt x="1354" y="1053"/>
                    <a:pt x="1354" y="677"/>
                  </a:cubicBezTo>
                  <a:cubicBezTo>
                    <a:pt x="1354" y="301"/>
                    <a:pt x="1053"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50"/>
            <p:cNvSpPr/>
            <p:nvPr/>
          </p:nvSpPr>
          <p:spPr>
            <a:xfrm>
              <a:off x="1363100" y="3254800"/>
              <a:ext cx="246875" cy="238100"/>
            </a:xfrm>
            <a:custGeom>
              <a:avLst/>
              <a:gdLst/>
              <a:ahLst/>
              <a:cxnLst/>
              <a:rect l="l" t="t" r="r" b="b"/>
              <a:pathLst>
                <a:path w="9875" h="9524"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50"/>
            <p:cNvSpPr/>
            <p:nvPr/>
          </p:nvSpPr>
          <p:spPr>
            <a:xfrm>
              <a:off x="1363100" y="3405800"/>
              <a:ext cx="246875" cy="238125"/>
            </a:xfrm>
            <a:custGeom>
              <a:avLst/>
              <a:gdLst/>
              <a:ahLst/>
              <a:cxnLst/>
              <a:rect l="l" t="t" r="r" b="b"/>
              <a:pathLst>
                <a:path w="9875" h="9525"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50"/>
            <p:cNvSpPr/>
            <p:nvPr/>
          </p:nvSpPr>
          <p:spPr>
            <a:xfrm>
              <a:off x="1363100" y="3556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50"/>
            <p:cNvSpPr/>
            <p:nvPr/>
          </p:nvSpPr>
          <p:spPr>
            <a:xfrm>
              <a:off x="1363100" y="3707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50"/>
            <p:cNvSpPr/>
            <p:nvPr/>
          </p:nvSpPr>
          <p:spPr>
            <a:xfrm>
              <a:off x="1363100" y="3854425"/>
              <a:ext cx="246875" cy="238750"/>
            </a:xfrm>
            <a:custGeom>
              <a:avLst/>
              <a:gdLst/>
              <a:ahLst/>
              <a:cxnLst/>
              <a:rect l="l" t="t" r="r" b="b"/>
              <a:pathLst>
                <a:path w="9875" h="9550" extrusionOk="0">
                  <a:moveTo>
                    <a:pt x="9875" y="0"/>
                  </a:moveTo>
                  <a:lnTo>
                    <a:pt x="0" y="5714"/>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50"/>
            <p:cNvSpPr/>
            <p:nvPr/>
          </p:nvSpPr>
          <p:spPr>
            <a:xfrm>
              <a:off x="918225" y="326042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50"/>
            <p:cNvSpPr/>
            <p:nvPr/>
          </p:nvSpPr>
          <p:spPr>
            <a:xfrm>
              <a:off x="918225" y="3429600"/>
              <a:ext cx="319575" cy="308925"/>
            </a:xfrm>
            <a:custGeom>
              <a:avLst/>
              <a:gdLst/>
              <a:ahLst/>
              <a:cxnLst/>
              <a:rect l="l" t="t" r="r" b="b"/>
              <a:pathLst>
                <a:path w="12783" h="12357" extrusionOk="0">
                  <a:moveTo>
                    <a:pt x="1" y="1"/>
                  </a:moveTo>
                  <a:lnTo>
                    <a:pt x="1" y="4963"/>
                  </a:lnTo>
                  <a:lnTo>
                    <a:pt x="12783" y="12357"/>
                  </a:lnTo>
                  <a:lnTo>
                    <a:pt x="12783" y="7394"/>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50"/>
            <p:cNvSpPr/>
            <p:nvPr/>
          </p:nvSpPr>
          <p:spPr>
            <a:xfrm>
              <a:off x="918225" y="3599400"/>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50"/>
            <p:cNvSpPr/>
            <p:nvPr/>
          </p:nvSpPr>
          <p:spPr>
            <a:xfrm>
              <a:off x="918225" y="376857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95" name="Google Shape;1895;p50"/>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lvl="0"/>
            <a:r>
              <a:rPr lang="en-US" dirty="0"/>
              <a:t>MEGA</a:t>
            </a:r>
            <a:r>
              <a:rPr lang="en" dirty="0"/>
              <a:t> </a:t>
            </a:r>
            <a:r>
              <a:rPr lang="en" dirty="0" smtClean="0"/>
              <a:t>Cloud Services</a:t>
            </a:r>
            <a:endParaRPr dirty="0"/>
          </a:p>
        </p:txBody>
      </p:sp>
      <p:grpSp>
        <p:nvGrpSpPr>
          <p:cNvPr id="1896" name="Google Shape;1896;p50"/>
          <p:cNvGrpSpPr/>
          <p:nvPr/>
        </p:nvGrpSpPr>
        <p:grpSpPr>
          <a:xfrm>
            <a:off x="935125" y="3069925"/>
            <a:ext cx="1194875" cy="1498775"/>
            <a:chOff x="673875" y="2871950"/>
            <a:chExt cx="1194875" cy="1498775"/>
          </a:xfrm>
        </p:grpSpPr>
        <p:sp>
          <p:nvSpPr>
            <p:cNvPr id="1897" name="Google Shape;1897;p50"/>
            <p:cNvSpPr/>
            <p:nvPr/>
          </p:nvSpPr>
          <p:spPr>
            <a:xfrm>
              <a:off x="673875" y="3990375"/>
              <a:ext cx="597125" cy="380350"/>
            </a:xfrm>
            <a:custGeom>
              <a:avLst/>
              <a:gdLst/>
              <a:ahLst/>
              <a:cxnLst/>
              <a:rect l="l" t="t" r="r" b="b"/>
              <a:pathLst>
                <a:path w="23885" h="15214" extrusionOk="0">
                  <a:moveTo>
                    <a:pt x="0" y="1"/>
                  </a:moveTo>
                  <a:lnTo>
                    <a:pt x="0" y="1404"/>
                  </a:lnTo>
                  <a:lnTo>
                    <a:pt x="23885" y="15214"/>
                  </a:lnTo>
                  <a:lnTo>
                    <a:pt x="23885" y="13810"/>
                  </a:lnTo>
                  <a:lnTo>
                    <a:pt x="0" y="1"/>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50"/>
            <p:cNvSpPr/>
            <p:nvPr/>
          </p:nvSpPr>
          <p:spPr>
            <a:xfrm>
              <a:off x="1270975" y="3990375"/>
              <a:ext cx="597775" cy="380350"/>
            </a:xfrm>
            <a:custGeom>
              <a:avLst/>
              <a:gdLst/>
              <a:ahLst/>
              <a:cxnLst/>
              <a:rect l="l" t="t" r="r" b="b"/>
              <a:pathLst>
                <a:path w="23911" h="15214" extrusionOk="0">
                  <a:moveTo>
                    <a:pt x="1" y="13810"/>
                  </a:moveTo>
                  <a:lnTo>
                    <a:pt x="1" y="15214"/>
                  </a:lnTo>
                  <a:lnTo>
                    <a:pt x="23911" y="1404"/>
                  </a:lnTo>
                  <a:lnTo>
                    <a:pt x="2391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50"/>
            <p:cNvSpPr/>
            <p:nvPr/>
          </p:nvSpPr>
          <p:spPr>
            <a:xfrm>
              <a:off x="673875" y="3645150"/>
              <a:ext cx="1194875" cy="690500"/>
            </a:xfrm>
            <a:custGeom>
              <a:avLst/>
              <a:gdLst/>
              <a:ahLst/>
              <a:cxnLst/>
              <a:rect l="l" t="t" r="r" b="b"/>
              <a:pathLst>
                <a:path w="47795" h="27620" extrusionOk="0">
                  <a:moveTo>
                    <a:pt x="23885" y="0"/>
                  </a:moveTo>
                  <a:lnTo>
                    <a:pt x="0" y="13810"/>
                  </a:lnTo>
                  <a:lnTo>
                    <a:pt x="23885" y="27619"/>
                  </a:lnTo>
                  <a:lnTo>
                    <a:pt x="47795" y="13785"/>
                  </a:lnTo>
                  <a:lnTo>
                    <a:pt x="23885" y="0"/>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1900;p50"/>
            <p:cNvSpPr/>
            <p:nvPr/>
          </p:nvSpPr>
          <p:spPr>
            <a:xfrm>
              <a:off x="880625" y="3095025"/>
              <a:ext cx="399775" cy="1122825"/>
            </a:xfrm>
            <a:custGeom>
              <a:avLst/>
              <a:gdLst/>
              <a:ahLst/>
              <a:cxnLst/>
              <a:rect l="l" t="t" r="r" b="b"/>
              <a:pathLst>
                <a:path w="15991" h="44913" extrusionOk="0">
                  <a:moveTo>
                    <a:pt x="1" y="0"/>
                  </a:moveTo>
                  <a:lnTo>
                    <a:pt x="1" y="35840"/>
                  </a:lnTo>
                  <a:lnTo>
                    <a:pt x="15991" y="44913"/>
                  </a:lnTo>
                  <a:lnTo>
                    <a:pt x="15991" y="942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1" name="Google Shape;1901;p50"/>
            <p:cNvSpPr/>
            <p:nvPr/>
          </p:nvSpPr>
          <p:spPr>
            <a:xfrm>
              <a:off x="1280375" y="3095025"/>
              <a:ext cx="399775" cy="1122825"/>
            </a:xfrm>
            <a:custGeom>
              <a:avLst/>
              <a:gdLst/>
              <a:ahLst/>
              <a:cxnLst/>
              <a:rect l="l" t="t" r="r" b="b"/>
              <a:pathLst>
                <a:path w="15991" h="44913" extrusionOk="0">
                  <a:moveTo>
                    <a:pt x="1" y="9424"/>
                  </a:moveTo>
                  <a:lnTo>
                    <a:pt x="1" y="44913"/>
                  </a:lnTo>
                  <a:lnTo>
                    <a:pt x="15991" y="35489"/>
                  </a:lnTo>
                  <a:lnTo>
                    <a:pt x="15991"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2" name="Google Shape;1902;p50"/>
            <p:cNvSpPr/>
            <p:nvPr/>
          </p:nvSpPr>
          <p:spPr>
            <a:xfrm>
              <a:off x="880625" y="2871950"/>
              <a:ext cx="799525" cy="458675"/>
            </a:xfrm>
            <a:custGeom>
              <a:avLst/>
              <a:gdLst/>
              <a:ahLst/>
              <a:cxnLst/>
              <a:rect l="l" t="t" r="r" b="b"/>
              <a:pathLst>
                <a:path w="31981" h="18347" extrusionOk="0">
                  <a:moveTo>
                    <a:pt x="15490" y="1"/>
                  </a:moveTo>
                  <a:lnTo>
                    <a:pt x="1" y="8923"/>
                  </a:lnTo>
                  <a:lnTo>
                    <a:pt x="15991" y="18347"/>
                  </a:lnTo>
                  <a:lnTo>
                    <a:pt x="31981" y="8923"/>
                  </a:lnTo>
                  <a:lnTo>
                    <a:pt x="15490"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50"/>
            <p:cNvSpPr/>
            <p:nvPr/>
          </p:nvSpPr>
          <p:spPr>
            <a:xfrm>
              <a:off x="1049175" y="2876350"/>
              <a:ext cx="462425" cy="265675"/>
            </a:xfrm>
            <a:custGeom>
              <a:avLst/>
              <a:gdLst/>
              <a:ahLst/>
              <a:cxnLst/>
              <a:rect l="l" t="t" r="r" b="b"/>
              <a:pathLst>
                <a:path w="18497" h="10627" extrusionOk="0">
                  <a:moveTo>
                    <a:pt x="8948" y="0"/>
                  </a:moveTo>
                  <a:lnTo>
                    <a:pt x="1" y="5163"/>
                  </a:lnTo>
                  <a:lnTo>
                    <a:pt x="9249" y="10627"/>
                  </a:lnTo>
                  <a:lnTo>
                    <a:pt x="18497" y="5163"/>
                  </a:lnTo>
                  <a:lnTo>
                    <a:pt x="8948"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50"/>
            <p:cNvSpPr/>
            <p:nvPr/>
          </p:nvSpPr>
          <p:spPr>
            <a:xfrm>
              <a:off x="1049175" y="3006050"/>
              <a:ext cx="231225" cy="246875"/>
            </a:xfrm>
            <a:custGeom>
              <a:avLst/>
              <a:gdLst/>
              <a:ahLst/>
              <a:cxnLst/>
              <a:rect l="l" t="t" r="r" b="b"/>
              <a:pathLst>
                <a:path w="9249" h="9875" extrusionOk="0">
                  <a:moveTo>
                    <a:pt x="1" y="0"/>
                  </a:moveTo>
                  <a:lnTo>
                    <a:pt x="1" y="4361"/>
                  </a:lnTo>
                  <a:lnTo>
                    <a:pt x="9249" y="9875"/>
                  </a:lnTo>
                  <a:lnTo>
                    <a:pt x="9249" y="541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50"/>
            <p:cNvSpPr/>
            <p:nvPr/>
          </p:nvSpPr>
          <p:spPr>
            <a:xfrm>
              <a:off x="1280375" y="3005425"/>
              <a:ext cx="230600" cy="247500"/>
            </a:xfrm>
            <a:custGeom>
              <a:avLst/>
              <a:gdLst/>
              <a:ahLst/>
              <a:cxnLst/>
              <a:rect l="l" t="t" r="r" b="b"/>
              <a:pathLst>
                <a:path w="9224" h="9900" extrusionOk="0">
                  <a:moveTo>
                    <a:pt x="1" y="5439"/>
                  </a:moveTo>
                  <a:lnTo>
                    <a:pt x="1" y="9900"/>
                  </a:lnTo>
                  <a:lnTo>
                    <a:pt x="9099" y="4436"/>
                  </a:lnTo>
                  <a:lnTo>
                    <a:pt x="9224" y="0"/>
                  </a:lnTo>
                  <a:close/>
                </a:path>
              </a:pathLst>
            </a:cu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50"/>
            <p:cNvSpPr/>
            <p:nvPr/>
          </p:nvSpPr>
          <p:spPr>
            <a:xfrm>
              <a:off x="1143800" y="2923325"/>
              <a:ext cx="159800" cy="90250"/>
            </a:xfrm>
            <a:custGeom>
              <a:avLst/>
              <a:gdLst/>
              <a:ahLst/>
              <a:cxnLst/>
              <a:rect l="l" t="t" r="r" b="b"/>
              <a:pathLst>
                <a:path w="6392" h="3610" extrusionOk="0">
                  <a:moveTo>
                    <a:pt x="5389" y="1"/>
                  </a:moveTo>
                  <a:lnTo>
                    <a:pt x="0" y="3109"/>
                  </a:lnTo>
                  <a:lnTo>
                    <a:pt x="752" y="3610"/>
                  </a:lnTo>
                  <a:lnTo>
                    <a:pt x="6391" y="402"/>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50"/>
            <p:cNvSpPr/>
            <p:nvPr/>
          </p:nvSpPr>
          <p:spPr>
            <a:xfrm>
              <a:off x="1184525" y="2945900"/>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50"/>
            <p:cNvSpPr/>
            <p:nvPr/>
          </p:nvSpPr>
          <p:spPr>
            <a:xfrm>
              <a:off x="1225875" y="2969075"/>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9" name="Google Shape;1909;p50"/>
            <p:cNvSpPr/>
            <p:nvPr/>
          </p:nvSpPr>
          <p:spPr>
            <a:xfrm>
              <a:off x="1266600" y="2992250"/>
              <a:ext cx="159800" cy="90875"/>
            </a:xfrm>
            <a:custGeom>
              <a:avLst/>
              <a:gdLst/>
              <a:ahLst/>
              <a:cxnLst/>
              <a:rect l="l" t="t" r="r" b="b"/>
              <a:pathLst>
                <a:path w="6392" h="3635" extrusionOk="0">
                  <a:moveTo>
                    <a:pt x="5389" y="1"/>
                  </a:moveTo>
                  <a:lnTo>
                    <a:pt x="0" y="3109"/>
                  </a:lnTo>
                  <a:lnTo>
                    <a:pt x="752" y="3635"/>
                  </a:lnTo>
                  <a:lnTo>
                    <a:pt x="6391" y="427"/>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0" name="Google Shape;1910;p50"/>
            <p:cNvSpPr/>
            <p:nvPr/>
          </p:nvSpPr>
          <p:spPr>
            <a:xfrm>
              <a:off x="1222750" y="3335000"/>
              <a:ext cx="36975" cy="37600"/>
            </a:xfrm>
            <a:custGeom>
              <a:avLst/>
              <a:gdLst/>
              <a:ahLst/>
              <a:cxnLst/>
              <a:rect l="l" t="t" r="r" b="b"/>
              <a:pathLst>
                <a:path w="1479" h="1504" extrusionOk="0">
                  <a:moveTo>
                    <a:pt x="301" y="201"/>
                  </a:moveTo>
                  <a:cubicBezTo>
                    <a:pt x="0" y="426"/>
                    <a:pt x="125" y="451"/>
                    <a:pt x="125" y="827"/>
                  </a:cubicBezTo>
                  <a:lnTo>
                    <a:pt x="125" y="827"/>
                  </a:lnTo>
                  <a:cubicBezTo>
                    <a:pt x="125" y="1203"/>
                    <a:pt x="175" y="1504"/>
                    <a:pt x="526" y="1504"/>
                  </a:cubicBezTo>
                  <a:lnTo>
                    <a:pt x="526" y="1504"/>
                  </a:lnTo>
                  <a:cubicBezTo>
                    <a:pt x="902" y="1504"/>
                    <a:pt x="1479" y="1078"/>
                    <a:pt x="1479" y="702"/>
                  </a:cubicBezTo>
                  <a:lnTo>
                    <a:pt x="1479" y="702"/>
                  </a:lnTo>
                  <a:cubicBezTo>
                    <a:pt x="1479" y="451"/>
                    <a:pt x="1253" y="0"/>
                    <a:pt x="827" y="0"/>
                  </a:cubicBezTo>
                  <a:lnTo>
                    <a:pt x="827" y="0"/>
                  </a:lnTo>
                  <a:cubicBezTo>
                    <a:pt x="677" y="0"/>
                    <a:pt x="501" y="50"/>
                    <a:pt x="301" y="201"/>
                  </a:cubicBezTo>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1" name="Google Shape;1911;p50"/>
            <p:cNvSpPr/>
            <p:nvPr/>
          </p:nvSpPr>
          <p:spPr>
            <a:xfrm>
              <a:off x="1219600" y="3338750"/>
              <a:ext cx="33250" cy="33850"/>
            </a:xfrm>
            <a:custGeom>
              <a:avLst/>
              <a:gdLst/>
              <a:ahLst/>
              <a:cxnLst/>
              <a:rect l="l" t="t" r="r" b="b"/>
              <a:pathLst>
                <a:path w="1330" h="1354" extrusionOk="0">
                  <a:moveTo>
                    <a:pt x="677" y="0"/>
                  </a:moveTo>
                  <a:cubicBezTo>
                    <a:pt x="301" y="0"/>
                    <a:pt x="1" y="301"/>
                    <a:pt x="1" y="677"/>
                  </a:cubicBezTo>
                  <a:cubicBezTo>
                    <a:pt x="1" y="1053"/>
                    <a:pt x="301" y="1354"/>
                    <a:pt x="677" y="1354"/>
                  </a:cubicBezTo>
                  <a:cubicBezTo>
                    <a:pt x="1028" y="1354"/>
                    <a:pt x="1329" y="1053"/>
                    <a:pt x="1329" y="677"/>
                  </a:cubicBezTo>
                  <a:cubicBezTo>
                    <a:pt x="1329" y="301"/>
                    <a:pt x="1028"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2" name="Google Shape;1912;p50"/>
            <p:cNvSpPr/>
            <p:nvPr/>
          </p:nvSpPr>
          <p:spPr>
            <a:xfrm>
              <a:off x="894425" y="3143875"/>
              <a:ext cx="37600" cy="37625"/>
            </a:xfrm>
            <a:custGeom>
              <a:avLst/>
              <a:gdLst/>
              <a:ahLst/>
              <a:cxnLst/>
              <a:rect l="l" t="t" r="r" b="b"/>
              <a:pathLst>
                <a:path w="1504" h="1505" extrusionOk="0">
                  <a:moveTo>
                    <a:pt x="301" y="201"/>
                  </a:moveTo>
                  <a:cubicBezTo>
                    <a:pt x="0" y="402"/>
                    <a:pt x="125" y="452"/>
                    <a:pt x="125" y="828"/>
                  </a:cubicBezTo>
                  <a:lnTo>
                    <a:pt x="125" y="828"/>
                  </a:lnTo>
                  <a:cubicBezTo>
                    <a:pt x="125" y="1204"/>
                    <a:pt x="176" y="1505"/>
                    <a:pt x="551" y="1505"/>
                  </a:cubicBezTo>
                  <a:lnTo>
                    <a:pt x="551" y="1505"/>
                  </a:lnTo>
                  <a:cubicBezTo>
                    <a:pt x="927" y="1505"/>
                    <a:pt x="1504" y="1079"/>
                    <a:pt x="1504" y="703"/>
                  </a:cubicBezTo>
                  <a:lnTo>
                    <a:pt x="1504" y="703"/>
                  </a:lnTo>
                  <a:cubicBezTo>
                    <a:pt x="1504" y="427"/>
                    <a:pt x="1278" y="1"/>
                    <a:pt x="852" y="1"/>
                  </a:cubicBezTo>
                  <a:lnTo>
                    <a:pt x="852" y="1"/>
                  </a:lnTo>
                  <a:cubicBezTo>
                    <a:pt x="702"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3" name="Google Shape;1913;p50"/>
            <p:cNvSpPr/>
            <p:nvPr/>
          </p:nvSpPr>
          <p:spPr>
            <a:xfrm>
              <a:off x="891275" y="3147650"/>
              <a:ext cx="33875" cy="33850"/>
            </a:xfrm>
            <a:custGeom>
              <a:avLst/>
              <a:gdLst/>
              <a:ahLst/>
              <a:cxnLst/>
              <a:rect l="l" t="t" r="r" b="b"/>
              <a:pathLst>
                <a:path w="1355" h="1354" extrusionOk="0">
                  <a:moveTo>
                    <a:pt x="677" y="0"/>
                  </a:moveTo>
                  <a:cubicBezTo>
                    <a:pt x="302" y="0"/>
                    <a:pt x="1" y="301"/>
                    <a:pt x="1" y="677"/>
                  </a:cubicBezTo>
                  <a:cubicBezTo>
                    <a:pt x="1" y="1053"/>
                    <a:pt x="302" y="1354"/>
                    <a:pt x="677" y="1354"/>
                  </a:cubicBezTo>
                  <a:cubicBezTo>
                    <a:pt x="1053" y="1354"/>
                    <a:pt x="1354" y="1053"/>
                    <a:pt x="1354" y="677"/>
                  </a:cubicBezTo>
                  <a:cubicBezTo>
                    <a:pt x="1354" y="301"/>
                    <a:pt x="1053"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4" name="Google Shape;1914;p50"/>
            <p:cNvSpPr/>
            <p:nvPr/>
          </p:nvSpPr>
          <p:spPr>
            <a:xfrm>
              <a:off x="1222750" y="4147650"/>
              <a:ext cx="36975" cy="37000"/>
            </a:xfrm>
            <a:custGeom>
              <a:avLst/>
              <a:gdLst/>
              <a:ahLst/>
              <a:cxnLst/>
              <a:rect l="l" t="t" r="r" b="b"/>
              <a:pathLst>
                <a:path w="1479" h="1480" extrusionOk="0">
                  <a:moveTo>
                    <a:pt x="301" y="201"/>
                  </a:moveTo>
                  <a:cubicBezTo>
                    <a:pt x="0" y="402"/>
                    <a:pt x="125" y="452"/>
                    <a:pt x="125" y="803"/>
                  </a:cubicBezTo>
                  <a:lnTo>
                    <a:pt x="125" y="803"/>
                  </a:lnTo>
                  <a:cubicBezTo>
                    <a:pt x="125" y="1178"/>
                    <a:pt x="175" y="1479"/>
                    <a:pt x="526" y="1479"/>
                  </a:cubicBezTo>
                  <a:lnTo>
                    <a:pt x="526" y="1479"/>
                  </a:lnTo>
                  <a:cubicBezTo>
                    <a:pt x="902" y="1479"/>
                    <a:pt x="1479" y="1078"/>
                    <a:pt x="1479" y="702"/>
                  </a:cubicBezTo>
                  <a:lnTo>
                    <a:pt x="1479" y="702"/>
                  </a:lnTo>
                  <a:cubicBezTo>
                    <a:pt x="1479" y="427"/>
                    <a:pt x="1253" y="1"/>
                    <a:pt x="827" y="1"/>
                  </a:cubicBezTo>
                  <a:lnTo>
                    <a:pt x="827" y="1"/>
                  </a:lnTo>
                  <a:cubicBezTo>
                    <a:pt x="677"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1915;p50"/>
            <p:cNvSpPr/>
            <p:nvPr/>
          </p:nvSpPr>
          <p:spPr>
            <a:xfrm>
              <a:off x="1219600" y="4151400"/>
              <a:ext cx="33250" cy="33250"/>
            </a:xfrm>
            <a:custGeom>
              <a:avLst/>
              <a:gdLst/>
              <a:ahLst/>
              <a:cxnLst/>
              <a:rect l="l" t="t" r="r" b="b"/>
              <a:pathLst>
                <a:path w="1330" h="1330" extrusionOk="0">
                  <a:moveTo>
                    <a:pt x="677" y="1"/>
                  </a:moveTo>
                  <a:cubicBezTo>
                    <a:pt x="301" y="1"/>
                    <a:pt x="1" y="302"/>
                    <a:pt x="1" y="653"/>
                  </a:cubicBezTo>
                  <a:cubicBezTo>
                    <a:pt x="1" y="1028"/>
                    <a:pt x="301" y="1329"/>
                    <a:pt x="677" y="1329"/>
                  </a:cubicBezTo>
                  <a:cubicBezTo>
                    <a:pt x="1028" y="1329"/>
                    <a:pt x="1329" y="1028"/>
                    <a:pt x="1329" y="653"/>
                  </a:cubicBezTo>
                  <a:cubicBezTo>
                    <a:pt x="1329" y="302"/>
                    <a:pt x="1028"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1916;p50"/>
            <p:cNvSpPr/>
            <p:nvPr/>
          </p:nvSpPr>
          <p:spPr>
            <a:xfrm>
              <a:off x="894425" y="3955925"/>
              <a:ext cx="37600" cy="37625"/>
            </a:xfrm>
            <a:custGeom>
              <a:avLst/>
              <a:gdLst/>
              <a:ahLst/>
              <a:cxnLst/>
              <a:rect l="l" t="t" r="r" b="b"/>
              <a:pathLst>
                <a:path w="1504" h="1505" extrusionOk="0">
                  <a:moveTo>
                    <a:pt x="301" y="201"/>
                  </a:moveTo>
                  <a:cubicBezTo>
                    <a:pt x="0" y="426"/>
                    <a:pt x="125" y="451"/>
                    <a:pt x="125" y="827"/>
                  </a:cubicBezTo>
                  <a:lnTo>
                    <a:pt x="125" y="827"/>
                  </a:lnTo>
                  <a:cubicBezTo>
                    <a:pt x="125" y="1203"/>
                    <a:pt x="176" y="1504"/>
                    <a:pt x="551" y="1504"/>
                  </a:cubicBezTo>
                  <a:lnTo>
                    <a:pt x="551" y="1504"/>
                  </a:lnTo>
                  <a:cubicBezTo>
                    <a:pt x="927" y="1504"/>
                    <a:pt x="1504" y="1078"/>
                    <a:pt x="1504" y="702"/>
                  </a:cubicBezTo>
                  <a:lnTo>
                    <a:pt x="1504" y="702"/>
                  </a:lnTo>
                  <a:cubicBezTo>
                    <a:pt x="1504" y="426"/>
                    <a:pt x="1278" y="0"/>
                    <a:pt x="852" y="0"/>
                  </a:cubicBezTo>
                  <a:lnTo>
                    <a:pt x="852" y="0"/>
                  </a:lnTo>
                  <a:cubicBezTo>
                    <a:pt x="702" y="0"/>
                    <a:pt x="501" y="50"/>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50"/>
            <p:cNvSpPr/>
            <p:nvPr/>
          </p:nvSpPr>
          <p:spPr>
            <a:xfrm>
              <a:off x="891275" y="3959675"/>
              <a:ext cx="33875" cy="33875"/>
            </a:xfrm>
            <a:custGeom>
              <a:avLst/>
              <a:gdLst/>
              <a:ahLst/>
              <a:cxnLst/>
              <a:rect l="l" t="t" r="r" b="b"/>
              <a:pathLst>
                <a:path w="1355" h="1355" extrusionOk="0">
                  <a:moveTo>
                    <a:pt x="677" y="1"/>
                  </a:moveTo>
                  <a:cubicBezTo>
                    <a:pt x="302" y="1"/>
                    <a:pt x="1" y="301"/>
                    <a:pt x="1" y="677"/>
                  </a:cubicBezTo>
                  <a:cubicBezTo>
                    <a:pt x="1" y="1053"/>
                    <a:pt x="302" y="1354"/>
                    <a:pt x="677" y="1354"/>
                  </a:cubicBezTo>
                  <a:cubicBezTo>
                    <a:pt x="1053" y="1354"/>
                    <a:pt x="1354" y="1053"/>
                    <a:pt x="1354" y="677"/>
                  </a:cubicBezTo>
                  <a:cubicBezTo>
                    <a:pt x="1354" y="301"/>
                    <a:pt x="1053"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50"/>
            <p:cNvSpPr/>
            <p:nvPr/>
          </p:nvSpPr>
          <p:spPr>
            <a:xfrm>
              <a:off x="1363100" y="3254800"/>
              <a:ext cx="246875" cy="238100"/>
            </a:xfrm>
            <a:custGeom>
              <a:avLst/>
              <a:gdLst/>
              <a:ahLst/>
              <a:cxnLst/>
              <a:rect l="l" t="t" r="r" b="b"/>
              <a:pathLst>
                <a:path w="9875" h="9524"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1919;p50"/>
            <p:cNvSpPr/>
            <p:nvPr/>
          </p:nvSpPr>
          <p:spPr>
            <a:xfrm>
              <a:off x="1363100" y="3405800"/>
              <a:ext cx="246875" cy="238125"/>
            </a:xfrm>
            <a:custGeom>
              <a:avLst/>
              <a:gdLst/>
              <a:ahLst/>
              <a:cxnLst/>
              <a:rect l="l" t="t" r="r" b="b"/>
              <a:pathLst>
                <a:path w="9875" h="9525"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1920;p50"/>
            <p:cNvSpPr/>
            <p:nvPr/>
          </p:nvSpPr>
          <p:spPr>
            <a:xfrm>
              <a:off x="1363100" y="3556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50"/>
            <p:cNvSpPr/>
            <p:nvPr/>
          </p:nvSpPr>
          <p:spPr>
            <a:xfrm>
              <a:off x="1363100" y="3707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50"/>
            <p:cNvSpPr/>
            <p:nvPr/>
          </p:nvSpPr>
          <p:spPr>
            <a:xfrm>
              <a:off x="1363100" y="3854425"/>
              <a:ext cx="246875" cy="238750"/>
            </a:xfrm>
            <a:custGeom>
              <a:avLst/>
              <a:gdLst/>
              <a:ahLst/>
              <a:cxnLst/>
              <a:rect l="l" t="t" r="r" b="b"/>
              <a:pathLst>
                <a:path w="9875" h="9550" extrusionOk="0">
                  <a:moveTo>
                    <a:pt x="9875" y="0"/>
                  </a:moveTo>
                  <a:lnTo>
                    <a:pt x="0" y="5714"/>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50"/>
            <p:cNvSpPr/>
            <p:nvPr/>
          </p:nvSpPr>
          <p:spPr>
            <a:xfrm>
              <a:off x="918225" y="326042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50"/>
            <p:cNvSpPr/>
            <p:nvPr/>
          </p:nvSpPr>
          <p:spPr>
            <a:xfrm>
              <a:off x="918225" y="3429600"/>
              <a:ext cx="319575" cy="308925"/>
            </a:xfrm>
            <a:custGeom>
              <a:avLst/>
              <a:gdLst/>
              <a:ahLst/>
              <a:cxnLst/>
              <a:rect l="l" t="t" r="r" b="b"/>
              <a:pathLst>
                <a:path w="12783" h="12357" extrusionOk="0">
                  <a:moveTo>
                    <a:pt x="1" y="1"/>
                  </a:moveTo>
                  <a:lnTo>
                    <a:pt x="1" y="4963"/>
                  </a:lnTo>
                  <a:lnTo>
                    <a:pt x="12783" y="12357"/>
                  </a:lnTo>
                  <a:lnTo>
                    <a:pt x="12783" y="7394"/>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50"/>
            <p:cNvSpPr/>
            <p:nvPr/>
          </p:nvSpPr>
          <p:spPr>
            <a:xfrm>
              <a:off x="918225" y="3599400"/>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50"/>
            <p:cNvSpPr/>
            <p:nvPr/>
          </p:nvSpPr>
          <p:spPr>
            <a:xfrm>
              <a:off x="918225" y="376857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7" name="Google Shape;1927;p50"/>
          <p:cNvGrpSpPr/>
          <p:nvPr/>
        </p:nvGrpSpPr>
        <p:grpSpPr>
          <a:xfrm>
            <a:off x="632767" y="835778"/>
            <a:ext cx="1896113" cy="1705894"/>
            <a:chOff x="763450" y="970825"/>
            <a:chExt cx="1700550" cy="1529950"/>
          </a:xfrm>
        </p:grpSpPr>
        <p:sp>
          <p:nvSpPr>
            <p:cNvPr id="1928" name="Google Shape;1928;p50"/>
            <p:cNvSpPr/>
            <p:nvPr/>
          </p:nvSpPr>
          <p:spPr>
            <a:xfrm>
              <a:off x="763450" y="970825"/>
              <a:ext cx="1600300" cy="1517075"/>
            </a:xfrm>
            <a:custGeom>
              <a:avLst/>
              <a:gdLst/>
              <a:ahLst/>
              <a:cxnLst/>
              <a:rect l="l" t="t" r="r" b="b"/>
              <a:pathLst>
                <a:path w="64012" h="60683" extrusionOk="0">
                  <a:moveTo>
                    <a:pt x="33370" y="1"/>
                  </a:moveTo>
                  <a:cubicBezTo>
                    <a:pt x="31472" y="1"/>
                    <a:pt x="29377" y="603"/>
                    <a:pt x="27169" y="1885"/>
                  </a:cubicBezTo>
                  <a:cubicBezTo>
                    <a:pt x="18798" y="6722"/>
                    <a:pt x="11956" y="19429"/>
                    <a:pt x="11530" y="30707"/>
                  </a:cubicBezTo>
                  <a:cubicBezTo>
                    <a:pt x="10603" y="30782"/>
                    <a:pt x="9600" y="31083"/>
                    <a:pt x="8522" y="31710"/>
                  </a:cubicBezTo>
                  <a:cubicBezTo>
                    <a:pt x="3811" y="34416"/>
                    <a:pt x="1" y="41710"/>
                    <a:pt x="1" y="47975"/>
                  </a:cubicBezTo>
                  <a:cubicBezTo>
                    <a:pt x="1" y="51484"/>
                    <a:pt x="1179" y="53915"/>
                    <a:pt x="3059" y="54918"/>
                  </a:cubicBezTo>
                  <a:lnTo>
                    <a:pt x="3059" y="54943"/>
                  </a:lnTo>
                  <a:lnTo>
                    <a:pt x="13034" y="60682"/>
                  </a:lnTo>
                  <a:lnTo>
                    <a:pt x="13435" y="51609"/>
                  </a:lnTo>
                  <a:lnTo>
                    <a:pt x="46593" y="32461"/>
                  </a:lnTo>
                  <a:cubicBezTo>
                    <a:pt x="52909" y="28802"/>
                    <a:pt x="58046" y="19003"/>
                    <a:pt x="58046" y="10582"/>
                  </a:cubicBezTo>
                  <a:cubicBezTo>
                    <a:pt x="58046" y="10356"/>
                    <a:pt x="58021" y="10131"/>
                    <a:pt x="58021" y="9930"/>
                  </a:cubicBezTo>
                  <a:lnTo>
                    <a:pt x="64011" y="7048"/>
                  </a:lnTo>
                  <a:lnTo>
                    <a:pt x="54187" y="1384"/>
                  </a:lnTo>
                  <a:lnTo>
                    <a:pt x="54187" y="1409"/>
                  </a:lnTo>
                  <a:cubicBezTo>
                    <a:pt x="53289" y="858"/>
                    <a:pt x="52259" y="570"/>
                    <a:pt x="51133" y="570"/>
                  </a:cubicBezTo>
                  <a:cubicBezTo>
                    <a:pt x="49746" y="570"/>
                    <a:pt x="48211" y="1008"/>
                    <a:pt x="46593" y="1935"/>
                  </a:cubicBezTo>
                  <a:cubicBezTo>
                    <a:pt x="45465" y="2587"/>
                    <a:pt x="44387" y="3464"/>
                    <a:pt x="43360" y="4466"/>
                  </a:cubicBezTo>
                  <a:lnTo>
                    <a:pt x="37345" y="983"/>
                  </a:lnTo>
                  <a:lnTo>
                    <a:pt x="37319" y="1008"/>
                  </a:lnTo>
                  <a:cubicBezTo>
                    <a:pt x="36140" y="348"/>
                    <a:pt x="34812" y="1"/>
                    <a:pt x="33370"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50"/>
            <p:cNvSpPr/>
            <p:nvPr/>
          </p:nvSpPr>
          <p:spPr>
            <a:xfrm>
              <a:off x="1012825" y="1114300"/>
              <a:ext cx="1451175" cy="1386475"/>
            </a:xfrm>
            <a:custGeom>
              <a:avLst/>
              <a:gdLst/>
              <a:ahLst/>
              <a:cxnLst/>
              <a:rect l="l" t="t" r="r" b="b"/>
              <a:pathLst>
                <a:path w="58047" h="55459" extrusionOk="0">
                  <a:moveTo>
                    <a:pt x="33391" y="0"/>
                  </a:moveTo>
                  <a:cubicBezTo>
                    <a:pt x="31482" y="0"/>
                    <a:pt x="29378" y="606"/>
                    <a:pt x="27169" y="1885"/>
                  </a:cubicBezTo>
                  <a:cubicBezTo>
                    <a:pt x="18798" y="6722"/>
                    <a:pt x="11956" y="19429"/>
                    <a:pt x="11530" y="30707"/>
                  </a:cubicBezTo>
                  <a:cubicBezTo>
                    <a:pt x="10603" y="30783"/>
                    <a:pt x="9600" y="31083"/>
                    <a:pt x="8522" y="31710"/>
                  </a:cubicBezTo>
                  <a:cubicBezTo>
                    <a:pt x="3811" y="34417"/>
                    <a:pt x="1" y="41710"/>
                    <a:pt x="1" y="48001"/>
                  </a:cubicBezTo>
                  <a:cubicBezTo>
                    <a:pt x="1" y="52669"/>
                    <a:pt x="2115" y="55459"/>
                    <a:pt x="5142" y="55459"/>
                  </a:cubicBezTo>
                  <a:cubicBezTo>
                    <a:pt x="6178" y="55459"/>
                    <a:pt x="7321" y="55132"/>
                    <a:pt x="8522" y="54442"/>
                  </a:cubicBezTo>
                  <a:lnTo>
                    <a:pt x="46593" y="32462"/>
                  </a:lnTo>
                  <a:cubicBezTo>
                    <a:pt x="52909" y="28803"/>
                    <a:pt x="58046" y="19028"/>
                    <a:pt x="58046" y="10582"/>
                  </a:cubicBezTo>
                  <a:cubicBezTo>
                    <a:pt x="58046" y="4310"/>
                    <a:pt x="55196" y="568"/>
                    <a:pt x="51132" y="568"/>
                  </a:cubicBezTo>
                  <a:cubicBezTo>
                    <a:pt x="49740" y="568"/>
                    <a:pt x="48205" y="1008"/>
                    <a:pt x="46593" y="1935"/>
                  </a:cubicBezTo>
                  <a:cubicBezTo>
                    <a:pt x="44813" y="2963"/>
                    <a:pt x="43134" y="4492"/>
                    <a:pt x="41630" y="6346"/>
                  </a:cubicBezTo>
                  <a:cubicBezTo>
                    <a:pt x="40059" y="2279"/>
                    <a:pt x="37092" y="0"/>
                    <a:pt x="33391"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30" name="Google Shape;1930;p50"/>
          <p:cNvSpPr/>
          <p:nvPr/>
        </p:nvSpPr>
        <p:spPr>
          <a:xfrm>
            <a:off x="5384675" y="1688725"/>
            <a:ext cx="3302100" cy="856200"/>
          </a:xfrm>
          <a:prstGeom prst="roundRect">
            <a:avLst>
              <a:gd name="adj" fmla="val 50000"/>
            </a:avLst>
          </a:prstGeom>
          <a:noFill/>
          <a:ln w="28575"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lvl="0" indent="0" algn="r" rtl="0">
              <a:spcBef>
                <a:spcPts val="0"/>
              </a:spcBef>
              <a:spcAft>
                <a:spcPts val="500"/>
              </a:spcAft>
              <a:buClr>
                <a:srgbClr val="000000"/>
              </a:buClr>
              <a:buSzPts val="1100"/>
              <a:buFont typeface="Arial"/>
              <a:buNone/>
            </a:pPr>
            <a:r>
              <a:rPr lang="en" sz="1600" b="1" dirty="0" smtClean="0">
                <a:solidFill>
                  <a:schemeClr val="accent6"/>
                </a:solidFill>
                <a:latin typeface="Roboto"/>
                <a:ea typeface="Roboto"/>
                <a:cs typeface="Roboto"/>
                <a:sym typeface="Roboto"/>
              </a:rPr>
              <a:t>Effect on PC</a:t>
            </a:r>
            <a:r>
              <a:rPr lang="en" sz="1200" dirty="0" smtClean="0">
                <a:latin typeface="Roboto"/>
                <a:ea typeface="Roboto"/>
                <a:cs typeface="Roboto"/>
                <a:sym typeface="Roboto"/>
              </a:rPr>
              <a:t/>
            </a:r>
            <a:br>
              <a:rPr lang="en" sz="1200" dirty="0" smtClean="0">
                <a:latin typeface="Roboto"/>
                <a:ea typeface="Roboto"/>
                <a:cs typeface="Roboto"/>
                <a:sym typeface="Roboto"/>
              </a:rPr>
            </a:br>
            <a:r>
              <a:rPr lang="en" sz="1200" dirty="0" smtClean="0">
                <a:solidFill>
                  <a:srgbClr val="000000"/>
                </a:solidFill>
                <a:latin typeface="Roboto"/>
                <a:ea typeface="Roboto"/>
                <a:cs typeface="Roboto"/>
                <a:sym typeface="Roboto"/>
              </a:rPr>
              <a:t>Delete from cloud and on PC </a:t>
            </a:r>
          </a:p>
          <a:p>
            <a:pPr marL="0" lvl="0" indent="0" algn="r" rtl="0">
              <a:spcBef>
                <a:spcPts val="0"/>
              </a:spcBef>
              <a:spcAft>
                <a:spcPts val="500"/>
              </a:spcAft>
              <a:buClr>
                <a:srgbClr val="000000"/>
              </a:buClr>
              <a:buSzPts val="1100"/>
              <a:buFont typeface="Arial"/>
              <a:buNone/>
            </a:pPr>
            <a:r>
              <a:rPr lang="en" sz="1200" dirty="0" smtClean="0">
                <a:solidFill>
                  <a:srgbClr val="000000"/>
                </a:solidFill>
                <a:latin typeface="Roboto"/>
                <a:ea typeface="Roboto"/>
                <a:cs typeface="Roboto"/>
                <a:sym typeface="Roboto"/>
              </a:rPr>
              <a:t>at same</a:t>
            </a:r>
            <a:endParaRPr sz="1100" dirty="0">
              <a:solidFill>
                <a:srgbClr val="000000"/>
              </a:solidFill>
              <a:latin typeface="Roboto"/>
              <a:ea typeface="Roboto"/>
              <a:cs typeface="Roboto"/>
              <a:sym typeface="Roboto"/>
            </a:endParaRPr>
          </a:p>
        </p:txBody>
      </p:sp>
      <p:cxnSp>
        <p:nvCxnSpPr>
          <p:cNvPr id="1931" name="Google Shape;1931;p50"/>
          <p:cNvCxnSpPr>
            <a:stCxn id="1930" idx="1"/>
          </p:cNvCxnSpPr>
          <p:nvPr/>
        </p:nvCxnSpPr>
        <p:spPr>
          <a:xfrm rot="10800000">
            <a:off x="4912175" y="2116825"/>
            <a:ext cx="472500" cy="0"/>
          </a:xfrm>
          <a:prstGeom prst="straightConnector1">
            <a:avLst/>
          </a:prstGeom>
          <a:noFill/>
          <a:ln w="28575" cap="flat" cmpd="sng">
            <a:solidFill>
              <a:schemeClr val="accent6"/>
            </a:solidFill>
            <a:prstDash val="solid"/>
            <a:round/>
            <a:headEnd type="none" w="med" len="med"/>
            <a:tailEnd type="oval" w="med" len="med"/>
          </a:ln>
        </p:spPr>
      </p:cxnSp>
      <p:sp>
        <p:nvSpPr>
          <p:cNvPr id="1932" name="Google Shape;1932;p50"/>
          <p:cNvSpPr/>
          <p:nvPr/>
        </p:nvSpPr>
        <p:spPr>
          <a:xfrm>
            <a:off x="5513825" y="1830475"/>
            <a:ext cx="572700" cy="572700"/>
          </a:xfrm>
          <a:prstGeom prst="ellipse">
            <a:avLst/>
          </a:prstGeom>
          <a:gradFill>
            <a:gsLst>
              <a:gs pos="0">
                <a:srgbClr val="1A85C8"/>
              </a:gs>
              <a:gs pos="100000">
                <a:srgbClr val="0F3750"/>
              </a:gs>
            </a:gsLst>
            <a:path path="circle">
              <a:fillToRect l="50000" t="50000" r="50000" b="50000"/>
            </a:path>
            <a:tileRect/>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
        <p:nvSpPr>
          <p:cNvPr id="1933" name="Google Shape;1933;p50"/>
          <p:cNvSpPr/>
          <p:nvPr/>
        </p:nvSpPr>
        <p:spPr>
          <a:xfrm>
            <a:off x="5384675" y="3873050"/>
            <a:ext cx="3302100" cy="856200"/>
          </a:xfrm>
          <a:prstGeom prst="roundRect">
            <a:avLst>
              <a:gd name="adj" fmla="val 50000"/>
            </a:avLst>
          </a:prstGeom>
          <a:noFill/>
          <a:ln w="28575" cap="flat" cmpd="sng">
            <a:solidFill>
              <a:schemeClr val="accent2"/>
            </a:solidFill>
            <a:prstDash val="solid"/>
            <a:round/>
            <a:headEnd type="none" w="sm" len="sm"/>
            <a:tailEnd type="none" w="sm" len="sm"/>
          </a:ln>
        </p:spPr>
        <p:txBody>
          <a:bodyPr spcFirstLastPara="1" wrap="square" lIns="45725" tIns="45725" rIns="45725" bIns="45725" anchor="ctr" anchorCtr="0">
            <a:noAutofit/>
          </a:bodyPr>
          <a:lstStyle/>
          <a:p>
            <a:pPr marL="457200" lvl="0" indent="0" algn="r" rtl="0">
              <a:spcBef>
                <a:spcPts val="0"/>
              </a:spcBef>
              <a:spcAft>
                <a:spcPts val="500"/>
              </a:spcAft>
              <a:buNone/>
            </a:pPr>
            <a:r>
              <a:rPr lang="en" sz="1600" b="1" dirty="0" smtClean="0">
                <a:solidFill>
                  <a:schemeClr val="accent2"/>
                </a:solidFill>
                <a:latin typeface="Roboto"/>
                <a:ea typeface="Roboto"/>
                <a:cs typeface="Roboto"/>
                <a:sym typeface="Roboto"/>
              </a:rPr>
              <a:t>No Trace</a:t>
            </a:r>
            <a:r>
              <a:rPr lang="en" sz="1100" dirty="0">
                <a:latin typeface="Roboto"/>
                <a:ea typeface="Roboto"/>
                <a:cs typeface="Roboto"/>
                <a:sym typeface="Roboto"/>
              </a:rPr>
              <a:t/>
            </a:r>
            <a:br>
              <a:rPr lang="en" sz="1100" dirty="0">
                <a:latin typeface="Roboto"/>
                <a:ea typeface="Roboto"/>
                <a:cs typeface="Roboto"/>
                <a:sym typeface="Roboto"/>
              </a:rPr>
            </a:br>
            <a:r>
              <a:rPr lang="en" sz="1100" dirty="0" smtClean="0">
                <a:solidFill>
                  <a:srgbClr val="000000"/>
                </a:solidFill>
                <a:latin typeface="Roboto"/>
                <a:ea typeface="Roboto"/>
                <a:cs typeface="Roboto"/>
                <a:sym typeface="Roboto"/>
              </a:rPr>
              <a:t>From the Ram Dump no Trace </a:t>
            </a:r>
            <a:endParaRPr sz="1100" dirty="0">
              <a:latin typeface="Roboto"/>
              <a:ea typeface="Roboto"/>
              <a:cs typeface="Roboto"/>
              <a:sym typeface="Roboto"/>
            </a:endParaRPr>
          </a:p>
        </p:txBody>
      </p:sp>
      <p:cxnSp>
        <p:nvCxnSpPr>
          <p:cNvPr id="1934" name="Google Shape;1934;p50"/>
          <p:cNvCxnSpPr/>
          <p:nvPr/>
        </p:nvCxnSpPr>
        <p:spPr>
          <a:xfrm rot="10800000">
            <a:off x="2313300" y="4301150"/>
            <a:ext cx="3088500" cy="0"/>
          </a:xfrm>
          <a:prstGeom prst="straightConnector1">
            <a:avLst/>
          </a:prstGeom>
          <a:noFill/>
          <a:ln w="28575" cap="flat" cmpd="sng">
            <a:solidFill>
              <a:schemeClr val="accent2"/>
            </a:solidFill>
            <a:prstDash val="solid"/>
            <a:round/>
            <a:headEnd type="none" w="med" len="med"/>
            <a:tailEnd type="oval" w="med" len="med"/>
          </a:ln>
        </p:spPr>
      </p:cxnSp>
      <p:sp>
        <p:nvSpPr>
          <p:cNvPr id="1935" name="Google Shape;1935;p50"/>
          <p:cNvSpPr/>
          <p:nvPr/>
        </p:nvSpPr>
        <p:spPr>
          <a:xfrm>
            <a:off x="5513825" y="4014725"/>
            <a:ext cx="572700" cy="572700"/>
          </a:xfrm>
          <a:prstGeom prst="ellipse">
            <a:avLst/>
          </a:prstGeom>
          <a:gradFill>
            <a:gsLst>
              <a:gs pos="0">
                <a:srgbClr val="ADD8EB"/>
              </a:gs>
              <a:gs pos="100000">
                <a:srgbClr val="4BA4CA"/>
              </a:gs>
            </a:gsLst>
            <a:path path="circle">
              <a:fillToRect l="50000" t="50000" r="50000" b="50000"/>
            </a:path>
            <a:tileRect/>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
        <p:nvSpPr>
          <p:cNvPr id="1936" name="Google Shape;1936;p50"/>
          <p:cNvSpPr/>
          <p:nvPr/>
        </p:nvSpPr>
        <p:spPr>
          <a:xfrm>
            <a:off x="5384675" y="2780850"/>
            <a:ext cx="3302100" cy="856200"/>
          </a:xfrm>
          <a:prstGeom prst="roundRect">
            <a:avLst>
              <a:gd name="adj" fmla="val 50000"/>
            </a:avLst>
          </a:prstGeom>
          <a:noFill/>
          <a:ln w="28575" cap="flat" cmpd="sng">
            <a:solidFill>
              <a:schemeClr val="accent4"/>
            </a:solidFill>
            <a:prstDash val="solid"/>
            <a:round/>
            <a:headEnd type="none" w="sm" len="sm"/>
            <a:tailEnd type="none" w="sm" len="sm"/>
          </a:ln>
        </p:spPr>
        <p:txBody>
          <a:bodyPr spcFirstLastPara="1" wrap="square" lIns="45725" tIns="45725" rIns="45725" bIns="45725" anchor="ctr" anchorCtr="0">
            <a:noAutofit/>
          </a:bodyPr>
          <a:lstStyle/>
          <a:p>
            <a:pPr marL="457200" lvl="0" indent="0" algn="r" rtl="0">
              <a:spcBef>
                <a:spcPts val="0"/>
              </a:spcBef>
              <a:spcAft>
                <a:spcPts val="500"/>
              </a:spcAft>
              <a:buNone/>
            </a:pPr>
            <a:r>
              <a:rPr lang="en" sz="1600" b="1" dirty="0" smtClean="0">
                <a:solidFill>
                  <a:schemeClr val="accent4"/>
                </a:solidFill>
                <a:latin typeface="Roboto"/>
                <a:ea typeface="Roboto"/>
                <a:cs typeface="Roboto"/>
                <a:sym typeface="Roboto"/>
              </a:rPr>
              <a:t>Free Lage storage</a:t>
            </a:r>
            <a:r>
              <a:rPr lang="en" sz="1100" dirty="0">
                <a:latin typeface="Roboto"/>
                <a:ea typeface="Roboto"/>
                <a:cs typeface="Roboto"/>
                <a:sym typeface="Roboto"/>
              </a:rPr>
              <a:t/>
            </a:r>
            <a:br>
              <a:rPr lang="en" sz="1100" dirty="0">
                <a:latin typeface="Roboto"/>
                <a:ea typeface="Roboto"/>
                <a:cs typeface="Roboto"/>
                <a:sym typeface="Roboto"/>
              </a:rPr>
            </a:br>
            <a:r>
              <a:rPr lang="en" sz="1100" dirty="0" smtClean="0">
                <a:solidFill>
                  <a:srgbClr val="000000"/>
                </a:solidFill>
                <a:latin typeface="Roboto"/>
                <a:ea typeface="Roboto"/>
                <a:cs typeface="Roboto"/>
                <a:sym typeface="Roboto"/>
              </a:rPr>
              <a:t>no Cloud can give a20GB Storage at free level </a:t>
            </a:r>
            <a:endParaRPr sz="1100" dirty="0">
              <a:latin typeface="Roboto"/>
              <a:ea typeface="Roboto"/>
              <a:cs typeface="Roboto"/>
              <a:sym typeface="Roboto"/>
            </a:endParaRPr>
          </a:p>
        </p:txBody>
      </p:sp>
      <p:cxnSp>
        <p:nvCxnSpPr>
          <p:cNvPr id="1937" name="Google Shape;1937;p50"/>
          <p:cNvCxnSpPr/>
          <p:nvPr/>
        </p:nvCxnSpPr>
        <p:spPr>
          <a:xfrm rot="10800000">
            <a:off x="3742200" y="3208950"/>
            <a:ext cx="1659600" cy="0"/>
          </a:xfrm>
          <a:prstGeom prst="straightConnector1">
            <a:avLst/>
          </a:prstGeom>
          <a:noFill/>
          <a:ln w="28575" cap="flat" cmpd="sng">
            <a:solidFill>
              <a:schemeClr val="accent4"/>
            </a:solidFill>
            <a:prstDash val="solid"/>
            <a:round/>
            <a:headEnd type="none" w="med" len="med"/>
            <a:tailEnd type="oval" w="med" len="med"/>
          </a:ln>
        </p:spPr>
      </p:cxnSp>
      <p:sp>
        <p:nvSpPr>
          <p:cNvPr id="1938" name="Google Shape;1938;p50"/>
          <p:cNvSpPr/>
          <p:nvPr/>
        </p:nvSpPr>
        <p:spPr>
          <a:xfrm>
            <a:off x="5513825" y="2922600"/>
            <a:ext cx="572700" cy="572700"/>
          </a:xfrm>
          <a:prstGeom prst="ellipse">
            <a:avLst/>
          </a:prstGeom>
          <a:gradFill>
            <a:gsLst>
              <a:gs pos="0">
                <a:srgbClr val="45BFDE"/>
              </a:gs>
              <a:gs pos="100000">
                <a:srgbClr val="1E6E83"/>
              </a:gs>
            </a:gsLst>
            <a:path path="circle">
              <a:fillToRect l="50000" t="50000" r="50000" b="50000"/>
            </a:path>
            <a:tileRect/>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5158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3573" y="190456"/>
            <a:ext cx="8229600" cy="572700"/>
          </a:xfrm>
        </p:spPr>
        <p:txBody>
          <a:bodyPr/>
          <a:lstStyle/>
          <a:p>
            <a:r>
              <a:rPr lang="en-US" dirty="0" smtClean="0"/>
              <a:t>Installation</a:t>
            </a:r>
            <a:endParaRPr lang="en-US" dirty="0"/>
          </a:p>
        </p:txBody>
      </p:sp>
      <p:pic>
        <p:nvPicPr>
          <p:cNvPr id="4" name="Picture 3"/>
          <p:cNvPicPr/>
          <p:nvPr/>
        </p:nvPicPr>
        <p:blipFill rotWithShape="1">
          <a:blip r:embed="rId2"/>
          <a:srcRect t="36612" r="6005" b="14163"/>
          <a:stretch/>
        </p:blipFill>
        <p:spPr>
          <a:xfrm>
            <a:off x="4891925" y="704544"/>
            <a:ext cx="4252075" cy="194957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233020" y="378386"/>
            <a:ext cx="4431326" cy="3366655"/>
          </a:xfrm>
          <a:prstGeom prst="rect">
            <a:avLst/>
          </a:prstGeom>
        </p:spPr>
      </p:pic>
      <p:pic>
        <p:nvPicPr>
          <p:cNvPr id="6" name="Picture 5"/>
          <p:cNvPicPr/>
          <p:nvPr/>
        </p:nvPicPr>
        <p:blipFill rotWithShape="1">
          <a:blip r:embed="rId4"/>
          <a:srcRect t="49239" r="23057" b="38282"/>
          <a:stretch/>
        </p:blipFill>
        <p:spPr bwMode="auto">
          <a:xfrm>
            <a:off x="0" y="4389120"/>
            <a:ext cx="5968538" cy="807201"/>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srcRect r="51973" b="10187"/>
          <a:stretch/>
        </p:blipFill>
        <p:spPr>
          <a:xfrm>
            <a:off x="6500811" y="2855596"/>
            <a:ext cx="2099725" cy="2087340"/>
          </a:xfrm>
          <a:prstGeom prst="rect">
            <a:avLst/>
          </a:prstGeom>
        </p:spPr>
      </p:pic>
    </p:spTree>
    <p:extLst>
      <p:ext uri="{BB962C8B-B14F-4D97-AF65-F5344CB8AC3E}">
        <p14:creationId xmlns:p14="http://schemas.microsoft.com/office/powerpoint/2010/main" val="16797816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200025" y="1409496"/>
            <a:ext cx="4371975" cy="2324100"/>
          </a:xfrm>
          <a:prstGeom prst="rect">
            <a:avLst/>
          </a:prstGeom>
        </p:spPr>
      </p:pic>
      <p:pic>
        <p:nvPicPr>
          <p:cNvPr id="4" name="Picture 3"/>
          <p:cNvPicPr/>
          <p:nvPr/>
        </p:nvPicPr>
        <p:blipFill>
          <a:blip r:embed="rId3"/>
          <a:stretch>
            <a:fillRect/>
          </a:stretch>
        </p:blipFill>
        <p:spPr>
          <a:xfrm>
            <a:off x="0" y="-40546"/>
            <a:ext cx="5943600" cy="1529080"/>
          </a:xfrm>
          <a:prstGeom prst="rect">
            <a:avLst/>
          </a:prstGeom>
        </p:spPr>
      </p:pic>
      <p:pic>
        <p:nvPicPr>
          <p:cNvPr id="5" name="Picture 4"/>
          <p:cNvPicPr/>
          <p:nvPr/>
        </p:nvPicPr>
        <p:blipFill>
          <a:blip r:embed="rId4"/>
          <a:stretch>
            <a:fillRect/>
          </a:stretch>
        </p:blipFill>
        <p:spPr>
          <a:xfrm>
            <a:off x="0" y="3733800"/>
            <a:ext cx="4267200" cy="1857375"/>
          </a:xfrm>
          <a:prstGeom prst="rect">
            <a:avLst/>
          </a:prstGeom>
        </p:spPr>
      </p:pic>
      <p:pic>
        <p:nvPicPr>
          <p:cNvPr id="6" name="Picture 5"/>
          <p:cNvPicPr/>
          <p:nvPr/>
        </p:nvPicPr>
        <p:blipFill rotWithShape="1">
          <a:blip r:embed="rId5"/>
          <a:srcRect r="38172" b="13474"/>
          <a:stretch/>
        </p:blipFill>
        <p:spPr>
          <a:xfrm>
            <a:off x="5426014" y="2992051"/>
            <a:ext cx="3674854" cy="2210395"/>
          </a:xfrm>
          <a:prstGeom prst="rect">
            <a:avLst/>
          </a:prstGeom>
        </p:spPr>
      </p:pic>
      <p:pic>
        <p:nvPicPr>
          <p:cNvPr id="7" name="Picture 6"/>
          <p:cNvPicPr/>
          <p:nvPr/>
        </p:nvPicPr>
        <p:blipFill>
          <a:blip r:embed="rId6"/>
          <a:stretch>
            <a:fillRect/>
          </a:stretch>
        </p:blipFill>
        <p:spPr>
          <a:xfrm>
            <a:off x="4467225" y="1227560"/>
            <a:ext cx="3486150" cy="2543175"/>
          </a:xfrm>
          <a:prstGeom prst="rect">
            <a:avLst/>
          </a:prstGeom>
        </p:spPr>
      </p:pic>
    </p:spTree>
    <p:extLst>
      <p:ext uri="{BB962C8B-B14F-4D97-AF65-F5344CB8AC3E}">
        <p14:creationId xmlns:p14="http://schemas.microsoft.com/office/powerpoint/2010/main" val="38498260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 Dump Network check</a:t>
            </a:r>
            <a:endParaRPr lang="en-US" dirty="0"/>
          </a:p>
        </p:txBody>
      </p:sp>
      <p:pic>
        <p:nvPicPr>
          <p:cNvPr id="3" name="Picture 2"/>
          <p:cNvPicPr/>
          <p:nvPr/>
        </p:nvPicPr>
        <p:blipFill>
          <a:blip r:embed="rId2"/>
          <a:stretch>
            <a:fillRect/>
          </a:stretch>
        </p:blipFill>
        <p:spPr>
          <a:xfrm>
            <a:off x="604880" y="1481640"/>
            <a:ext cx="5943600" cy="1468120"/>
          </a:xfrm>
          <a:prstGeom prst="rect">
            <a:avLst/>
          </a:prstGeom>
        </p:spPr>
      </p:pic>
      <p:pic>
        <p:nvPicPr>
          <p:cNvPr id="4" name="Picture 3"/>
          <p:cNvPicPr/>
          <p:nvPr/>
        </p:nvPicPr>
        <p:blipFill>
          <a:blip r:embed="rId3"/>
          <a:stretch>
            <a:fillRect/>
          </a:stretch>
        </p:blipFill>
        <p:spPr>
          <a:xfrm>
            <a:off x="1422082" y="3653477"/>
            <a:ext cx="7082647" cy="1201744"/>
          </a:xfrm>
          <a:prstGeom prst="rect">
            <a:avLst/>
          </a:prstGeom>
        </p:spPr>
      </p:pic>
      <p:pic>
        <p:nvPicPr>
          <p:cNvPr id="5" name="Picture 4"/>
          <p:cNvPicPr/>
          <p:nvPr/>
        </p:nvPicPr>
        <p:blipFill>
          <a:blip r:embed="rId4"/>
          <a:stretch>
            <a:fillRect/>
          </a:stretch>
        </p:blipFill>
        <p:spPr>
          <a:xfrm>
            <a:off x="6723892" y="970825"/>
            <a:ext cx="2266950" cy="1447800"/>
          </a:xfrm>
          <a:prstGeom prst="rect">
            <a:avLst/>
          </a:prstGeom>
        </p:spPr>
      </p:pic>
    </p:spTree>
    <p:extLst>
      <p:ext uri="{BB962C8B-B14F-4D97-AF65-F5344CB8AC3E}">
        <p14:creationId xmlns:p14="http://schemas.microsoft.com/office/powerpoint/2010/main" val="12690031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rotWithShape="1">
          <a:blip r:embed="rId2"/>
          <a:srcRect r="50801"/>
          <a:stretch/>
        </p:blipFill>
        <p:spPr bwMode="auto">
          <a:xfrm>
            <a:off x="4572000" y="871560"/>
            <a:ext cx="5153025" cy="798830"/>
          </a:xfrm>
          <a:prstGeom prst="rect">
            <a:avLst/>
          </a:prstGeom>
          <a:ln>
            <a:noFill/>
          </a:ln>
          <a:extLst>
            <a:ext uri="{53640926-AAD7-44D8-BBD7-CCE9431645EC}">
              <a14:shadowObscured xmlns:a14="http://schemas.microsoft.com/office/drawing/2010/main"/>
            </a:ext>
          </a:extLst>
        </p:spPr>
      </p:pic>
      <p:pic>
        <p:nvPicPr>
          <p:cNvPr id="4" name="Picture 3"/>
          <p:cNvPicPr/>
          <p:nvPr/>
        </p:nvPicPr>
        <p:blipFill>
          <a:blip r:embed="rId3"/>
          <a:stretch>
            <a:fillRect/>
          </a:stretch>
        </p:blipFill>
        <p:spPr>
          <a:xfrm>
            <a:off x="146467" y="2755363"/>
            <a:ext cx="4391025" cy="2105025"/>
          </a:xfrm>
          <a:prstGeom prst="rect">
            <a:avLst/>
          </a:prstGeom>
        </p:spPr>
      </p:pic>
      <p:pic>
        <p:nvPicPr>
          <p:cNvPr id="6" name="Picture 5"/>
          <p:cNvPicPr/>
          <p:nvPr/>
        </p:nvPicPr>
        <p:blipFill>
          <a:blip r:embed="rId4"/>
          <a:stretch>
            <a:fillRect/>
          </a:stretch>
        </p:blipFill>
        <p:spPr>
          <a:xfrm>
            <a:off x="4790772" y="2355313"/>
            <a:ext cx="4248150" cy="2505075"/>
          </a:xfrm>
          <a:prstGeom prst="rect">
            <a:avLst/>
          </a:prstGeom>
        </p:spPr>
      </p:pic>
      <p:pic>
        <p:nvPicPr>
          <p:cNvPr id="7" name="Picture 6"/>
          <p:cNvPicPr/>
          <p:nvPr/>
        </p:nvPicPr>
        <p:blipFill>
          <a:blip r:embed="rId5"/>
          <a:stretch>
            <a:fillRect/>
          </a:stretch>
        </p:blipFill>
        <p:spPr>
          <a:xfrm>
            <a:off x="146467" y="186637"/>
            <a:ext cx="3734878" cy="2168676"/>
          </a:xfrm>
          <a:prstGeom prst="rect">
            <a:avLst/>
          </a:prstGeom>
        </p:spPr>
      </p:pic>
    </p:spTree>
    <p:extLst>
      <p:ext uri="{BB962C8B-B14F-4D97-AF65-F5344CB8AC3E}">
        <p14:creationId xmlns:p14="http://schemas.microsoft.com/office/powerpoint/2010/main" val="29140336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p:nvPr/>
        </p:nvSpPr>
        <p:spPr>
          <a:xfrm>
            <a:off x="457200" y="2003938"/>
            <a:ext cx="1573800" cy="4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sp>
        <p:nvSpPr>
          <p:cNvPr id="161" name="Google Shape;161;p23"/>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END User</a:t>
            </a:r>
            <a:endParaRPr dirty="0"/>
          </a:p>
        </p:txBody>
      </p:sp>
      <p:sp>
        <p:nvSpPr>
          <p:cNvPr id="162" name="Google Shape;162;p23"/>
          <p:cNvSpPr/>
          <p:nvPr/>
        </p:nvSpPr>
        <p:spPr>
          <a:xfrm>
            <a:off x="4865247" y="2677676"/>
            <a:ext cx="1308786" cy="1179851"/>
          </a:xfrm>
          <a:custGeom>
            <a:avLst/>
            <a:gdLst/>
            <a:ahLst/>
            <a:cxnLst/>
            <a:rect l="l" t="t" r="r" b="b"/>
            <a:pathLst>
              <a:path w="77846" h="70177" extrusionOk="0">
                <a:moveTo>
                  <a:pt x="32707" y="1"/>
                </a:moveTo>
                <a:cubicBezTo>
                  <a:pt x="32607" y="26"/>
                  <a:pt x="32507" y="26"/>
                  <a:pt x="32406" y="26"/>
                </a:cubicBezTo>
                <a:cubicBezTo>
                  <a:pt x="32356" y="26"/>
                  <a:pt x="32306" y="26"/>
                  <a:pt x="32256" y="51"/>
                </a:cubicBezTo>
                <a:cubicBezTo>
                  <a:pt x="32131" y="51"/>
                  <a:pt x="32005" y="76"/>
                  <a:pt x="31880" y="76"/>
                </a:cubicBezTo>
                <a:cubicBezTo>
                  <a:pt x="31629" y="126"/>
                  <a:pt x="31354" y="151"/>
                  <a:pt x="31078" y="227"/>
                </a:cubicBezTo>
                <a:cubicBezTo>
                  <a:pt x="27369" y="978"/>
                  <a:pt x="24261" y="3685"/>
                  <a:pt x="22732" y="6768"/>
                </a:cubicBezTo>
                <a:cubicBezTo>
                  <a:pt x="22557" y="7094"/>
                  <a:pt x="22431" y="7395"/>
                  <a:pt x="22306" y="7720"/>
                </a:cubicBezTo>
                <a:cubicBezTo>
                  <a:pt x="21905" y="8723"/>
                  <a:pt x="21679" y="9775"/>
                  <a:pt x="21679" y="10778"/>
                </a:cubicBezTo>
                <a:cubicBezTo>
                  <a:pt x="21629" y="17119"/>
                  <a:pt x="25389" y="18447"/>
                  <a:pt x="25940" y="20753"/>
                </a:cubicBezTo>
                <a:cubicBezTo>
                  <a:pt x="26291" y="22307"/>
                  <a:pt x="25088" y="23259"/>
                  <a:pt x="21805" y="23259"/>
                </a:cubicBezTo>
                <a:cubicBezTo>
                  <a:pt x="14662" y="23284"/>
                  <a:pt x="7494" y="23309"/>
                  <a:pt x="351" y="23334"/>
                </a:cubicBezTo>
                <a:lnTo>
                  <a:pt x="176" y="36944"/>
                </a:lnTo>
                <a:cubicBezTo>
                  <a:pt x="176" y="39846"/>
                  <a:pt x="870" y="41128"/>
                  <a:pt x="2107" y="41128"/>
                </a:cubicBezTo>
                <a:cubicBezTo>
                  <a:pt x="2280" y="41128"/>
                  <a:pt x="2463" y="41103"/>
                  <a:pt x="2657" y="41054"/>
                </a:cubicBezTo>
                <a:cubicBezTo>
                  <a:pt x="4963" y="40502"/>
                  <a:pt x="6341" y="36718"/>
                  <a:pt x="12682" y="36718"/>
                </a:cubicBezTo>
                <a:cubicBezTo>
                  <a:pt x="12694" y="36718"/>
                  <a:pt x="12706" y="36718"/>
                  <a:pt x="12718" y="36718"/>
                </a:cubicBezTo>
                <a:cubicBezTo>
                  <a:pt x="17672" y="36718"/>
                  <a:pt x="23384" y="41796"/>
                  <a:pt x="23334" y="48046"/>
                </a:cubicBezTo>
                <a:cubicBezTo>
                  <a:pt x="23283" y="54337"/>
                  <a:pt x="17469" y="59450"/>
                  <a:pt x="12506" y="59450"/>
                </a:cubicBezTo>
                <a:cubicBezTo>
                  <a:pt x="12486" y="59450"/>
                  <a:pt x="12465" y="59450"/>
                  <a:pt x="12444" y="59450"/>
                </a:cubicBezTo>
                <a:cubicBezTo>
                  <a:pt x="6157" y="59450"/>
                  <a:pt x="4855" y="55689"/>
                  <a:pt x="2557" y="55164"/>
                </a:cubicBezTo>
                <a:cubicBezTo>
                  <a:pt x="2363" y="55115"/>
                  <a:pt x="2179" y="55090"/>
                  <a:pt x="2005" y="55090"/>
                </a:cubicBezTo>
                <a:cubicBezTo>
                  <a:pt x="764" y="55090"/>
                  <a:pt x="47" y="56372"/>
                  <a:pt x="25" y="59274"/>
                </a:cubicBezTo>
                <a:lnTo>
                  <a:pt x="0" y="69650"/>
                </a:lnTo>
                <a:cubicBezTo>
                  <a:pt x="3890" y="69610"/>
                  <a:pt x="7765" y="69584"/>
                  <a:pt x="11619" y="69584"/>
                </a:cubicBezTo>
                <a:cubicBezTo>
                  <a:pt x="14966" y="69584"/>
                  <a:pt x="18296" y="69604"/>
                  <a:pt x="21604" y="69650"/>
                </a:cubicBezTo>
                <a:cubicBezTo>
                  <a:pt x="21880" y="69650"/>
                  <a:pt x="22181" y="69650"/>
                  <a:pt x="22481" y="69676"/>
                </a:cubicBezTo>
                <a:cubicBezTo>
                  <a:pt x="25414" y="69701"/>
                  <a:pt x="28321" y="69776"/>
                  <a:pt x="31203" y="69851"/>
                </a:cubicBezTo>
                <a:cubicBezTo>
                  <a:pt x="31504" y="69876"/>
                  <a:pt x="31805" y="69876"/>
                  <a:pt x="32081" y="69876"/>
                </a:cubicBezTo>
                <a:cubicBezTo>
                  <a:pt x="32406" y="69901"/>
                  <a:pt x="32732" y="69901"/>
                  <a:pt x="33058" y="69901"/>
                </a:cubicBezTo>
                <a:cubicBezTo>
                  <a:pt x="34336" y="69951"/>
                  <a:pt x="35589" y="70001"/>
                  <a:pt x="36842" y="70051"/>
                </a:cubicBezTo>
                <a:cubicBezTo>
                  <a:pt x="37118" y="70051"/>
                  <a:pt x="37419" y="70077"/>
                  <a:pt x="37720" y="70077"/>
                </a:cubicBezTo>
                <a:cubicBezTo>
                  <a:pt x="37845" y="70077"/>
                  <a:pt x="37970" y="70102"/>
                  <a:pt x="38121" y="70102"/>
                </a:cubicBezTo>
                <a:cubicBezTo>
                  <a:pt x="38672" y="70127"/>
                  <a:pt x="39223" y="70152"/>
                  <a:pt x="39775" y="70177"/>
                </a:cubicBezTo>
                <a:lnTo>
                  <a:pt x="40752" y="70177"/>
                </a:lnTo>
                <a:cubicBezTo>
                  <a:pt x="41003" y="70152"/>
                  <a:pt x="41228" y="70152"/>
                  <a:pt x="41454" y="70152"/>
                </a:cubicBezTo>
                <a:cubicBezTo>
                  <a:pt x="41680" y="70127"/>
                  <a:pt x="41905" y="70127"/>
                  <a:pt x="42106" y="70102"/>
                </a:cubicBezTo>
                <a:cubicBezTo>
                  <a:pt x="42381" y="70102"/>
                  <a:pt x="42632" y="70077"/>
                  <a:pt x="42883" y="70051"/>
                </a:cubicBezTo>
                <a:cubicBezTo>
                  <a:pt x="43083" y="70026"/>
                  <a:pt x="43309" y="70026"/>
                  <a:pt x="43509" y="70001"/>
                </a:cubicBezTo>
                <a:cubicBezTo>
                  <a:pt x="43609" y="69976"/>
                  <a:pt x="43685" y="69976"/>
                  <a:pt x="43760" y="69976"/>
                </a:cubicBezTo>
                <a:cubicBezTo>
                  <a:pt x="43985" y="69951"/>
                  <a:pt x="44186" y="69926"/>
                  <a:pt x="44386" y="69901"/>
                </a:cubicBezTo>
                <a:cubicBezTo>
                  <a:pt x="45063" y="69826"/>
                  <a:pt x="45740" y="69726"/>
                  <a:pt x="46391" y="69600"/>
                </a:cubicBezTo>
                <a:cubicBezTo>
                  <a:pt x="46667" y="69550"/>
                  <a:pt x="46968" y="69500"/>
                  <a:pt x="47244" y="69450"/>
                </a:cubicBezTo>
                <a:cubicBezTo>
                  <a:pt x="47269" y="69450"/>
                  <a:pt x="47294" y="69450"/>
                  <a:pt x="47319" y="69425"/>
                </a:cubicBezTo>
                <a:cubicBezTo>
                  <a:pt x="47494" y="69400"/>
                  <a:pt x="47695" y="69350"/>
                  <a:pt x="47895" y="69325"/>
                </a:cubicBezTo>
                <a:cubicBezTo>
                  <a:pt x="47920" y="69300"/>
                  <a:pt x="47945" y="69300"/>
                  <a:pt x="47995" y="69300"/>
                </a:cubicBezTo>
                <a:cubicBezTo>
                  <a:pt x="48171" y="69249"/>
                  <a:pt x="48346" y="69224"/>
                  <a:pt x="48547" y="69174"/>
                </a:cubicBezTo>
                <a:cubicBezTo>
                  <a:pt x="49098" y="69049"/>
                  <a:pt x="49650" y="68899"/>
                  <a:pt x="50201" y="68748"/>
                </a:cubicBezTo>
                <a:cubicBezTo>
                  <a:pt x="50502" y="68648"/>
                  <a:pt x="50802" y="68573"/>
                  <a:pt x="51103" y="68473"/>
                </a:cubicBezTo>
                <a:cubicBezTo>
                  <a:pt x="51404" y="68372"/>
                  <a:pt x="51705" y="68272"/>
                  <a:pt x="51980" y="68172"/>
                </a:cubicBezTo>
                <a:lnTo>
                  <a:pt x="52056" y="68172"/>
                </a:lnTo>
                <a:cubicBezTo>
                  <a:pt x="52331" y="68072"/>
                  <a:pt x="52607" y="67971"/>
                  <a:pt x="52883" y="67871"/>
                </a:cubicBezTo>
                <a:cubicBezTo>
                  <a:pt x="53183" y="67746"/>
                  <a:pt x="53509" y="67645"/>
                  <a:pt x="53835" y="67495"/>
                </a:cubicBezTo>
                <a:cubicBezTo>
                  <a:pt x="54086" y="67395"/>
                  <a:pt x="54336" y="67295"/>
                  <a:pt x="54587" y="67194"/>
                </a:cubicBezTo>
                <a:cubicBezTo>
                  <a:pt x="54888" y="67069"/>
                  <a:pt x="55163" y="66944"/>
                  <a:pt x="55439" y="66818"/>
                </a:cubicBezTo>
                <a:cubicBezTo>
                  <a:pt x="55715" y="66693"/>
                  <a:pt x="56015" y="66568"/>
                  <a:pt x="56291" y="66417"/>
                </a:cubicBezTo>
                <a:cubicBezTo>
                  <a:pt x="56567" y="66292"/>
                  <a:pt x="56843" y="66167"/>
                  <a:pt x="57118" y="66016"/>
                </a:cubicBezTo>
                <a:cubicBezTo>
                  <a:pt x="57143" y="65991"/>
                  <a:pt x="57193" y="65991"/>
                  <a:pt x="57218" y="65966"/>
                </a:cubicBezTo>
                <a:cubicBezTo>
                  <a:pt x="57444" y="65841"/>
                  <a:pt x="57695" y="65716"/>
                  <a:pt x="57920" y="65590"/>
                </a:cubicBezTo>
                <a:cubicBezTo>
                  <a:pt x="58196" y="65440"/>
                  <a:pt x="58472" y="65290"/>
                  <a:pt x="58722" y="65139"/>
                </a:cubicBezTo>
                <a:cubicBezTo>
                  <a:pt x="58998" y="64989"/>
                  <a:pt x="59274" y="64838"/>
                  <a:pt x="59524" y="64663"/>
                </a:cubicBezTo>
                <a:cubicBezTo>
                  <a:pt x="59725" y="64538"/>
                  <a:pt x="59900" y="64437"/>
                  <a:pt x="60101" y="64312"/>
                </a:cubicBezTo>
                <a:cubicBezTo>
                  <a:pt x="60351" y="64162"/>
                  <a:pt x="60602" y="63986"/>
                  <a:pt x="60853" y="63836"/>
                </a:cubicBezTo>
                <a:cubicBezTo>
                  <a:pt x="61003" y="63736"/>
                  <a:pt x="61153" y="63610"/>
                  <a:pt x="61304" y="63510"/>
                </a:cubicBezTo>
                <a:cubicBezTo>
                  <a:pt x="61905" y="63109"/>
                  <a:pt x="62507" y="62658"/>
                  <a:pt x="63083" y="62232"/>
                </a:cubicBezTo>
                <a:cubicBezTo>
                  <a:pt x="63209" y="62107"/>
                  <a:pt x="63359" y="62006"/>
                  <a:pt x="63484" y="61906"/>
                </a:cubicBezTo>
                <a:cubicBezTo>
                  <a:pt x="63584" y="61831"/>
                  <a:pt x="63660" y="61756"/>
                  <a:pt x="63760" y="61681"/>
                </a:cubicBezTo>
                <a:cubicBezTo>
                  <a:pt x="63885" y="61580"/>
                  <a:pt x="64011" y="61455"/>
                  <a:pt x="64161" y="61355"/>
                </a:cubicBezTo>
                <a:cubicBezTo>
                  <a:pt x="64612" y="60979"/>
                  <a:pt x="65038" y="60603"/>
                  <a:pt x="65489" y="60202"/>
                </a:cubicBezTo>
                <a:cubicBezTo>
                  <a:pt x="65640" y="60051"/>
                  <a:pt x="65790" y="59901"/>
                  <a:pt x="65940" y="59776"/>
                </a:cubicBezTo>
                <a:cubicBezTo>
                  <a:pt x="66216" y="59525"/>
                  <a:pt x="66467" y="59274"/>
                  <a:pt x="66717" y="58999"/>
                </a:cubicBezTo>
                <a:cubicBezTo>
                  <a:pt x="73584" y="52132"/>
                  <a:pt x="77845" y="42658"/>
                  <a:pt x="77845" y="32131"/>
                </a:cubicBezTo>
                <a:cubicBezTo>
                  <a:pt x="77845" y="30578"/>
                  <a:pt x="77745" y="29049"/>
                  <a:pt x="77569" y="27570"/>
                </a:cubicBezTo>
                <a:cubicBezTo>
                  <a:pt x="77469" y="26818"/>
                  <a:pt x="77369" y="26066"/>
                  <a:pt x="77244" y="25339"/>
                </a:cubicBezTo>
                <a:cubicBezTo>
                  <a:pt x="77168" y="24964"/>
                  <a:pt x="77093" y="24613"/>
                  <a:pt x="77018" y="24237"/>
                </a:cubicBezTo>
                <a:cubicBezTo>
                  <a:pt x="76943" y="23861"/>
                  <a:pt x="76868" y="23510"/>
                  <a:pt x="76767" y="23159"/>
                </a:cubicBezTo>
                <a:lnTo>
                  <a:pt x="65589" y="23159"/>
                </a:lnTo>
                <a:cubicBezTo>
                  <a:pt x="57093" y="23184"/>
                  <a:pt x="48071" y="23184"/>
                  <a:pt x="44136" y="23184"/>
                </a:cubicBezTo>
                <a:cubicBezTo>
                  <a:pt x="44092" y="23184"/>
                  <a:pt x="44049" y="23185"/>
                  <a:pt x="44006" y="23185"/>
                </a:cubicBezTo>
                <a:cubicBezTo>
                  <a:pt x="40797" y="23185"/>
                  <a:pt x="39654" y="22261"/>
                  <a:pt x="40025" y="20703"/>
                </a:cubicBezTo>
                <a:cubicBezTo>
                  <a:pt x="40602" y="18397"/>
                  <a:pt x="44386" y="17044"/>
                  <a:pt x="44436" y="10728"/>
                </a:cubicBezTo>
                <a:cubicBezTo>
                  <a:pt x="44462" y="6643"/>
                  <a:pt x="41078" y="2056"/>
                  <a:pt x="36416" y="527"/>
                </a:cubicBezTo>
                <a:cubicBezTo>
                  <a:pt x="35364" y="176"/>
                  <a:pt x="34261" y="1"/>
                  <a:pt x="33133"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3"/>
          <p:cNvSpPr/>
          <p:nvPr/>
        </p:nvSpPr>
        <p:spPr>
          <a:xfrm>
            <a:off x="4489536" y="1568307"/>
            <a:ext cx="1672003" cy="1011726"/>
          </a:xfrm>
          <a:custGeom>
            <a:avLst/>
            <a:gdLst/>
            <a:ahLst/>
            <a:cxnLst/>
            <a:rect l="l" t="t" r="r" b="b"/>
            <a:pathLst>
              <a:path w="99450" h="60177" extrusionOk="0">
                <a:moveTo>
                  <a:pt x="23484" y="0"/>
                </a:moveTo>
                <a:cubicBezTo>
                  <a:pt x="23434" y="5464"/>
                  <a:pt x="23409" y="16517"/>
                  <a:pt x="23359" y="21980"/>
                </a:cubicBezTo>
                <a:cubicBezTo>
                  <a:pt x="23337" y="24902"/>
                  <a:pt x="22591" y="26182"/>
                  <a:pt x="21347" y="26182"/>
                </a:cubicBezTo>
                <a:cubicBezTo>
                  <a:pt x="21182" y="26182"/>
                  <a:pt x="21009" y="26160"/>
                  <a:pt x="20828" y="26116"/>
                </a:cubicBezTo>
                <a:cubicBezTo>
                  <a:pt x="18522" y="25564"/>
                  <a:pt x="17218" y="21805"/>
                  <a:pt x="10878" y="21805"/>
                </a:cubicBezTo>
                <a:cubicBezTo>
                  <a:pt x="5890" y="21830"/>
                  <a:pt x="76" y="26943"/>
                  <a:pt x="50" y="33234"/>
                </a:cubicBezTo>
                <a:cubicBezTo>
                  <a:pt x="0" y="39484"/>
                  <a:pt x="5687" y="44562"/>
                  <a:pt x="10665" y="44562"/>
                </a:cubicBezTo>
                <a:cubicBezTo>
                  <a:pt x="10678" y="44562"/>
                  <a:pt x="10690" y="44562"/>
                  <a:pt x="10702" y="44562"/>
                </a:cubicBezTo>
                <a:cubicBezTo>
                  <a:pt x="17043" y="44537"/>
                  <a:pt x="18396" y="40777"/>
                  <a:pt x="20702" y="40201"/>
                </a:cubicBezTo>
                <a:cubicBezTo>
                  <a:pt x="20889" y="40157"/>
                  <a:pt x="21067" y="40134"/>
                  <a:pt x="21235" y="40134"/>
                </a:cubicBezTo>
                <a:cubicBezTo>
                  <a:pt x="22487" y="40134"/>
                  <a:pt x="23206" y="41395"/>
                  <a:pt x="23183" y="44311"/>
                </a:cubicBezTo>
                <a:cubicBezTo>
                  <a:pt x="23133" y="51479"/>
                  <a:pt x="23083" y="53033"/>
                  <a:pt x="23033" y="60176"/>
                </a:cubicBezTo>
                <a:lnTo>
                  <a:pt x="44462" y="60126"/>
                </a:lnTo>
                <a:cubicBezTo>
                  <a:pt x="47770" y="60101"/>
                  <a:pt x="48973" y="59174"/>
                  <a:pt x="48597" y="57595"/>
                </a:cubicBezTo>
                <a:cubicBezTo>
                  <a:pt x="48071" y="55289"/>
                  <a:pt x="44311" y="53961"/>
                  <a:pt x="44361" y="47645"/>
                </a:cubicBezTo>
                <a:cubicBezTo>
                  <a:pt x="44412" y="42657"/>
                  <a:pt x="49524" y="36868"/>
                  <a:pt x="55815" y="36843"/>
                </a:cubicBezTo>
                <a:cubicBezTo>
                  <a:pt x="62081" y="36843"/>
                  <a:pt x="67144" y="42582"/>
                  <a:pt x="67093" y="47570"/>
                </a:cubicBezTo>
                <a:cubicBezTo>
                  <a:pt x="67043" y="53910"/>
                  <a:pt x="63284" y="55264"/>
                  <a:pt x="62707" y="57544"/>
                </a:cubicBezTo>
                <a:cubicBezTo>
                  <a:pt x="62306" y="59123"/>
                  <a:pt x="63484" y="60051"/>
                  <a:pt x="66793" y="60051"/>
                </a:cubicBezTo>
                <a:lnTo>
                  <a:pt x="99449" y="60001"/>
                </a:lnTo>
                <a:cubicBezTo>
                  <a:pt x="97845" y="53334"/>
                  <a:pt x="94487" y="47369"/>
                  <a:pt x="89875" y="42607"/>
                </a:cubicBezTo>
                <a:cubicBezTo>
                  <a:pt x="83585" y="36091"/>
                  <a:pt x="74963" y="31780"/>
                  <a:pt x="65364" y="31028"/>
                </a:cubicBezTo>
                <a:cubicBezTo>
                  <a:pt x="62156" y="22131"/>
                  <a:pt x="56291" y="14386"/>
                  <a:pt x="48773" y="8923"/>
                </a:cubicBezTo>
                <a:cubicBezTo>
                  <a:pt x="41605" y="3685"/>
                  <a:pt x="32908" y="451"/>
                  <a:pt x="23484"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3"/>
          <p:cNvSpPr/>
          <p:nvPr/>
        </p:nvSpPr>
        <p:spPr>
          <a:xfrm>
            <a:off x="2983547" y="1568307"/>
            <a:ext cx="1222403" cy="1404853"/>
          </a:xfrm>
          <a:custGeom>
            <a:avLst/>
            <a:gdLst/>
            <a:ahLst/>
            <a:cxnLst/>
            <a:rect l="l" t="t" r="r" b="b"/>
            <a:pathLst>
              <a:path w="72708" h="83560" extrusionOk="0">
                <a:moveTo>
                  <a:pt x="70427" y="0"/>
                </a:moveTo>
                <a:cubicBezTo>
                  <a:pt x="65991" y="0"/>
                  <a:pt x="61705" y="627"/>
                  <a:pt x="57620" y="1755"/>
                </a:cubicBezTo>
                <a:cubicBezTo>
                  <a:pt x="57545" y="1780"/>
                  <a:pt x="57470" y="1805"/>
                  <a:pt x="57395" y="1830"/>
                </a:cubicBezTo>
                <a:cubicBezTo>
                  <a:pt x="56893" y="1980"/>
                  <a:pt x="56392" y="2131"/>
                  <a:pt x="55891" y="2306"/>
                </a:cubicBezTo>
                <a:cubicBezTo>
                  <a:pt x="55866" y="2306"/>
                  <a:pt x="55841" y="2306"/>
                  <a:pt x="55816" y="2331"/>
                </a:cubicBezTo>
                <a:cubicBezTo>
                  <a:pt x="48723" y="4637"/>
                  <a:pt x="42357" y="8597"/>
                  <a:pt x="37194" y="13760"/>
                </a:cubicBezTo>
                <a:cubicBezTo>
                  <a:pt x="28698" y="22231"/>
                  <a:pt x="23409" y="34011"/>
                  <a:pt x="23409" y="46968"/>
                </a:cubicBezTo>
                <a:lnTo>
                  <a:pt x="23460" y="47394"/>
                </a:lnTo>
                <a:cubicBezTo>
                  <a:pt x="15665" y="47720"/>
                  <a:pt x="8698" y="51003"/>
                  <a:pt x="3560" y="56116"/>
                </a:cubicBezTo>
                <a:cubicBezTo>
                  <a:pt x="2256" y="57419"/>
                  <a:pt x="1053" y="58873"/>
                  <a:pt x="1" y="60402"/>
                </a:cubicBezTo>
                <a:cubicBezTo>
                  <a:pt x="10978" y="60377"/>
                  <a:pt x="24061" y="60377"/>
                  <a:pt x="28497" y="60352"/>
                </a:cubicBezTo>
                <a:cubicBezTo>
                  <a:pt x="31806" y="60352"/>
                  <a:pt x="32983" y="61279"/>
                  <a:pt x="32582" y="62858"/>
                </a:cubicBezTo>
                <a:cubicBezTo>
                  <a:pt x="32031" y="65139"/>
                  <a:pt x="28247" y="66517"/>
                  <a:pt x="28196" y="72833"/>
                </a:cubicBezTo>
                <a:cubicBezTo>
                  <a:pt x="28146" y="77809"/>
                  <a:pt x="33162" y="83560"/>
                  <a:pt x="39434" y="83560"/>
                </a:cubicBezTo>
                <a:cubicBezTo>
                  <a:pt x="39447" y="83560"/>
                  <a:pt x="39461" y="83560"/>
                  <a:pt x="39475" y="83560"/>
                </a:cubicBezTo>
                <a:cubicBezTo>
                  <a:pt x="45765" y="83535"/>
                  <a:pt x="50903" y="77770"/>
                  <a:pt x="50928" y="72783"/>
                </a:cubicBezTo>
                <a:cubicBezTo>
                  <a:pt x="50979" y="66442"/>
                  <a:pt x="47219" y="65113"/>
                  <a:pt x="46693" y="62833"/>
                </a:cubicBezTo>
                <a:cubicBezTo>
                  <a:pt x="46317" y="61254"/>
                  <a:pt x="47520" y="60301"/>
                  <a:pt x="50828" y="60301"/>
                </a:cubicBezTo>
                <a:cubicBezTo>
                  <a:pt x="57971" y="60276"/>
                  <a:pt x="65114" y="60251"/>
                  <a:pt x="72282" y="60226"/>
                </a:cubicBezTo>
                <a:lnTo>
                  <a:pt x="72432" y="44387"/>
                </a:lnTo>
                <a:cubicBezTo>
                  <a:pt x="72454" y="41484"/>
                  <a:pt x="71743" y="40202"/>
                  <a:pt x="70502" y="40202"/>
                </a:cubicBezTo>
                <a:cubicBezTo>
                  <a:pt x="70329" y="40202"/>
                  <a:pt x="70145" y="40227"/>
                  <a:pt x="69951" y="40276"/>
                </a:cubicBezTo>
                <a:cubicBezTo>
                  <a:pt x="67645" y="40828"/>
                  <a:pt x="66267" y="44612"/>
                  <a:pt x="59951" y="44612"/>
                </a:cubicBezTo>
                <a:cubicBezTo>
                  <a:pt x="59939" y="44612"/>
                  <a:pt x="59927" y="44612"/>
                  <a:pt x="59914" y="44612"/>
                </a:cubicBezTo>
                <a:cubicBezTo>
                  <a:pt x="54936" y="44612"/>
                  <a:pt x="49249" y="39534"/>
                  <a:pt x="49274" y="33284"/>
                </a:cubicBezTo>
                <a:cubicBezTo>
                  <a:pt x="49324" y="26993"/>
                  <a:pt x="55139" y="21880"/>
                  <a:pt x="60126" y="21880"/>
                </a:cubicBezTo>
                <a:cubicBezTo>
                  <a:pt x="60147" y="21880"/>
                  <a:pt x="60168" y="21880"/>
                  <a:pt x="60189" y="21880"/>
                </a:cubicBezTo>
                <a:cubicBezTo>
                  <a:pt x="66451" y="21880"/>
                  <a:pt x="67778" y="25641"/>
                  <a:pt x="70051" y="26166"/>
                </a:cubicBezTo>
                <a:cubicBezTo>
                  <a:pt x="70238" y="26210"/>
                  <a:pt x="70416" y="26233"/>
                  <a:pt x="70585" y="26233"/>
                </a:cubicBezTo>
                <a:cubicBezTo>
                  <a:pt x="71843" y="26233"/>
                  <a:pt x="72586" y="24972"/>
                  <a:pt x="72608" y="22056"/>
                </a:cubicBezTo>
                <a:lnTo>
                  <a:pt x="72708" y="76"/>
                </a:lnTo>
                <a:cubicBezTo>
                  <a:pt x="71956" y="25"/>
                  <a:pt x="71204" y="0"/>
                  <a:pt x="7042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3"/>
          <p:cNvSpPr/>
          <p:nvPr/>
        </p:nvSpPr>
        <p:spPr>
          <a:xfrm>
            <a:off x="2952612" y="3081462"/>
            <a:ext cx="1690127" cy="787985"/>
          </a:xfrm>
          <a:custGeom>
            <a:avLst/>
            <a:gdLst/>
            <a:ahLst/>
            <a:cxnLst/>
            <a:rect l="l" t="t" r="r" b="b"/>
            <a:pathLst>
              <a:path w="100528" h="46869" extrusionOk="0">
                <a:moveTo>
                  <a:pt x="77520" y="1"/>
                </a:moveTo>
                <a:lnTo>
                  <a:pt x="56041" y="76"/>
                </a:lnTo>
                <a:cubicBezTo>
                  <a:pt x="52758" y="76"/>
                  <a:pt x="51555" y="1028"/>
                  <a:pt x="51906" y="2607"/>
                </a:cubicBezTo>
                <a:cubicBezTo>
                  <a:pt x="52407" y="4713"/>
                  <a:pt x="55640" y="6016"/>
                  <a:pt x="56116" y="11154"/>
                </a:cubicBezTo>
                <a:cubicBezTo>
                  <a:pt x="56141" y="11605"/>
                  <a:pt x="56167" y="12056"/>
                  <a:pt x="56167" y="12532"/>
                </a:cubicBezTo>
                <a:cubicBezTo>
                  <a:pt x="56141" y="15314"/>
                  <a:pt x="54537" y="18347"/>
                  <a:pt x="52031" y="20477"/>
                </a:cubicBezTo>
                <a:cubicBezTo>
                  <a:pt x="51580" y="20878"/>
                  <a:pt x="51079" y="21254"/>
                  <a:pt x="50578" y="21580"/>
                </a:cubicBezTo>
                <a:cubicBezTo>
                  <a:pt x="48848" y="22658"/>
                  <a:pt x="46843" y="23334"/>
                  <a:pt x="44713" y="23334"/>
                </a:cubicBezTo>
                <a:cubicBezTo>
                  <a:pt x="44412" y="23334"/>
                  <a:pt x="44086" y="23334"/>
                  <a:pt x="43786" y="23284"/>
                </a:cubicBezTo>
                <a:cubicBezTo>
                  <a:pt x="37946" y="22783"/>
                  <a:pt x="33384" y="17344"/>
                  <a:pt x="33435" y="12607"/>
                </a:cubicBezTo>
                <a:cubicBezTo>
                  <a:pt x="33485" y="6292"/>
                  <a:pt x="37244" y="4938"/>
                  <a:pt x="37821" y="2632"/>
                </a:cubicBezTo>
                <a:cubicBezTo>
                  <a:pt x="38222" y="1053"/>
                  <a:pt x="37044" y="126"/>
                  <a:pt x="33735" y="126"/>
                </a:cubicBezTo>
                <a:lnTo>
                  <a:pt x="5239" y="176"/>
                </a:lnTo>
                <a:cubicBezTo>
                  <a:pt x="2657" y="3961"/>
                  <a:pt x="903" y="8372"/>
                  <a:pt x="277" y="13109"/>
                </a:cubicBezTo>
                <a:cubicBezTo>
                  <a:pt x="176" y="13835"/>
                  <a:pt x="101" y="14562"/>
                  <a:pt x="76" y="15314"/>
                </a:cubicBezTo>
                <a:cubicBezTo>
                  <a:pt x="26" y="15865"/>
                  <a:pt x="1" y="16442"/>
                  <a:pt x="1" y="17018"/>
                </a:cubicBezTo>
                <a:cubicBezTo>
                  <a:pt x="1" y="17244"/>
                  <a:pt x="26" y="17470"/>
                  <a:pt x="26" y="17720"/>
                </a:cubicBezTo>
                <a:cubicBezTo>
                  <a:pt x="26" y="17946"/>
                  <a:pt x="26" y="18146"/>
                  <a:pt x="51" y="18372"/>
                </a:cubicBezTo>
                <a:cubicBezTo>
                  <a:pt x="76" y="18898"/>
                  <a:pt x="101" y="19399"/>
                  <a:pt x="151" y="19926"/>
                </a:cubicBezTo>
                <a:cubicBezTo>
                  <a:pt x="176" y="20101"/>
                  <a:pt x="201" y="20302"/>
                  <a:pt x="201" y="20477"/>
                </a:cubicBezTo>
                <a:cubicBezTo>
                  <a:pt x="226" y="20652"/>
                  <a:pt x="251" y="20828"/>
                  <a:pt x="277" y="21003"/>
                </a:cubicBezTo>
                <a:cubicBezTo>
                  <a:pt x="327" y="21354"/>
                  <a:pt x="377" y="21680"/>
                  <a:pt x="427" y="22031"/>
                </a:cubicBezTo>
                <a:cubicBezTo>
                  <a:pt x="552" y="22733"/>
                  <a:pt x="703" y="23434"/>
                  <a:pt x="878" y="24111"/>
                </a:cubicBezTo>
                <a:cubicBezTo>
                  <a:pt x="2181" y="29500"/>
                  <a:pt x="4988" y="34337"/>
                  <a:pt x="8798" y="38146"/>
                </a:cubicBezTo>
                <a:cubicBezTo>
                  <a:pt x="8973" y="38322"/>
                  <a:pt x="9149" y="38497"/>
                  <a:pt x="9324" y="38673"/>
                </a:cubicBezTo>
                <a:cubicBezTo>
                  <a:pt x="9550" y="38848"/>
                  <a:pt x="9750" y="39049"/>
                  <a:pt x="9951" y="39249"/>
                </a:cubicBezTo>
                <a:cubicBezTo>
                  <a:pt x="10602" y="39826"/>
                  <a:pt x="11304" y="40402"/>
                  <a:pt x="12006" y="40928"/>
                </a:cubicBezTo>
                <a:cubicBezTo>
                  <a:pt x="12056" y="40978"/>
                  <a:pt x="12131" y="41029"/>
                  <a:pt x="12181" y="41054"/>
                </a:cubicBezTo>
                <a:cubicBezTo>
                  <a:pt x="12607" y="41379"/>
                  <a:pt x="13059" y="41705"/>
                  <a:pt x="13510" y="42006"/>
                </a:cubicBezTo>
                <a:lnTo>
                  <a:pt x="13535" y="42006"/>
                </a:lnTo>
                <a:cubicBezTo>
                  <a:pt x="14211" y="42457"/>
                  <a:pt x="14913" y="42858"/>
                  <a:pt x="15615" y="43259"/>
                </a:cubicBezTo>
                <a:cubicBezTo>
                  <a:pt x="15690" y="43284"/>
                  <a:pt x="15740" y="43309"/>
                  <a:pt x="15790" y="43334"/>
                </a:cubicBezTo>
                <a:cubicBezTo>
                  <a:pt x="19976" y="45590"/>
                  <a:pt x="24788" y="46868"/>
                  <a:pt x="29876" y="46868"/>
                </a:cubicBezTo>
                <a:cubicBezTo>
                  <a:pt x="35064" y="46868"/>
                  <a:pt x="40402" y="46818"/>
                  <a:pt x="45765" y="46768"/>
                </a:cubicBezTo>
                <a:cubicBezTo>
                  <a:pt x="46442" y="46743"/>
                  <a:pt x="47144" y="46743"/>
                  <a:pt x="47821" y="46718"/>
                </a:cubicBezTo>
                <a:lnTo>
                  <a:pt x="49375" y="46718"/>
                </a:lnTo>
                <a:cubicBezTo>
                  <a:pt x="50126" y="46693"/>
                  <a:pt x="50853" y="46693"/>
                  <a:pt x="51605" y="46668"/>
                </a:cubicBezTo>
                <a:cubicBezTo>
                  <a:pt x="60026" y="46542"/>
                  <a:pt x="68598" y="46417"/>
                  <a:pt x="77144" y="46317"/>
                </a:cubicBezTo>
                <a:cubicBezTo>
                  <a:pt x="77169" y="45490"/>
                  <a:pt x="77169" y="36818"/>
                  <a:pt x="77169" y="35966"/>
                </a:cubicBezTo>
                <a:cubicBezTo>
                  <a:pt x="77191" y="33044"/>
                  <a:pt x="77937" y="31764"/>
                  <a:pt x="79181" y="31764"/>
                </a:cubicBezTo>
                <a:cubicBezTo>
                  <a:pt x="79346" y="31764"/>
                  <a:pt x="79519" y="31787"/>
                  <a:pt x="79701" y="31830"/>
                </a:cubicBezTo>
                <a:cubicBezTo>
                  <a:pt x="82006" y="32382"/>
                  <a:pt x="83310" y="36141"/>
                  <a:pt x="89650" y="36141"/>
                </a:cubicBezTo>
                <a:cubicBezTo>
                  <a:pt x="94638" y="36116"/>
                  <a:pt x="100452" y="31003"/>
                  <a:pt x="100478" y="24738"/>
                </a:cubicBezTo>
                <a:cubicBezTo>
                  <a:pt x="100528" y="18447"/>
                  <a:pt x="94788" y="13384"/>
                  <a:pt x="89826" y="13384"/>
                </a:cubicBezTo>
                <a:cubicBezTo>
                  <a:pt x="83485" y="13409"/>
                  <a:pt x="82107" y="17194"/>
                  <a:pt x="79826" y="17745"/>
                </a:cubicBezTo>
                <a:cubicBezTo>
                  <a:pt x="79639" y="17790"/>
                  <a:pt x="79461" y="17812"/>
                  <a:pt x="79293" y="17812"/>
                </a:cubicBezTo>
                <a:cubicBezTo>
                  <a:pt x="78041" y="17812"/>
                  <a:pt x="77323" y="16552"/>
                  <a:pt x="77345" y="13635"/>
                </a:cubicBezTo>
                <a:cubicBezTo>
                  <a:pt x="77395" y="6492"/>
                  <a:pt x="77445" y="7169"/>
                  <a:pt x="77520"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23"/>
          <p:cNvGrpSpPr/>
          <p:nvPr/>
        </p:nvGrpSpPr>
        <p:grpSpPr>
          <a:xfrm>
            <a:off x="2155175" y="3208994"/>
            <a:ext cx="587400" cy="587400"/>
            <a:chOff x="2155175" y="3208994"/>
            <a:chExt cx="587400" cy="587400"/>
          </a:xfrm>
        </p:grpSpPr>
        <p:sp>
          <p:nvSpPr>
            <p:cNvPr id="167" name="Google Shape;167;p23"/>
            <p:cNvSpPr/>
            <p:nvPr/>
          </p:nvSpPr>
          <p:spPr>
            <a:xfrm>
              <a:off x="2155175" y="3208994"/>
              <a:ext cx="587400" cy="587400"/>
            </a:xfrm>
            <a:prstGeom prst="ellipse">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3"/>
            <p:cNvSpPr/>
            <p:nvPr/>
          </p:nvSpPr>
          <p:spPr>
            <a:xfrm>
              <a:off x="2265462" y="3349425"/>
              <a:ext cx="366813" cy="306555"/>
            </a:xfrm>
            <a:custGeom>
              <a:avLst/>
              <a:gdLst/>
              <a:ahLst/>
              <a:cxnLst/>
              <a:rect l="l" t="t" r="r" b="b"/>
              <a:pathLst>
                <a:path w="10452" h="8735" extrusionOk="0">
                  <a:moveTo>
                    <a:pt x="4213" y="1933"/>
                  </a:moveTo>
                  <a:cubicBezTo>
                    <a:pt x="4371" y="1933"/>
                    <a:pt x="4466" y="2059"/>
                    <a:pt x="4466" y="2186"/>
                  </a:cubicBezTo>
                  <a:cubicBezTo>
                    <a:pt x="4466" y="2313"/>
                    <a:pt x="4371" y="2439"/>
                    <a:pt x="4213" y="2439"/>
                  </a:cubicBezTo>
                  <a:cubicBezTo>
                    <a:pt x="3769" y="2439"/>
                    <a:pt x="3389" y="2788"/>
                    <a:pt x="3389" y="3263"/>
                  </a:cubicBezTo>
                  <a:cubicBezTo>
                    <a:pt x="3389" y="3390"/>
                    <a:pt x="3262" y="3516"/>
                    <a:pt x="3136" y="3516"/>
                  </a:cubicBezTo>
                  <a:cubicBezTo>
                    <a:pt x="3009" y="3516"/>
                    <a:pt x="2882" y="3390"/>
                    <a:pt x="2882" y="3263"/>
                  </a:cubicBezTo>
                  <a:cubicBezTo>
                    <a:pt x="2914" y="2535"/>
                    <a:pt x="3484" y="1933"/>
                    <a:pt x="4213" y="1933"/>
                  </a:cubicBezTo>
                  <a:close/>
                  <a:moveTo>
                    <a:pt x="7020" y="3147"/>
                  </a:moveTo>
                  <a:cubicBezTo>
                    <a:pt x="7073" y="3147"/>
                    <a:pt x="7121" y="3162"/>
                    <a:pt x="7158" y="3200"/>
                  </a:cubicBezTo>
                  <a:cubicBezTo>
                    <a:pt x="7221" y="3263"/>
                    <a:pt x="7253" y="3358"/>
                    <a:pt x="7221" y="3421"/>
                  </a:cubicBezTo>
                  <a:cubicBezTo>
                    <a:pt x="7094" y="4150"/>
                    <a:pt x="6493" y="4720"/>
                    <a:pt x="5764" y="4846"/>
                  </a:cubicBezTo>
                  <a:cubicBezTo>
                    <a:pt x="5543" y="5416"/>
                    <a:pt x="5004" y="5796"/>
                    <a:pt x="4403" y="5796"/>
                  </a:cubicBezTo>
                  <a:cubicBezTo>
                    <a:pt x="4244" y="5796"/>
                    <a:pt x="4149" y="5670"/>
                    <a:pt x="4149" y="5543"/>
                  </a:cubicBezTo>
                  <a:cubicBezTo>
                    <a:pt x="4149" y="5416"/>
                    <a:pt x="4276" y="5290"/>
                    <a:pt x="4403" y="5290"/>
                  </a:cubicBezTo>
                  <a:cubicBezTo>
                    <a:pt x="4751" y="5290"/>
                    <a:pt x="5068" y="5131"/>
                    <a:pt x="5226" y="4815"/>
                  </a:cubicBezTo>
                  <a:cubicBezTo>
                    <a:pt x="4846" y="4751"/>
                    <a:pt x="4466" y="4561"/>
                    <a:pt x="4213" y="4276"/>
                  </a:cubicBezTo>
                  <a:cubicBezTo>
                    <a:pt x="4118" y="4181"/>
                    <a:pt x="4118" y="4023"/>
                    <a:pt x="4213" y="3928"/>
                  </a:cubicBezTo>
                  <a:cubicBezTo>
                    <a:pt x="4271" y="3884"/>
                    <a:pt x="4330" y="3860"/>
                    <a:pt x="4386" y="3860"/>
                  </a:cubicBezTo>
                  <a:cubicBezTo>
                    <a:pt x="4450" y="3860"/>
                    <a:pt x="4510" y="3892"/>
                    <a:pt x="4561" y="3960"/>
                  </a:cubicBezTo>
                  <a:cubicBezTo>
                    <a:pt x="4814" y="4213"/>
                    <a:pt x="5163" y="4371"/>
                    <a:pt x="5511" y="4371"/>
                  </a:cubicBezTo>
                  <a:cubicBezTo>
                    <a:pt x="6113" y="4371"/>
                    <a:pt x="6651" y="3928"/>
                    <a:pt x="6746" y="3326"/>
                  </a:cubicBezTo>
                  <a:cubicBezTo>
                    <a:pt x="6778" y="3263"/>
                    <a:pt x="6841" y="3168"/>
                    <a:pt x="6904" y="3168"/>
                  </a:cubicBezTo>
                  <a:cubicBezTo>
                    <a:pt x="6944" y="3155"/>
                    <a:pt x="6983" y="3147"/>
                    <a:pt x="7020" y="3147"/>
                  </a:cubicBezTo>
                  <a:close/>
                  <a:moveTo>
                    <a:pt x="6113" y="1"/>
                  </a:moveTo>
                  <a:cubicBezTo>
                    <a:pt x="5994" y="1"/>
                    <a:pt x="5875" y="33"/>
                    <a:pt x="5764" y="96"/>
                  </a:cubicBezTo>
                  <a:cubicBezTo>
                    <a:pt x="5543" y="223"/>
                    <a:pt x="5416" y="444"/>
                    <a:pt x="5416" y="698"/>
                  </a:cubicBezTo>
                  <a:cubicBezTo>
                    <a:pt x="5416" y="856"/>
                    <a:pt x="5321" y="951"/>
                    <a:pt x="5163" y="951"/>
                  </a:cubicBezTo>
                  <a:cubicBezTo>
                    <a:pt x="5036" y="951"/>
                    <a:pt x="4941" y="856"/>
                    <a:pt x="4941" y="698"/>
                  </a:cubicBezTo>
                  <a:cubicBezTo>
                    <a:pt x="4941" y="571"/>
                    <a:pt x="4973" y="413"/>
                    <a:pt x="5004" y="286"/>
                  </a:cubicBezTo>
                  <a:cubicBezTo>
                    <a:pt x="4751" y="128"/>
                    <a:pt x="4466" y="33"/>
                    <a:pt x="4149" y="33"/>
                  </a:cubicBezTo>
                  <a:cubicBezTo>
                    <a:pt x="3452" y="33"/>
                    <a:pt x="2851" y="476"/>
                    <a:pt x="2661" y="1173"/>
                  </a:cubicBezTo>
                  <a:cubicBezTo>
                    <a:pt x="2635" y="1278"/>
                    <a:pt x="2543" y="1339"/>
                    <a:pt x="2440" y="1339"/>
                  </a:cubicBezTo>
                  <a:cubicBezTo>
                    <a:pt x="2419" y="1339"/>
                    <a:pt x="2397" y="1337"/>
                    <a:pt x="2376" y="1331"/>
                  </a:cubicBezTo>
                  <a:cubicBezTo>
                    <a:pt x="2249" y="1299"/>
                    <a:pt x="2186" y="1173"/>
                    <a:pt x="2186" y="1046"/>
                  </a:cubicBezTo>
                  <a:cubicBezTo>
                    <a:pt x="2217" y="951"/>
                    <a:pt x="2249" y="856"/>
                    <a:pt x="2281" y="793"/>
                  </a:cubicBezTo>
                  <a:cubicBezTo>
                    <a:pt x="2217" y="761"/>
                    <a:pt x="2154" y="761"/>
                    <a:pt x="2091" y="761"/>
                  </a:cubicBezTo>
                  <a:cubicBezTo>
                    <a:pt x="1616" y="761"/>
                    <a:pt x="1204" y="1109"/>
                    <a:pt x="1141" y="1584"/>
                  </a:cubicBezTo>
                  <a:cubicBezTo>
                    <a:pt x="1489" y="1616"/>
                    <a:pt x="1806" y="1774"/>
                    <a:pt x="1996" y="2059"/>
                  </a:cubicBezTo>
                  <a:cubicBezTo>
                    <a:pt x="2091" y="2186"/>
                    <a:pt x="2059" y="2313"/>
                    <a:pt x="1964" y="2408"/>
                  </a:cubicBezTo>
                  <a:cubicBezTo>
                    <a:pt x="1925" y="2434"/>
                    <a:pt x="1874" y="2449"/>
                    <a:pt x="1822" y="2449"/>
                  </a:cubicBezTo>
                  <a:cubicBezTo>
                    <a:pt x="1749" y="2449"/>
                    <a:pt x="1671" y="2419"/>
                    <a:pt x="1616" y="2344"/>
                  </a:cubicBezTo>
                  <a:cubicBezTo>
                    <a:pt x="1502" y="2203"/>
                    <a:pt x="1338" y="2086"/>
                    <a:pt x="1146" y="2086"/>
                  </a:cubicBezTo>
                  <a:cubicBezTo>
                    <a:pt x="1123" y="2086"/>
                    <a:pt x="1100" y="2088"/>
                    <a:pt x="1077" y="2091"/>
                  </a:cubicBezTo>
                  <a:cubicBezTo>
                    <a:pt x="761" y="2091"/>
                    <a:pt x="476" y="2281"/>
                    <a:pt x="412" y="2598"/>
                  </a:cubicBezTo>
                  <a:cubicBezTo>
                    <a:pt x="317" y="2883"/>
                    <a:pt x="444" y="3200"/>
                    <a:pt x="729" y="3358"/>
                  </a:cubicBezTo>
                  <a:cubicBezTo>
                    <a:pt x="824" y="3421"/>
                    <a:pt x="856" y="3580"/>
                    <a:pt x="792" y="3706"/>
                  </a:cubicBezTo>
                  <a:cubicBezTo>
                    <a:pt x="751" y="3768"/>
                    <a:pt x="671" y="3803"/>
                    <a:pt x="593" y="3803"/>
                  </a:cubicBezTo>
                  <a:cubicBezTo>
                    <a:pt x="551" y="3803"/>
                    <a:pt x="509" y="3792"/>
                    <a:pt x="476" y="3770"/>
                  </a:cubicBezTo>
                  <a:cubicBezTo>
                    <a:pt x="381" y="3706"/>
                    <a:pt x="286" y="3643"/>
                    <a:pt x="191" y="3548"/>
                  </a:cubicBezTo>
                  <a:cubicBezTo>
                    <a:pt x="64" y="3801"/>
                    <a:pt x="1" y="4086"/>
                    <a:pt x="1" y="4371"/>
                  </a:cubicBezTo>
                  <a:cubicBezTo>
                    <a:pt x="1" y="5416"/>
                    <a:pt x="856" y="6271"/>
                    <a:pt x="1932" y="6271"/>
                  </a:cubicBezTo>
                  <a:cubicBezTo>
                    <a:pt x="2059" y="6271"/>
                    <a:pt x="2217" y="6240"/>
                    <a:pt x="2376" y="6208"/>
                  </a:cubicBezTo>
                  <a:cubicBezTo>
                    <a:pt x="2344" y="6081"/>
                    <a:pt x="2344" y="5986"/>
                    <a:pt x="2344" y="5860"/>
                  </a:cubicBezTo>
                  <a:cubicBezTo>
                    <a:pt x="2344" y="5828"/>
                    <a:pt x="2344" y="5828"/>
                    <a:pt x="2344" y="5796"/>
                  </a:cubicBezTo>
                  <a:cubicBezTo>
                    <a:pt x="1806" y="5796"/>
                    <a:pt x="1394" y="5353"/>
                    <a:pt x="1394" y="4815"/>
                  </a:cubicBezTo>
                  <a:cubicBezTo>
                    <a:pt x="1394" y="4688"/>
                    <a:pt x="1521" y="4593"/>
                    <a:pt x="1647" y="4593"/>
                  </a:cubicBezTo>
                  <a:cubicBezTo>
                    <a:pt x="1711" y="4593"/>
                    <a:pt x="1774" y="4593"/>
                    <a:pt x="1806" y="4656"/>
                  </a:cubicBezTo>
                  <a:cubicBezTo>
                    <a:pt x="1869" y="4688"/>
                    <a:pt x="1869" y="4751"/>
                    <a:pt x="1869" y="4815"/>
                  </a:cubicBezTo>
                  <a:cubicBezTo>
                    <a:pt x="1869" y="4973"/>
                    <a:pt x="1932" y="5100"/>
                    <a:pt x="2027" y="5195"/>
                  </a:cubicBezTo>
                  <a:cubicBezTo>
                    <a:pt x="2106" y="5273"/>
                    <a:pt x="2227" y="5330"/>
                    <a:pt x="2338" y="5330"/>
                  </a:cubicBezTo>
                  <a:cubicBezTo>
                    <a:pt x="2362" y="5330"/>
                    <a:pt x="2385" y="5327"/>
                    <a:pt x="2407" y="5321"/>
                  </a:cubicBezTo>
                  <a:cubicBezTo>
                    <a:pt x="2439" y="5195"/>
                    <a:pt x="2502" y="5036"/>
                    <a:pt x="2597" y="4910"/>
                  </a:cubicBezTo>
                  <a:cubicBezTo>
                    <a:pt x="2629" y="4846"/>
                    <a:pt x="2724" y="4783"/>
                    <a:pt x="2787" y="4783"/>
                  </a:cubicBezTo>
                  <a:cubicBezTo>
                    <a:pt x="2882" y="4783"/>
                    <a:pt x="2977" y="4846"/>
                    <a:pt x="3009" y="4910"/>
                  </a:cubicBezTo>
                  <a:cubicBezTo>
                    <a:pt x="3041" y="5005"/>
                    <a:pt x="3041" y="5100"/>
                    <a:pt x="3009" y="5163"/>
                  </a:cubicBezTo>
                  <a:cubicBezTo>
                    <a:pt x="2787" y="5511"/>
                    <a:pt x="2756" y="5923"/>
                    <a:pt x="2882" y="6303"/>
                  </a:cubicBezTo>
                  <a:cubicBezTo>
                    <a:pt x="3041" y="6746"/>
                    <a:pt x="3421" y="7095"/>
                    <a:pt x="3896" y="7190"/>
                  </a:cubicBezTo>
                  <a:cubicBezTo>
                    <a:pt x="3964" y="7199"/>
                    <a:pt x="4033" y="7203"/>
                    <a:pt x="4101" y="7203"/>
                  </a:cubicBezTo>
                  <a:cubicBezTo>
                    <a:pt x="4505" y="7203"/>
                    <a:pt x="4892" y="7045"/>
                    <a:pt x="5163" y="6746"/>
                  </a:cubicBezTo>
                  <a:cubicBezTo>
                    <a:pt x="5258" y="6651"/>
                    <a:pt x="5353" y="6651"/>
                    <a:pt x="5448" y="6651"/>
                  </a:cubicBezTo>
                  <a:cubicBezTo>
                    <a:pt x="5693" y="6774"/>
                    <a:pt x="5958" y="6821"/>
                    <a:pt x="6227" y="6821"/>
                  </a:cubicBezTo>
                  <a:cubicBezTo>
                    <a:pt x="6304" y="6821"/>
                    <a:pt x="6383" y="6817"/>
                    <a:pt x="6461" y="6810"/>
                  </a:cubicBezTo>
                  <a:cubicBezTo>
                    <a:pt x="6651" y="6810"/>
                    <a:pt x="6841" y="6778"/>
                    <a:pt x="6999" y="6715"/>
                  </a:cubicBezTo>
                  <a:cubicBezTo>
                    <a:pt x="7025" y="6706"/>
                    <a:pt x="7048" y="6702"/>
                    <a:pt x="7070" y="6702"/>
                  </a:cubicBezTo>
                  <a:cubicBezTo>
                    <a:pt x="7128" y="6702"/>
                    <a:pt x="7175" y="6732"/>
                    <a:pt x="7221" y="6778"/>
                  </a:cubicBezTo>
                  <a:cubicBezTo>
                    <a:pt x="7284" y="6841"/>
                    <a:pt x="7316" y="6936"/>
                    <a:pt x="7316" y="7000"/>
                  </a:cubicBezTo>
                  <a:cubicBezTo>
                    <a:pt x="7284" y="7095"/>
                    <a:pt x="7221" y="7158"/>
                    <a:pt x="7126" y="7190"/>
                  </a:cubicBezTo>
                  <a:cubicBezTo>
                    <a:pt x="6968" y="7221"/>
                    <a:pt x="6778" y="7253"/>
                    <a:pt x="6619" y="7285"/>
                  </a:cubicBezTo>
                  <a:cubicBezTo>
                    <a:pt x="6714" y="7570"/>
                    <a:pt x="6968" y="7792"/>
                    <a:pt x="7696" y="8013"/>
                  </a:cubicBezTo>
                  <a:cubicBezTo>
                    <a:pt x="8013" y="8108"/>
                    <a:pt x="8298" y="8330"/>
                    <a:pt x="8520" y="8583"/>
                  </a:cubicBezTo>
                  <a:cubicBezTo>
                    <a:pt x="8612" y="8676"/>
                    <a:pt x="8739" y="8735"/>
                    <a:pt x="8862" y="8735"/>
                  </a:cubicBezTo>
                  <a:cubicBezTo>
                    <a:pt x="8907" y="8735"/>
                    <a:pt x="8952" y="8727"/>
                    <a:pt x="8995" y="8710"/>
                  </a:cubicBezTo>
                  <a:cubicBezTo>
                    <a:pt x="9121" y="8647"/>
                    <a:pt x="9216" y="8488"/>
                    <a:pt x="9216" y="8362"/>
                  </a:cubicBezTo>
                  <a:cubicBezTo>
                    <a:pt x="9216" y="8298"/>
                    <a:pt x="9216" y="8267"/>
                    <a:pt x="9216" y="8235"/>
                  </a:cubicBezTo>
                  <a:cubicBezTo>
                    <a:pt x="9153" y="8045"/>
                    <a:pt x="9058" y="7855"/>
                    <a:pt x="8963" y="7665"/>
                  </a:cubicBezTo>
                  <a:cubicBezTo>
                    <a:pt x="8773" y="7760"/>
                    <a:pt x="8583" y="7792"/>
                    <a:pt x="8393" y="7823"/>
                  </a:cubicBezTo>
                  <a:lnTo>
                    <a:pt x="8330" y="7823"/>
                  </a:lnTo>
                  <a:cubicBezTo>
                    <a:pt x="8203" y="7823"/>
                    <a:pt x="8108" y="7728"/>
                    <a:pt x="8108" y="7602"/>
                  </a:cubicBezTo>
                  <a:cubicBezTo>
                    <a:pt x="8108" y="7475"/>
                    <a:pt x="8171" y="7380"/>
                    <a:pt x="8298" y="7348"/>
                  </a:cubicBezTo>
                  <a:cubicBezTo>
                    <a:pt x="8868" y="7253"/>
                    <a:pt x="9375" y="6936"/>
                    <a:pt x="9691" y="6430"/>
                  </a:cubicBezTo>
                  <a:lnTo>
                    <a:pt x="9691" y="6430"/>
                  </a:lnTo>
                  <a:cubicBezTo>
                    <a:pt x="9467" y="6514"/>
                    <a:pt x="9237" y="6555"/>
                    <a:pt x="9008" y="6555"/>
                  </a:cubicBezTo>
                  <a:cubicBezTo>
                    <a:pt x="8720" y="6555"/>
                    <a:pt x="8436" y="6490"/>
                    <a:pt x="8171" y="6366"/>
                  </a:cubicBezTo>
                  <a:cubicBezTo>
                    <a:pt x="8045" y="6271"/>
                    <a:pt x="7918" y="6208"/>
                    <a:pt x="7791" y="6113"/>
                  </a:cubicBezTo>
                  <a:cubicBezTo>
                    <a:pt x="7668" y="6162"/>
                    <a:pt x="7541" y="6186"/>
                    <a:pt x="7416" y="6186"/>
                  </a:cubicBezTo>
                  <a:cubicBezTo>
                    <a:pt x="7057" y="6186"/>
                    <a:pt x="6712" y="5990"/>
                    <a:pt x="6524" y="5638"/>
                  </a:cubicBezTo>
                  <a:cubicBezTo>
                    <a:pt x="6461" y="5511"/>
                    <a:pt x="6524" y="5385"/>
                    <a:pt x="6651" y="5321"/>
                  </a:cubicBezTo>
                  <a:cubicBezTo>
                    <a:pt x="6683" y="5300"/>
                    <a:pt x="6721" y="5290"/>
                    <a:pt x="6761" y="5290"/>
                  </a:cubicBezTo>
                  <a:cubicBezTo>
                    <a:pt x="6841" y="5290"/>
                    <a:pt x="6926" y="5332"/>
                    <a:pt x="6968" y="5416"/>
                  </a:cubicBezTo>
                  <a:cubicBezTo>
                    <a:pt x="7031" y="5543"/>
                    <a:pt x="7158" y="5638"/>
                    <a:pt x="7284" y="5670"/>
                  </a:cubicBezTo>
                  <a:cubicBezTo>
                    <a:pt x="7342" y="5681"/>
                    <a:pt x="7396" y="5689"/>
                    <a:pt x="7447" y="5689"/>
                  </a:cubicBezTo>
                  <a:cubicBezTo>
                    <a:pt x="7536" y="5689"/>
                    <a:pt x="7616" y="5667"/>
                    <a:pt x="7696" y="5606"/>
                  </a:cubicBezTo>
                  <a:cubicBezTo>
                    <a:pt x="7918" y="5480"/>
                    <a:pt x="7981" y="5195"/>
                    <a:pt x="7855" y="4973"/>
                  </a:cubicBezTo>
                  <a:cubicBezTo>
                    <a:pt x="7823" y="4846"/>
                    <a:pt x="7855" y="4720"/>
                    <a:pt x="7981" y="4656"/>
                  </a:cubicBezTo>
                  <a:cubicBezTo>
                    <a:pt x="8023" y="4635"/>
                    <a:pt x="8066" y="4625"/>
                    <a:pt x="8106" y="4625"/>
                  </a:cubicBezTo>
                  <a:cubicBezTo>
                    <a:pt x="8185" y="4625"/>
                    <a:pt x="8256" y="4667"/>
                    <a:pt x="8298" y="4751"/>
                  </a:cubicBezTo>
                  <a:cubicBezTo>
                    <a:pt x="8456" y="5100"/>
                    <a:pt x="8425" y="5511"/>
                    <a:pt x="8203" y="5796"/>
                  </a:cubicBezTo>
                  <a:cubicBezTo>
                    <a:pt x="8266" y="5860"/>
                    <a:pt x="8330" y="5891"/>
                    <a:pt x="8393" y="5923"/>
                  </a:cubicBezTo>
                  <a:cubicBezTo>
                    <a:pt x="8587" y="6026"/>
                    <a:pt x="8798" y="6075"/>
                    <a:pt x="9008" y="6075"/>
                  </a:cubicBezTo>
                  <a:cubicBezTo>
                    <a:pt x="9379" y="6075"/>
                    <a:pt x="9745" y="5921"/>
                    <a:pt x="10008" y="5638"/>
                  </a:cubicBezTo>
                  <a:cubicBezTo>
                    <a:pt x="10356" y="5258"/>
                    <a:pt x="10451" y="4688"/>
                    <a:pt x="10230" y="4213"/>
                  </a:cubicBezTo>
                  <a:lnTo>
                    <a:pt x="10230" y="4213"/>
                  </a:lnTo>
                  <a:cubicBezTo>
                    <a:pt x="10166" y="4276"/>
                    <a:pt x="10071" y="4340"/>
                    <a:pt x="9976" y="4403"/>
                  </a:cubicBezTo>
                  <a:cubicBezTo>
                    <a:pt x="9946" y="4410"/>
                    <a:pt x="9915" y="4414"/>
                    <a:pt x="9883" y="4414"/>
                  </a:cubicBezTo>
                  <a:cubicBezTo>
                    <a:pt x="9782" y="4414"/>
                    <a:pt x="9684" y="4373"/>
                    <a:pt x="9660" y="4276"/>
                  </a:cubicBezTo>
                  <a:cubicBezTo>
                    <a:pt x="9596" y="4150"/>
                    <a:pt x="9628" y="4023"/>
                    <a:pt x="9755" y="3960"/>
                  </a:cubicBezTo>
                  <a:cubicBezTo>
                    <a:pt x="9881" y="3896"/>
                    <a:pt x="10008" y="3801"/>
                    <a:pt x="10071" y="3675"/>
                  </a:cubicBezTo>
                  <a:cubicBezTo>
                    <a:pt x="10230" y="3390"/>
                    <a:pt x="10166" y="3010"/>
                    <a:pt x="9945" y="2820"/>
                  </a:cubicBezTo>
                  <a:cubicBezTo>
                    <a:pt x="9803" y="2696"/>
                    <a:pt x="9623" y="2631"/>
                    <a:pt x="9447" y="2631"/>
                  </a:cubicBezTo>
                  <a:cubicBezTo>
                    <a:pt x="9307" y="2631"/>
                    <a:pt x="9170" y="2672"/>
                    <a:pt x="9058" y="2756"/>
                  </a:cubicBezTo>
                  <a:cubicBezTo>
                    <a:pt x="9018" y="2796"/>
                    <a:pt x="8967" y="2814"/>
                    <a:pt x="8915" y="2814"/>
                  </a:cubicBezTo>
                  <a:cubicBezTo>
                    <a:pt x="8841" y="2814"/>
                    <a:pt x="8765" y="2780"/>
                    <a:pt x="8710" y="2725"/>
                  </a:cubicBezTo>
                  <a:cubicBezTo>
                    <a:pt x="8646" y="2630"/>
                    <a:pt x="8646" y="2471"/>
                    <a:pt x="8773" y="2376"/>
                  </a:cubicBezTo>
                  <a:cubicBezTo>
                    <a:pt x="8900" y="2281"/>
                    <a:pt x="9026" y="2218"/>
                    <a:pt x="9185" y="2186"/>
                  </a:cubicBezTo>
                  <a:cubicBezTo>
                    <a:pt x="8995" y="1268"/>
                    <a:pt x="8203" y="603"/>
                    <a:pt x="7284" y="571"/>
                  </a:cubicBezTo>
                  <a:cubicBezTo>
                    <a:pt x="7284" y="634"/>
                    <a:pt x="7284" y="666"/>
                    <a:pt x="7284" y="698"/>
                  </a:cubicBezTo>
                  <a:cubicBezTo>
                    <a:pt x="7284" y="856"/>
                    <a:pt x="7189" y="951"/>
                    <a:pt x="7031" y="951"/>
                  </a:cubicBezTo>
                  <a:cubicBezTo>
                    <a:pt x="6904" y="951"/>
                    <a:pt x="6809" y="856"/>
                    <a:pt x="6809" y="698"/>
                  </a:cubicBezTo>
                  <a:cubicBezTo>
                    <a:pt x="6809" y="444"/>
                    <a:pt x="6683" y="223"/>
                    <a:pt x="6461" y="96"/>
                  </a:cubicBezTo>
                  <a:cubicBezTo>
                    <a:pt x="6350" y="33"/>
                    <a:pt x="6231" y="1"/>
                    <a:pt x="6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 name="Google Shape;169;p23"/>
          <p:cNvGrpSpPr/>
          <p:nvPr/>
        </p:nvGrpSpPr>
        <p:grpSpPr>
          <a:xfrm>
            <a:off x="6396525" y="3208994"/>
            <a:ext cx="587400" cy="587400"/>
            <a:chOff x="6396525" y="3208994"/>
            <a:chExt cx="587400" cy="587400"/>
          </a:xfrm>
        </p:grpSpPr>
        <p:sp>
          <p:nvSpPr>
            <p:cNvPr id="170" name="Google Shape;170;p23"/>
            <p:cNvSpPr/>
            <p:nvPr/>
          </p:nvSpPr>
          <p:spPr>
            <a:xfrm>
              <a:off x="6396525" y="3208994"/>
              <a:ext cx="587400" cy="587400"/>
            </a:xfrm>
            <a:prstGeom prst="ellipse">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23"/>
            <p:cNvSpPr/>
            <p:nvPr/>
          </p:nvSpPr>
          <p:spPr>
            <a:xfrm>
              <a:off x="6536953" y="3345249"/>
              <a:ext cx="306547" cy="306582"/>
            </a:xfrm>
            <a:custGeom>
              <a:avLst/>
              <a:gdLst/>
              <a:ahLst/>
              <a:cxnLst/>
              <a:rect l="l" t="t" r="r" b="b"/>
              <a:pathLst>
                <a:path w="8741" h="8742" extrusionOk="0">
                  <a:moveTo>
                    <a:pt x="4371" y="2471"/>
                  </a:moveTo>
                  <a:cubicBezTo>
                    <a:pt x="5416" y="2471"/>
                    <a:pt x="6271" y="3326"/>
                    <a:pt x="6271" y="4371"/>
                  </a:cubicBezTo>
                  <a:cubicBezTo>
                    <a:pt x="6271" y="5416"/>
                    <a:pt x="5416" y="6271"/>
                    <a:pt x="4371" y="6271"/>
                  </a:cubicBezTo>
                  <a:cubicBezTo>
                    <a:pt x="3326" y="6271"/>
                    <a:pt x="2471" y="5416"/>
                    <a:pt x="2471" y="4371"/>
                  </a:cubicBezTo>
                  <a:cubicBezTo>
                    <a:pt x="2471" y="3326"/>
                    <a:pt x="3326" y="2471"/>
                    <a:pt x="4371" y="2471"/>
                  </a:cubicBezTo>
                  <a:close/>
                  <a:moveTo>
                    <a:pt x="4086" y="1"/>
                  </a:moveTo>
                  <a:cubicBezTo>
                    <a:pt x="3642" y="1"/>
                    <a:pt x="3294" y="349"/>
                    <a:pt x="3294" y="793"/>
                  </a:cubicBezTo>
                  <a:lnTo>
                    <a:pt x="3294" y="983"/>
                  </a:lnTo>
                  <a:cubicBezTo>
                    <a:pt x="3104" y="1046"/>
                    <a:pt x="2914" y="1141"/>
                    <a:pt x="2756" y="1204"/>
                  </a:cubicBezTo>
                  <a:lnTo>
                    <a:pt x="2629" y="1078"/>
                  </a:lnTo>
                  <a:cubicBezTo>
                    <a:pt x="2475" y="924"/>
                    <a:pt x="2268" y="852"/>
                    <a:pt x="2063" y="852"/>
                  </a:cubicBezTo>
                  <a:cubicBezTo>
                    <a:pt x="1848" y="852"/>
                    <a:pt x="1635" y="931"/>
                    <a:pt x="1489" y="1078"/>
                  </a:cubicBezTo>
                  <a:lnTo>
                    <a:pt x="1077" y="1489"/>
                  </a:lnTo>
                  <a:cubicBezTo>
                    <a:pt x="792" y="1774"/>
                    <a:pt x="760" y="2281"/>
                    <a:pt x="1077" y="2598"/>
                  </a:cubicBezTo>
                  <a:lnTo>
                    <a:pt x="1235" y="2756"/>
                  </a:lnTo>
                  <a:cubicBezTo>
                    <a:pt x="1140" y="2915"/>
                    <a:pt x="1045" y="3105"/>
                    <a:pt x="982" y="3295"/>
                  </a:cubicBezTo>
                  <a:lnTo>
                    <a:pt x="792" y="3295"/>
                  </a:lnTo>
                  <a:cubicBezTo>
                    <a:pt x="349" y="3295"/>
                    <a:pt x="0" y="3643"/>
                    <a:pt x="0" y="4086"/>
                  </a:cubicBezTo>
                  <a:lnTo>
                    <a:pt x="0" y="4625"/>
                  </a:lnTo>
                  <a:cubicBezTo>
                    <a:pt x="0" y="5068"/>
                    <a:pt x="349" y="5448"/>
                    <a:pt x="792" y="5448"/>
                  </a:cubicBezTo>
                  <a:lnTo>
                    <a:pt x="982" y="5448"/>
                  </a:lnTo>
                  <a:cubicBezTo>
                    <a:pt x="1045" y="5638"/>
                    <a:pt x="1140" y="5828"/>
                    <a:pt x="1235" y="5986"/>
                  </a:cubicBezTo>
                  <a:lnTo>
                    <a:pt x="1077" y="6113"/>
                  </a:lnTo>
                  <a:cubicBezTo>
                    <a:pt x="760" y="6430"/>
                    <a:pt x="792" y="6936"/>
                    <a:pt x="1077" y="7253"/>
                  </a:cubicBezTo>
                  <a:lnTo>
                    <a:pt x="1489" y="7633"/>
                  </a:lnTo>
                  <a:cubicBezTo>
                    <a:pt x="1631" y="7792"/>
                    <a:pt x="1837" y="7871"/>
                    <a:pt x="2047" y="7871"/>
                  </a:cubicBezTo>
                  <a:cubicBezTo>
                    <a:pt x="2257" y="7871"/>
                    <a:pt x="2471" y="7792"/>
                    <a:pt x="2629" y="7633"/>
                  </a:cubicBezTo>
                  <a:lnTo>
                    <a:pt x="2756" y="7507"/>
                  </a:lnTo>
                  <a:cubicBezTo>
                    <a:pt x="2914" y="7602"/>
                    <a:pt x="3104" y="7665"/>
                    <a:pt x="3294" y="7728"/>
                  </a:cubicBezTo>
                  <a:lnTo>
                    <a:pt x="3294" y="7918"/>
                  </a:lnTo>
                  <a:cubicBezTo>
                    <a:pt x="3294" y="8362"/>
                    <a:pt x="3642" y="8742"/>
                    <a:pt x="4086" y="8742"/>
                  </a:cubicBezTo>
                  <a:lnTo>
                    <a:pt x="4656" y="8742"/>
                  </a:lnTo>
                  <a:cubicBezTo>
                    <a:pt x="5099" y="8742"/>
                    <a:pt x="5447" y="8362"/>
                    <a:pt x="5447" y="7918"/>
                  </a:cubicBezTo>
                  <a:lnTo>
                    <a:pt x="5447" y="7728"/>
                  </a:lnTo>
                  <a:cubicBezTo>
                    <a:pt x="5637" y="7665"/>
                    <a:pt x="5827" y="7602"/>
                    <a:pt x="5986" y="7507"/>
                  </a:cubicBezTo>
                  <a:lnTo>
                    <a:pt x="6112" y="7633"/>
                  </a:lnTo>
                  <a:cubicBezTo>
                    <a:pt x="6271" y="7792"/>
                    <a:pt x="6477" y="7871"/>
                    <a:pt x="6682" y="7871"/>
                  </a:cubicBezTo>
                  <a:cubicBezTo>
                    <a:pt x="6888" y="7871"/>
                    <a:pt x="7094" y="7792"/>
                    <a:pt x="7253" y="7633"/>
                  </a:cubicBezTo>
                  <a:lnTo>
                    <a:pt x="7633" y="7253"/>
                  </a:lnTo>
                  <a:cubicBezTo>
                    <a:pt x="7949" y="6936"/>
                    <a:pt x="7949" y="6430"/>
                    <a:pt x="7633" y="6113"/>
                  </a:cubicBezTo>
                  <a:lnTo>
                    <a:pt x="7506" y="5986"/>
                  </a:lnTo>
                  <a:cubicBezTo>
                    <a:pt x="7601" y="5828"/>
                    <a:pt x="7664" y="5638"/>
                    <a:pt x="7728" y="5448"/>
                  </a:cubicBezTo>
                  <a:lnTo>
                    <a:pt x="7918" y="5448"/>
                  </a:lnTo>
                  <a:cubicBezTo>
                    <a:pt x="8361" y="5448"/>
                    <a:pt x="8741" y="5068"/>
                    <a:pt x="8741" y="4625"/>
                  </a:cubicBezTo>
                  <a:lnTo>
                    <a:pt x="8741" y="4086"/>
                  </a:lnTo>
                  <a:cubicBezTo>
                    <a:pt x="8741" y="3643"/>
                    <a:pt x="8361" y="3295"/>
                    <a:pt x="7918" y="3295"/>
                  </a:cubicBezTo>
                  <a:lnTo>
                    <a:pt x="7728" y="3295"/>
                  </a:lnTo>
                  <a:cubicBezTo>
                    <a:pt x="7696" y="3105"/>
                    <a:pt x="7601" y="2915"/>
                    <a:pt x="7506" y="2756"/>
                  </a:cubicBezTo>
                  <a:lnTo>
                    <a:pt x="7633" y="2598"/>
                  </a:lnTo>
                  <a:cubicBezTo>
                    <a:pt x="7949" y="2281"/>
                    <a:pt x="7949" y="1774"/>
                    <a:pt x="7633" y="1489"/>
                  </a:cubicBezTo>
                  <a:lnTo>
                    <a:pt x="7253" y="1078"/>
                  </a:lnTo>
                  <a:cubicBezTo>
                    <a:pt x="7090" y="931"/>
                    <a:pt x="6878" y="852"/>
                    <a:pt x="6666" y="852"/>
                  </a:cubicBezTo>
                  <a:cubicBezTo>
                    <a:pt x="6466" y="852"/>
                    <a:pt x="6267" y="924"/>
                    <a:pt x="6112" y="1078"/>
                  </a:cubicBezTo>
                  <a:lnTo>
                    <a:pt x="5986" y="1204"/>
                  </a:lnTo>
                  <a:cubicBezTo>
                    <a:pt x="5827" y="1141"/>
                    <a:pt x="5637" y="1046"/>
                    <a:pt x="5447" y="983"/>
                  </a:cubicBezTo>
                  <a:lnTo>
                    <a:pt x="5447" y="793"/>
                  </a:lnTo>
                  <a:cubicBezTo>
                    <a:pt x="5447" y="349"/>
                    <a:pt x="5099" y="1"/>
                    <a:pt x="4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 name="Google Shape;172;p23"/>
          <p:cNvGrpSpPr/>
          <p:nvPr/>
        </p:nvGrpSpPr>
        <p:grpSpPr>
          <a:xfrm>
            <a:off x="6396525" y="1733888"/>
            <a:ext cx="587400" cy="587400"/>
            <a:chOff x="6396525" y="1719950"/>
            <a:chExt cx="587400" cy="587400"/>
          </a:xfrm>
        </p:grpSpPr>
        <p:sp>
          <p:nvSpPr>
            <p:cNvPr id="173" name="Google Shape;173;p23"/>
            <p:cNvSpPr/>
            <p:nvPr/>
          </p:nvSpPr>
          <p:spPr>
            <a:xfrm>
              <a:off x="6396525" y="1719950"/>
              <a:ext cx="587400" cy="587400"/>
            </a:xfrm>
            <a:prstGeom prst="ellipse">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4" name="Google Shape;174;p23"/>
            <p:cNvGrpSpPr/>
            <p:nvPr/>
          </p:nvGrpSpPr>
          <p:grpSpPr>
            <a:xfrm>
              <a:off x="6536941" y="1851522"/>
              <a:ext cx="306560" cy="306560"/>
              <a:chOff x="576281" y="3518756"/>
              <a:chExt cx="254851" cy="254851"/>
            </a:xfrm>
          </p:grpSpPr>
          <p:sp>
            <p:nvSpPr>
              <p:cNvPr id="175" name="Google Shape;175;p23"/>
              <p:cNvSpPr/>
              <p:nvPr/>
            </p:nvSpPr>
            <p:spPr>
              <a:xfrm>
                <a:off x="671376" y="3518756"/>
                <a:ext cx="63757" cy="63727"/>
              </a:xfrm>
              <a:custGeom>
                <a:avLst/>
                <a:gdLst/>
                <a:ahLst/>
                <a:cxnLst/>
                <a:rect l="l" t="t" r="r" b="b"/>
                <a:pathLst>
                  <a:path w="2187" h="2186" extrusionOk="0">
                    <a:moveTo>
                      <a:pt x="1109" y="1"/>
                    </a:moveTo>
                    <a:cubicBezTo>
                      <a:pt x="508" y="1"/>
                      <a:pt x="1" y="507"/>
                      <a:pt x="1" y="1109"/>
                    </a:cubicBezTo>
                    <a:cubicBezTo>
                      <a:pt x="1" y="1711"/>
                      <a:pt x="508" y="2186"/>
                      <a:pt x="1109" y="2186"/>
                    </a:cubicBezTo>
                    <a:cubicBezTo>
                      <a:pt x="1711" y="2186"/>
                      <a:pt x="2186" y="1711"/>
                      <a:pt x="2186" y="1109"/>
                    </a:cubicBezTo>
                    <a:cubicBezTo>
                      <a:pt x="2186" y="507"/>
                      <a:pt x="1711" y="1"/>
                      <a:pt x="1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3"/>
              <p:cNvSpPr/>
              <p:nvPr/>
            </p:nvSpPr>
            <p:spPr>
              <a:xfrm>
                <a:off x="655692" y="3598168"/>
                <a:ext cx="96057" cy="175440"/>
              </a:xfrm>
              <a:custGeom>
                <a:avLst/>
                <a:gdLst/>
                <a:ahLst/>
                <a:cxnLst/>
                <a:rect l="l" t="t" r="r" b="b"/>
                <a:pathLst>
                  <a:path w="3295" h="6018" extrusionOk="0">
                    <a:moveTo>
                      <a:pt x="792" y="0"/>
                    </a:moveTo>
                    <a:cubicBezTo>
                      <a:pt x="507" y="0"/>
                      <a:pt x="286" y="222"/>
                      <a:pt x="254" y="507"/>
                    </a:cubicBezTo>
                    <a:lnTo>
                      <a:pt x="0" y="2439"/>
                    </a:lnTo>
                    <a:cubicBezTo>
                      <a:pt x="0" y="2502"/>
                      <a:pt x="32" y="2597"/>
                      <a:pt x="64" y="2629"/>
                    </a:cubicBezTo>
                    <a:cubicBezTo>
                      <a:pt x="127" y="2692"/>
                      <a:pt x="191" y="2724"/>
                      <a:pt x="286" y="2724"/>
                    </a:cubicBezTo>
                    <a:lnTo>
                      <a:pt x="571" y="2724"/>
                    </a:lnTo>
                    <a:lnTo>
                      <a:pt x="792" y="5511"/>
                    </a:lnTo>
                    <a:cubicBezTo>
                      <a:pt x="824" y="5796"/>
                      <a:pt x="1077" y="6017"/>
                      <a:pt x="1331" y="6017"/>
                    </a:cubicBezTo>
                    <a:lnTo>
                      <a:pt x="1932" y="6017"/>
                    </a:lnTo>
                    <a:cubicBezTo>
                      <a:pt x="2217" y="6017"/>
                      <a:pt x="2471" y="5796"/>
                      <a:pt x="2471" y="5511"/>
                    </a:cubicBezTo>
                    <a:lnTo>
                      <a:pt x="2724" y="2724"/>
                    </a:lnTo>
                    <a:lnTo>
                      <a:pt x="3009" y="2724"/>
                    </a:lnTo>
                    <a:cubicBezTo>
                      <a:pt x="3072" y="2724"/>
                      <a:pt x="3167" y="2692"/>
                      <a:pt x="3199" y="2629"/>
                    </a:cubicBezTo>
                    <a:cubicBezTo>
                      <a:pt x="3262" y="2597"/>
                      <a:pt x="3294" y="2502"/>
                      <a:pt x="3262" y="2439"/>
                    </a:cubicBezTo>
                    <a:lnTo>
                      <a:pt x="3041" y="507"/>
                    </a:lnTo>
                    <a:cubicBezTo>
                      <a:pt x="3009" y="222"/>
                      <a:pt x="2756" y="0"/>
                      <a:pt x="2502" y="0"/>
                    </a:cubicBezTo>
                    <a:lnTo>
                      <a:pt x="2186" y="0"/>
                    </a:lnTo>
                    <a:cubicBezTo>
                      <a:pt x="2122" y="0"/>
                      <a:pt x="2059" y="32"/>
                      <a:pt x="1996" y="95"/>
                    </a:cubicBezTo>
                    <a:lnTo>
                      <a:pt x="1647" y="444"/>
                    </a:lnTo>
                    <a:lnTo>
                      <a:pt x="1299" y="95"/>
                    </a:lnTo>
                    <a:cubicBezTo>
                      <a:pt x="1236" y="32"/>
                      <a:pt x="1172" y="0"/>
                      <a:pt x="1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3"/>
              <p:cNvSpPr/>
              <p:nvPr/>
            </p:nvSpPr>
            <p:spPr>
              <a:xfrm>
                <a:off x="750787" y="3518756"/>
                <a:ext cx="63727" cy="63727"/>
              </a:xfrm>
              <a:custGeom>
                <a:avLst/>
                <a:gdLst/>
                <a:ahLst/>
                <a:cxnLst/>
                <a:rect l="l" t="t" r="r" b="b"/>
                <a:pathLst>
                  <a:path w="2186" h="2186" extrusionOk="0">
                    <a:moveTo>
                      <a:pt x="1109" y="1"/>
                    </a:moveTo>
                    <a:cubicBezTo>
                      <a:pt x="507" y="1"/>
                      <a:pt x="0" y="507"/>
                      <a:pt x="0" y="1109"/>
                    </a:cubicBezTo>
                    <a:cubicBezTo>
                      <a:pt x="0" y="1711"/>
                      <a:pt x="507" y="2186"/>
                      <a:pt x="1109" y="2186"/>
                    </a:cubicBezTo>
                    <a:cubicBezTo>
                      <a:pt x="1711" y="2186"/>
                      <a:pt x="2186" y="1711"/>
                      <a:pt x="2186" y="1109"/>
                    </a:cubicBezTo>
                    <a:cubicBezTo>
                      <a:pt x="2186" y="507"/>
                      <a:pt x="1711" y="1"/>
                      <a:pt x="1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3"/>
              <p:cNvSpPr/>
              <p:nvPr/>
            </p:nvSpPr>
            <p:spPr>
              <a:xfrm>
                <a:off x="591994" y="3518756"/>
                <a:ext cx="63727" cy="63727"/>
              </a:xfrm>
              <a:custGeom>
                <a:avLst/>
                <a:gdLst/>
                <a:ahLst/>
                <a:cxnLst/>
                <a:rect l="l" t="t" r="r" b="b"/>
                <a:pathLst>
                  <a:path w="2186" h="2186" extrusionOk="0">
                    <a:moveTo>
                      <a:pt x="1109" y="1"/>
                    </a:moveTo>
                    <a:cubicBezTo>
                      <a:pt x="507" y="1"/>
                      <a:pt x="0" y="507"/>
                      <a:pt x="0" y="1109"/>
                    </a:cubicBezTo>
                    <a:cubicBezTo>
                      <a:pt x="0" y="1711"/>
                      <a:pt x="507" y="2186"/>
                      <a:pt x="1109" y="2186"/>
                    </a:cubicBezTo>
                    <a:cubicBezTo>
                      <a:pt x="1710" y="2186"/>
                      <a:pt x="2185" y="1711"/>
                      <a:pt x="2185" y="1109"/>
                    </a:cubicBezTo>
                    <a:cubicBezTo>
                      <a:pt x="2185" y="507"/>
                      <a:pt x="1710" y="1"/>
                      <a:pt x="1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3"/>
              <p:cNvSpPr/>
              <p:nvPr/>
            </p:nvSpPr>
            <p:spPr>
              <a:xfrm>
                <a:off x="753557" y="3598168"/>
                <a:ext cx="77575" cy="159727"/>
              </a:xfrm>
              <a:custGeom>
                <a:avLst/>
                <a:gdLst/>
                <a:ahLst/>
                <a:cxnLst/>
                <a:rect l="l" t="t" r="r" b="b"/>
                <a:pathLst>
                  <a:path w="2661" h="5479" extrusionOk="0">
                    <a:moveTo>
                      <a:pt x="159" y="0"/>
                    </a:moveTo>
                    <a:cubicBezTo>
                      <a:pt x="127" y="0"/>
                      <a:pt x="95" y="32"/>
                      <a:pt x="64" y="32"/>
                    </a:cubicBezTo>
                    <a:cubicBezTo>
                      <a:pt x="127" y="159"/>
                      <a:pt x="190" y="285"/>
                      <a:pt x="222" y="444"/>
                    </a:cubicBezTo>
                    <a:lnTo>
                      <a:pt x="444" y="2375"/>
                    </a:lnTo>
                    <a:cubicBezTo>
                      <a:pt x="475" y="2597"/>
                      <a:pt x="412" y="2850"/>
                      <a:pt x="254" y="3009"/>
                    </a:cubicBezTo>
                    <a:cubicBezTo>
                      <a:pt x="190" y="3104"/>
                      <a:pt x="95" y="3167"/>
                      <a:pt x="0" y="3199"/>
                    </a:cubicBezTo>
                    <a:lnTo>
                      <a:pt x="159" y="4972"/>
                    </a:lnTo>
                    <a:cubicBezTo>
                      <a:pt x="190" y="5257"/>
                      <a:pt x="444" y="5479"/>
                      <a:pt x="697" y="5479"/>
                    </a:cubicBezTo>
                    <a:lnTo>
                      <a:pt x="1299" y="5479"/>
                    </a:lnTo>
                    <a:cubicBezTo>
                      <a:pt x="1584" y="5479"/>
                      <a:pt x="1837" y="5257"/>
                      <a:pt x="1837" y="4972"/>
                    </a:cubicBezTo>
                    <a:lnTo>
                      <a:pt x="2091" y="2755"/>
                    </a:lnTo>
                    <a:lnTo>
                      <a:pt x="2376" y="2755"/>
                    </a:lnTo>
                    <a:cubicBezTo>
                      <a:pt x="2439" y="2755"/>
                      <a:pt x="2534" y="2692"/>
                      <a:pt x="2566" y="2660"/>
                    </a:cubicBezTo>
                    <a:cubicBezTo>
                      <a:pt x="2629" y="2597"/>
                      <a:pt x="2661" y="2502"/>
                      <a:pt x="2629" y="2439"/>
                    </a:cubicBezTo>
                    <a:lnTo>
                      <a:pt x="2407" y="507"/>
                    </a:lnTo>
                    <a:cubicBezTo>
                      <a:pt x="2376" y="222"/>
                      <a:pt x="2154" y="0"/>
                      <a:pt x="1869" y="0"/>
                    </a:cubicBezTo>
                    <a:lnTo>
                      <a:pt x="1552" y="0"/>
                    </a:lnTo>
                    <a:cubicBezTo>
                      <a:pt x="1489" y="0"/>
                      <a:pt x="1426" y="32"/>
                      <a:pt x="1362" y="95"/>
                    </a:cubicBezTo>
                    <a:lnTo>
                      <a:pt x="1014" y="444"/>
                    </a:lnTo>
                    <a:lnTo>
                      <a:pt x="665" y="95"/>
                    </a:lnTo>
                    <a:cubicBezTo>
                      <a:pt x="602" y="32"/>
                      <a:pt x="539"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3"/>
              <p:cNvSpPr/>
              <p:nvPr/>
            </p:nvSpPr>
            <p:spPr>
              <a:xfrm>
                <a:off x="576281" y="3598168"/>
                <a:ext cx="77604" cy="159727"/>
              </a:xfrm>
              <a:custGeom>
                <a:avLst/>
                <a:gdLst/>
                <a:ahLst/>
                <a:cxnLst/>
                <a:rect l="l" t="t" r="r" b="b"/>
                <a:pathLst>
                  <a:path w="2662" h="5479" extrusionOk="0">
                    <a:moveTo>
                      <a:pt x="793" y="0"/>
                    </a:moveTo>
                    <a:cubicBezTo>
                      <a:pt x="508" y="0"/>
                      <a:pt x="286" y="222"/>
                      <a:pt x="254" y="507"/>
                    </a:cubicBezTo>
                    <a:lnTo>
                      <a:pt x="1" y="2439"/>
                    </a:lnTo>
                    <a:cubicBezTo>
                      <a:pt x="1" y="2502"/>
                      <a:pt x="1" y="2597"/>
                      <a:pt x="64" y="2660"/>
                    </a:cubicBezTo>
                    <a:cubicBezTo>
                      <a:pt x="128" y="2692"/>
                      <a:pt x="191" y="2724"/>
                      <a:pt x="286" y="2724"/>
                    </a:cubicBezTo>
                    <a:lnTo>
                      <a:pt x="571" y="2724"/>
                    </a:lnTo>
                    <a:lnTo>
                      <a:pt x="793" y="4972"/>
                    </a:lnTo>
                    <a:cubicBezTo>
                      <a:pt x="824" y="5257"/>
                      <a:pt x="1046" y="5479"/>
                      <a:pt x="1331" y="5479"/>
                    </a:cubicBezTo>
                    <a:lnTo>
                      <a:pt x="1933" y="5479"/>
                    </a:lnTo>
                    <a:cubicBezTo>
                      <a:pt x="2218" y="5479"/>
                      <a:pt x="2439" y="5257"/>
                      <a:pt x="2471" y="4972"/>
                    </a:cubicBezTo>
                    <a:lnTo>
                      <a:pt x="2661" y="3199"/>
                    </a:lnTo>
                    <a:cubicBezTo>
                      <a:pt x="2566" y="3167"/>
                      <a:pt x="2471" y="3104"/>
                      <a:pt x="2376" y="3009"/>
                    </a:cubicBezTo>
                    <a:cubicBezTo>
                      <a:pt x="2218" y="2819"/>
                      <a:pt x="2154" y="2597"/>
                      <a:pt x="2186" y="2375"/>
                    </a:cubicBezTo>
                    <a:lnTo>
                      <a:pt x="2439" y="412"/>
                    </a:lnTo>
                    <a:cubicBezTo>
                      <a:pt x="2471" y="285"/>
                      <a:pt x="2503" y="159"/>
                      <a:pt x="2566" y="32"/>
                    </a:cubicBezTo>
                    <a:cubicBezTo>
                      <a:pt x="2534" y="32"/>
                      <a:pt x="2503" y="0"/>
                      <a:pt x="2471" y="0"/>
                    </a:cubicBezTo>
                    <a:lnTo>
                      <a:pt x="2186" y="0"/>
                    </a:lnTo>
                    <a:cubicBezTo>
                      <a:pt x="2123" y="0"/>
                      <a:pt x="2028" y="32"/>
                      <a:pt x="1996" y="95"/>
                    </a:cubicBezTo>
                    <a:lnTo>
                      <a:pt x="1648" y="444"/>
                    </a:lnTo>
                    <a:lnTo>
                      <a:pt x="1299" y="95"/>
                    </a:lnTo>
                    <a:cubicBezTo>
                      <a:pt x="1236" y="32"/>
                      <a:pt x="1173"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81" name="Google Shape;181;p23"/>
          <p:cNvGrpSpPr/>
          <p:nvPr/>
        </p:nvGrpSpPr>
        <p:grpSpPr>
          <a:xfrm>
            <a:off x="2155175" y="1733888"/>
            <a:ext cx="587400" cy="587400"/>
            <a:chOff x="2155175" y="1733888"/>
            <a:chExt cx="587400" cy="587400"/>
          </a:xfrm>
        </p:grpSpPr>
        <p:sp>
          <p:nvSpPr>
            <p:cNvPr id="182" name="Google Shape;182;p23"/>
            <p:cNvSpPr/>
            <p:nvPr/>
          </p:nvSpPr>
          <p:spPr>
            <a:xfrm>
              <a:off x="2155175" y="1733888"/>
              <a:ext cx="587400" cy="587400"/>
            </a:xfrm>
            <a:prstGeom prst="ellipse">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3"/>
            <p:cNvSpPr/>
            <p:nvPr/>
          </p:nvSpPr>
          <p:spPr>
            <a:xfrm>
              <a:off x="2275832" y="2096270"/>
              <a:ext cx="50877" cy="70964"/>
            </a:xfrm>
            <a:custGeom>
              <a:avLst/>
              <a:gdLst/>
              <a:ahLst/>
              <a:cxnLst/>
              <a:rect l="l" t="t" r="r" b="b"/>
              <a:pathLst>
                <a:path w="1363" h="1901" extrusionOk="0">
                  <a:moveTo>
                    <a:pt x="951" y="1"/>
                  </a:moveTo>
                  <a:cubicBezTo>
                    <a:pt x="413" y="1"/>
                    <a:pt x="1" y="444"/>
                    <a:pt x="1" y="951"/>
                  </a:cubicBezTo>
                  <a:lnTo>
                    <a:pt x="1" y="1647"/>
                  </a:lnTo>
                  <a:cubicBezTo>
                    <a:pt x="1" y="1774"/>
                    <a:pt x="96" y="1901"/>
                    <a:pt x="254" y="1901"/>
                  </a:cubicBezTo>
                  <a:lnTo>
                    <a:pt x="1363" y="1901"/>
                  </a:lnTo>
                  <a:cubicBezTo>
                    <a:pt x="1331" y="1806"/>
                    <a:pt x="1299" y="1742"/>
                    <a:pt x="1299" y="1647"/>
                  </a:cubicBez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3"/>
            <p:cNvSpPr/>
            <p:nvPr/>
          </p:nvSpPr>
          <p:spPr>
            <a:xfrm>
              <a:off x="2344402" y="2045427"/>
              <a:ext cx="50877" cy="121807"/>
            </a:xfrm>
            <a:custGeom>
              <a:avLst/>
              <a:gdLst/>
              <a:ahLst/>
              <a:cxnLst/>
              <a:rect l="l" t="t" r="r" b="b"/>
              <a:pathLst>
                <a:path w="1363" h="3263" extrusionOk="0">
                  <a:moveTo>
                    <a:pt x="919" y="1"/>
                  </a:moveTo>
                  <a:cubicBezTo>
                    <a:pt x="412" y="1"/>
                    <a:pt x="1" y="413"/>
                    <a:pt x="1" y="951"/>
                  </a:cubicBezTo>
                  <a:lnTo>
                    <a:pt x="1" y="3009"/>
                  </a:lnTo>
                  <a:cubicBezTo>
                    <a:pt x="1" y="3136"/>
                    <a:pt x="96" y="3263"/>
                    <a:pt x="254" y="3263"/>
                  </a:cubicBezTo>
                  <a:lnTo>
                    <a:pt x="1363" y="3263"/>
                  </a:lnTo>
                  <a:cubicBezTo>
                    <a:pt x="1331" y="3168"/>
                    <a:pt x="1299" y="3104"/>
                    <a:pt x="1299" y="3009"/>
                  </a:cubicBez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3"/>
            <p:cNvSpPr/>
            <p:nvPr/>
          </p:nvSpPr>
          <p:spPr>
            <a:xfrm>
              <a:off x="2446080" y="1840935"/>
              <a:ext cx="156064" cy="326300"/>
            </a:xfrm>
            <a:custGeom>
              <a:avLst/>
              <a:gdLst/>
              <a:ahLst/>
              <a:cxnLst/>
              <a:rect l="l" t="t" r="r" b="b"/>
              <a:pathLst>
                <a:path w="4181" h="8741" extrusionOk="0">
                  <a:moveTo>
                    <a:pt x="2090" y="0"/>
                  </a:moveTo>
                  <a:cubicBezTo>
                    <a:pt x="1995" y="0"/>
                    <a:pt x="1932" y="32"/>
                    <a:pt x="1869" y="95"/>
                  </a:cubicBezTo>
                  <a:lnTo>
                    <a:pt x="64" y="2565"/>
                  </a:lnTo>
                  <a:cubicBezTo>
                    <a:pt x="0" y="2660"/>
                    <a:pt x="0" y="2755"/>
                    <a:pt x="32" y="2850"/>
                  </a:cubicBezTo>
                  <a:cubicBezTo>
                    <a:pt x="64" y="2914"/>
                    <a:pt x="159" y="2977"/>
                    <a:pt x="254" y="2977"/>
                  </a:cubicBezTo>
                  <a:lnTo>
                    <a:pt x="919" y="2977"/>
                  </a:lnTo>
                  <a:lnTo>
                    <a:pt x="919" y="8487"/>
                  </a:lnTo>
                  <a:cubicBezTo>
                    <a:pt x="919" y="8614"/>
                    <a:pt x="1045" y="8741"/>
                    <a:pt x="1172" y="8741"/>
                  </a:cubicBezTo>
                  <a:lnTo>
                    <a:pt x="3009" y="8741"/>
                  </a:lnTo>
                  <a:cubicBezTo>
                    <a:pt x="3136" y="8741"/>
                    <a:pt x="3262" y="8614"/>
                    <a:pt x="3262" y="8487"/>
                  </a:cubicBezTo>
                  <a:lnTo>
                    <a:pt x="3262" y="2977"/>
                  </a:lnTo>
                  <a:lnTo>
                    <a:pt x="3927" y="2977"/>
                  </a:lnTo>
                  <a:cubicBezTo>
                    <a:pt x="4022" y="2977"/>
                    <a:pt x="4086" y="2914"/>
                    <a:pt x="4149" y="2850"/>
                  </a:cubicBezTo>
                  <a:cubicBezTo>
                    <a:pt x="4181" y="2755"/>
                    <a:pt x="4181" y="2660"/>
                    <a:pt x="4117" y="2565"/>
                  </a:cubicBezTo>
                  <a:lnTo>
                    <a:pt x="2280" y="95"/>
                  </a:lnTo>
                  <a:cubicBezTo>
                    <a:pt x="2249" y="32"/>
                    <a:pt x="2185" y="0"/>
                    <a:pt x="20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3"/>
            <p:cNvSpPr/>
            <p:nvPr/>
          </p:nvSpPr>
          <p:spPr>
            <a:xfrm>
              <a:off x="2411777" y="1994621"/>
              <a:ext cx="50877" cy="172613"/>
            </a:xfrm>
            <a:custGeom>
              <a:avLst/>
              <a:gdLst/>
              <a:ahLst/>
              <a:cxnLst/>
              <a:rect l="l" t="t" r="r" b="b"/>
              <a:pathLst>
                <a:path w="1363" h="4624" extrusionOk="0">
                  <a:moveTo>
                    <a:pt x="951" y="0"/>
                  </a:moveTo>
                  <a:cubicBezTo>
                    <a:pt x="444" y="0"/>
                    <a:pt x="1" y="412"/>
                    <a:pt x="1" y="950"/>
                  </a:cubicBezTo>
                  <a:lnTo>
                    <a:pt x="1" y="4370"/>
                  </a:lnTo>
                  <a:cubicBezTo>
                    <a:pt x="1" y="4497"/>
                    <a:pt x="128" y="4624"/>
                    <a:pt x="254" y="4624"/>
                  </a:cubicBezTo>
                  <a:lnTo>
                    <a:pt x="1363" y="4624"/>
                  </a:lnTo>
                  <a:cubicBezTo>
                    <a:pt x="1331" y="4529"/>
                    <a:pt x="1331" y="4465"/>
                    <a:pt x="1331" y="4370"/>
                  </a:cubicBez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7" name="Google Shape;187;p23"/>
          <p:cNvSpPr txBox="1"/>
          <p:nvPr/>
        </p:nvSpPr>
        <p:spPr>
          <a:xfrm>
            <a:off x="457200" y="1619825"/>
            <a:ext cx="15738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6"/>
                </a:solidFill>
                <a:latin typeface="Roboto"/>
                <a:ea typeface="Roboto"/>
                <a:cs typeface="Roboto"/>
                <a:sym typeface="Roboto"/>
              </a:rPr>
              <a:t>Storage</a:t>
            </a:r>
            <a:endParaRPr sz="1700" b="1" dirty="0">
              <a:solidFill>
                <a:schemeClr val="accent6"/>
              </a:solidFill>
              <a:latin typeface="Roboto"/>
              <a:ea typeface="Roboto"/>
              <a:cs typeface="Roboto"/>
              <a:sym typeface="Roboto"/>
            </a:endParaRPr>
          </a:p>
        </p:txBody>
      </p:sp>
      <p:sp>
        <p:nvSpPr>
          <p:cNvPr id="188" name="Google Shape;188;p23"/>
          <p:cNvSpPr txBox="1"/>
          <p:nvPr/>
        </p:nvSpPr>
        <p:spPr>
          <a:xfrm>
            <a:off x="457200" y="3081450"/>
            <a:ext cx="19044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3"/>
                </a:solidFill>
                <a:latin typeface="Roboto"/>
                <a:ea typeface="Roboto"/>
                <a:cs typeface="Roboto"/>
                <a:sym typeface="Roboto"/>
              </a:rPr>
              <a:t>Computer Network</a:t>
            </a:r>
            <a:endParaRPr sz="1600" b="1" dirty="0">
              <a:solidFill>
                <a:schemeClr val="accent3"/>
              </a:solidFill>
              <a:latin typeface="Roboto"/>
              <a:ea typeface="Roboto"/>
              <a:cs typeface="Roboto"/>
              <a:sym typeface="Roboto"/>
            </a:endParaRPr>
          </a:p>
        </p:txBody>
      </p:sp>
      <p:sp>
        <p:nvSpPr>
          <p:cNvPr id="189" name="Google Shape;189;p23"/>
          <p:cNvSpPr txBox="1"/>
          <p:nvPr/>
        </p:nvSpPr>
        <p:spPr>
          <a:xfrm>
            <a:off x="457200" y="3453747"/>
            <a:ext cx="1573800" cy="4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sp>
        <p:nvSpPr>
          <p:cNvPr id="190" name="Google Shape;190;p23"/>
          <p:cNvSpPr txBox="1"/>
          <p:nvPr/>
        </p:nvSpPr>
        <p:spPr>
          <a:xfrm>
            <a:off x="6712555" y="1605725"/>
            <a:ext cx="1573800" cy="38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chemeClr val="accent5"/>
                </a:solidFill>
                <a:latin typeface="Roboto"/>
                <a:ea typeface="Roboto"/>
                <a:cs typeface="Roboto"/>
                <a:sym typeface="Roboto"/>
              </a:rPr>
              <a:t>Server</a:t>
            </a:r>
            <a:endParaRPr sz="1700" b="1" dirty="0">
              <a:solidFill>
                <a:schemeClr val="accent5"/>
              </a:solidFill>
              <a:latin typeface="Roboto"/>
              <a:ea typeface="Roboto"/>
              <a:cs typeface="Roboto"/>
              <a:sym typeface="Roboto"/>
            </a:endParaRPr>
          </a:p>
        </p:txBody>
      </p:sp>
      <p:sp>
        <p:nvSpPr>
          <p:cNvPr id="191" name="Google Shape;191;p23"/>
          <p:cNvSpPr txBox="1"/>
          <p:nvPr/>
        </p:nvSpPr>
        <p:spPr>
          <a:xfrm>
            <a:off x="7093550" y="2003938"/>
            <a:ext cx="1573800" cy="41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latin typeface="Roboto"/>
              <a:ea typeface="Roboto"/>
              <a:cs typeface="Roboto"/>
              <a:sym typeface="Roboto"/>
            </a:endParaRPr>
          </a:p>
        </p:txBody>
      </p:sp>
      <p:sp>
        <p:nvSpPr>
          <p:cNvPr id="192" name="Google Shape;192;p23"/>
          <p:cNvSpPr txBox="1"/>
          <p:nvPr/>
        </p:nvSpPr>
        <p:spPr>
          <a:xfrm>
            <a:off x="6788750" y="3157150"/>
            <a:ext cx="1573800" cy="37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700" b="1">
                <a:solidFill>
                  <a:schemeClr val="accent2"/>
                </a:solidFill>
                <a:latin typeface="Roboto"/>
                <a:ea typeface="Roboto"/>
                <a:cs typeface="Roboto"/>
                <a:sym typeface="Roboto"/>
              </a:rPr>
              <a:t>Service</a:t>
            </a:r>
            <a:endParaRPr sz="1700" b="1" dirty="0">
              <a:solidFill>
                <a:schemeClr val="accent2"/>
              </a:solidFill>
              <a:latin typeface="Roboto"/>
              <a:ea typeface="Roboto"/>
              <a:cs typeface="Roboto"/>
              <a:sym typeface="Roboto"/>
            </a:endParaRPr>
          </a:p>
        </p:txBody>
      </p:sp>
      <p:sp>
        <p:nvSpPr>
          <p:cNvPr id="193" name="Google Shape;193;p23"/>
          <p:cNvSpPr txBox="1"/>
          <p:nvPr/>
        </p:nvSpPr>
        <p:spPr>
          <a:xfrm>
            <a:off x="7093550" y="3453247"/>
            <a:ext cx="1573800" cy="41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200" dirty="0">
              <a:latin typeface="Roboto"/>
              <a:ea typeface="Roboto"/>
              <a:cs typeface="Roboto"/>
              <a:sym typeface="Roboto"/>
            </a:endParaRPr>
          </a:p>
        </p:txBody>
      </p:sp>
      <p:sp>
        <p:nvSpPr>
          <p:cNvPr id="194" name="Google Shape;194;p23"/>
          <p:cNvSpPr txBox="1">
            <a:spLocks noGrp="1"/>
          </p:cNvSpPr>
          <p:nvPr>
            <p:ph type="title"/>
          </p:nvPr>
        </p:nvSpPr>
        <p:spPr>
          <a:xfrm>
            <a:off x="457200" y="437087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 Provider</a:t>
            </a:r>
            <a:endParaRPr dirty="0"/>
          </a:p>
        </p:txBody>
      </p:sp>
      <p:sp>
        <p:nvSpPr>
          <p:cNvPr id="195" name="Google Shape;195;p23"/>
          <p:cNvSpPr/>
          <p:nvPr/>
        </p:nvSpPr>
        <p:spPr>
          <a:xfrm>
            <a:off x="4140800" y="894150"/>
            <a:ext cx="587400" cy="6741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3"/>
          <p:cNvSpPr/>
          <p:nvPr/>
        </p:nvSpPr>
        <p:spPr>
          <a:xfrm>
            <a:off x="4399650" y="3870450"/>
            <a:ext cx="465600" cy="572700"/>
          </a:xfrm>
          <a:prstGeom prst="up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76200" y="3630390"/>
            <a:ext cx="4495800" cy="666750"/>
          </a:xfrm>
          <a:prstGeom prst="rect">
            <a:avLst/>
          </a:prstGeom>
        </p:spPr>
      </p:pic>
      <p:pic>
        <p:nvPicPr>
          <p:cNvPr id="4" name="Picture 3"/>
          <p:cNvPicPr/>
          <p:nvPr/>
        </p:nvPicPr>
        <p:blipFill>
          <a:blip r:embed="rId3"/>
          <a:stretch>
            <a:fillRect/>
          </a:stretch>
        </p:blipFill>
        <p:spPr>
          <a:xfrm>
            <a:off x="5200650" y="1943410"/>
            <a:ext cx="4819650" cy="838200"/>
          </a:xfrm>
          <a:prstGeom prst="rect">
            <a:avLst/>
          </a:prstGeom>
        </p:spPr>
      </p:pic>
      <p:pic>
        <p:nvPicPr>
          <p:cNvPr id="5" name="Picture 4"/>
          <p:cNvPicPr/>
          <p:nvPr/>
        </p:nvPicPr>
        <p:blipFill>
          <a:blip r:embed="rId4"/>
          <a:stretch>
            <a:fillRect/>
          </a:stretch>
        </p:blipFill>
        <p:spPr>
          <a:xfrm>
            <a:off x="0" y="220547"/>
            <a:ext cx="5353050" cy="2800350"/>
          </a:xfrm>
          <a:prstGeom prst="rect">
            <a:avLst/>
          </a:prstGeom>
        </p:spPr>
      </p:pic>
      <p:pic>
        <p:nvPicPr>
          <p:cNvPr id="6" name="Picture 5"/>
          <p:cNvPicPr/>
          <p:nvPr/>
        </p:nvPicPr>
        <p:blipFill>
          <a:blip r:embed="rId5"/>
          <a:stretch>
            <a:fillRect/>
          </a:stretch>
        </p:blipFill>
        <p:spPr>
          <a:xfrm>
            <a:off x="-61047" y="4436950"/>
            <a:ext cx="5819775" cy="666750"/>
          </a:xfrm>
          <a:prstGeom prst="rect">
            <a:avLst/>
          </a:prstGeom>
        </p:spPr>
      </p:pic>
      <p:pic>
        <p:nvPicPr>
          <p:cNvPr id="7" name="Picture 6"/>
          <p:cNvPicPr/>
          <p:nvPr/>
        </p:nvPicPr>
        <p:blipFill>
          <a:blip r:embed="rId6"/>
          <a:stretch>
            <a:fillRect/>
          </a:stretch>
        </p:blipFill>
        <p:spPr>
          <a:xfrm>
            <a:off x="5362575" y="-50247"/>
            <a:ext cx="3781425" cy="2009775"/>
          </a:xfrm>
          <a:prstGeom prst="rect">
            <a:avLst/>
          </a:prstGeom>
        </p:spPr>
      </p:pic>
      <p:pic>
        <p:nvPicPr>
          <p:cNvPr id="8" name="Picture 7"/>
          <p:cNvPicPr/>
          <p:nvPr/>
        </p:nvPicPr>
        <p:blipFill>
          <a:blip r:embed="rId7"/>
          <a:stretch>
            <a:fillRect/>
          </a:stretch>
        </p:blipFill>
        <p:spPr>
          <a:xfrm>
            <a:off x="6238875" y="2949352"/>
            <a:ext cx="3067050" cy="2028825"/>
          </a:xfrm>
          <a:prstGeom prst="rect">
            <a:avLst/>
          </a:prstGeom>
        </p:spPr>
      </p:pic>
      <p:sp>
        <p:nvSpPr>
          <p:cNvPr id="9" name="TextBox 8"/>
          <p:cNvSpPr txBox="1"/>
          <p:nvPr/>
        </p:nvSpPr>
        <p:spPr>
          <a:xfrm>
            <a:off x="3879056" y="3020897"/>
            <a:ext cx="2119746" cy="523220"/>
          </a:xfrm>
          <a:prstGeom prst="rect">
            <a:avLst/>
          </a:prstGeom>
          <a:noFill/>
        </p:spPr>
        <p:txBody>
          <a:bodyPr wrap="square" rtlCol="0">
            <a:spAutoFit/>
          </a:bodyPr>
          <a:lstStyle/>
          <a:p>
            <a:r>
              <a:rPr lang="en-US" dirty="0" smtClean="0"/>
              <a:t>Mega image opened in Autopsy</a:t>
            </a:r>
            <a:endParaRPr lang="en-US" dirty="0"/>
          </a:p>
        </p:txBody>
      </p:sp>
    </p:spTree>
    <p:extLst>
      <p:ext uri="{BB962C8B-B14F-4D97-AF65-F5344CB8AC3E}">
        <p14:creationId xmlns:p14="http://schemas.microsoft.com/office/powerpoint/2010/main" val="17851193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0" y="1417954"/>
            <a:ext cx="5943600" cy="1612265"/>
          </a:xfrm>
          <a:prstGeom prst="rect">
            <a:avLst/>
          </a:prstGeom>
        </p:spPr>
      </p:pic>
      <p:pic>
        <p:nvPicPr>
          <p:cNvPr id="4" name="Picture 3"/>
          <p:cNvPicPr/>
          <p:nvPr/>
        </p:nvPicPr>
        <p:blipFill>
          <a:blip r:embed="rId3"/>
          <a:stretch>
            <a:fillRect/>
          </a:stretch>
        </p:blipFill>
        <p:spPr>
          <a:xfrm>
            <a:off x="3762375" y="2224087"/>
            <a:ext cx="1619250" cy="695325"/>
          </a:xfrm>
          <a:prstGeom prst="rect">
            <a:avLst/>
          </a:prstGeom>
        </p:spPr>
      </p:pic>
      <p:pic>
        <p:nvPicPr>
          <p:cNvPr id="5" name="Picture 4"/>
          <p:cNvPicPr/>
          <p:nvPr/>
        </p:nvPicPr>
        <p:blipFill rotWithShape="1">
          <a:blip r:embed="rId4"/>
          <a:srcRect b="36305"/>
          <a:stretch/>
        </p:blipFill>
        <p:spPr bwMode="auto">
          <a:xfrm>
            <a:off x="4387406" y="989790"/>
            <a:ext cx="4512310" cy="460375"/>
          </a:xfrm>
          <a:prstGeom prst="rect">
            <a:avLst/>
          </a:prstGeom>
          <a:ln>
            <a:noFill/>
          </a:ln>
          <a:extLst>
            <a:ext uri="{53640926-AAD7-44D8-BBD7-CCE9431645EC}">
              <a14:shadowObscured xmlns:a14="http://schemas.microsoft.com/office/drawing/2010/main"/>
            </a:ext>
          </a:extLst>
        </p:spPr>
      </p:pic>
      <p:pic>
        <p:nvPicPr>
          <p:cNvPr id="6" name="Picture 5"/>
          <p:cNvPicPr/>
          <p:nvPr/>
        </p:nvPicPr>
        <p:blipFill>
          <a:blip r:embed="rId5"/>
          <a:stretch>
            <a:fillRect/>
          </a:stretch>
        </p:blipFill>
        <p:spPr>
          <a:xfrm>
            <a:off x="0" y="3458383"/>
            <a:ext cx="6273350" cy="1685117"/>
          </a:xfrm>
          <a:prstGeom prst="rect">
            <a:avLst/>
          </a:prstGeom>
        </p:spPr>
      </p:pic>
      <p:pic>
        <p:nvPicPr>
          <p:cNvPr id="7" name="Picture 6"/>
          <p:cNvPicPr/>
          <p:nvPr/>
        </p:nvPicPr>
        <p:blipFill>
          <a:blip r:embed="rId6"/>
          <a:stretch>
            <a:fillRect/>
          </a:stretch>
        </p:blipFill>
        <p:spPr>
          <a:xfrm>
            <a:off x="0" y="-154395"/>
            <a:ext cx="5943600" cy="1125220"/>
          </a:xfrm>
          <a:prstGeom prst="rect">
            <a:avLst/>
          </a:prstGeom>
        </p:spPr>
      </p:pic>
      <p:pic>
        <p:nvPicPr>
          <p:cNvPr id="8" name="Picture 7"/>
          <p:cNvPicPr/>
          <p:nvPr/>
        </p:nvPicPr>
        <p:blipFill>
          <a:blip r:embed="rId7"/>
          <a:stretch>
            <a:fillRect/>
          </a:stretch>
        </p:blipFill>
        <p:spPr>
          <a:xfrm>
            <a:off x="5381625" y="2919412"/>
            <a:ext cx="3870016" cy="2440395"/>
          </a:xfrm>
          <a:prstGeom prst="rect">
            <a:avLst/>
          </a:prstGeom>
        </p:spPr>
      </p:pic>
    </p:spTree>
    <p:extLst>
      <p:ext uri="{BB962C8B-B14F-4D97-AF65-F5344CB8AC3E}">
        <p14:creationId xmlns:p14="http://schemas.microsoft.com/office/powerpoint/2010/main" val="30109471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3105319" y="2400876"/>
            <a:ext cx="5943600" cy="2703195"/>
          </a:xfrm>
          <a:prstGeom prst="rect">
            <a:avLst/>
          </a:prstGeom>
        </p:spPr>
      </p:pic>
      <p:pic>
        <p:nvPicPr>
          <p:cNvPr id="4" name="Picture 3"/>
          <p:cNvPicPr/>
          <p:nvPr/>
        </p:nvPicPr>
        <p:blipFill>
          <a:blip r:embed="rId3"/>
          <a:stretch>
            <a:fillRect/>
          </a:stretch>
        </p:blipFill>
        <p:spPr>
          <a:xfrm>
            <a:off x="-91002" y="-60818"/>
            <a:ext cx="5814060" cy="2886075"/>
          </a:xfrm>
          <a:prstGeom prst="rect">
            <a:avLst/>
          </a:prstGeom>
        </p:spPr>
      </p:pic>
    </p:spTree>
    <p:extLst>
      <p:ext uri="{BB962C8B-B14F-4D97-AF65-F5344CB8AC3E}">
        <p14:creationId xmlns:p14="http://schemas.microsoft.com/office/powerpoint/2010/main" val="12911788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8"/>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Mega</a:t>
            </a:r>
            <a:r>
              <a:rPr lang="en" dirty="0" smtClean="0"/>
              <a:t>Finding</a:t>
            </a:r>
            <a:endParaRPr dirty="0"/>
          </a:p>
        </p:txBody>
      </p:sp>
      <p:sp>
        <p:nvSpPr>
          <p:cNvPr id="1096" name="Google Shape;1096;p48"/>
          <p:cNvSpPr/>
          <p:nvPr/>
        </p:nvSpPr>
        <p:spPr>
          <a:xfrm>
            <a:off x="5040897" y="1999855"/>
            <a:ext cx="721188" cy="1161571"/>
          </a:xfrm>
          <a:custGeom>
            <a:avLst/>
            <a:gdLst/>
            <a:ahLst/>
            <a:cxnLst/>
            <a:rect l="l" t="t" r="r" b="b"/>
            <a:pathLst>
              <a:path w="27419" h="44162" extrusionOk="0">
                <a:moveTo>
                  <a:pt x="15639" y="1"/>
                </a:moveTo>
                <a:cubicBezTo>
                  <a:pt x="17770" y="2256"/>
                  <a:pt x="19499" y="4688"/>
                  <a:pt x="20877" y="7344"/>
                </a:cubicBezTo>
                <a:cubicBezTo>
                  <a:pt x="22431" y="10302"/>
                  <a:pt x="23785" y="13334"/>
                  <a:pt x="24737" y="16567"/>
                </a:cubicBezTo>
                <a:cubicBezTo>
                  <a:pt x="27293" y="25214"/>
                  <a:pt x="27419" y="33861"/>
                  <a:pt x="25038" y="42557"/>
                </a:cubicBezTo>
                <a:cubicBezTo>
                  <a:pt x="24687" y="43760"/>
                  <a:pt x="24010" y="44161"/>
                  <a:pt x="22757" y="43811"/>
                </a:cubicBezTo>
                <a:cubicBezTo>
                  <a:pt x="18145" y="42557"/>
                  <a:pt x="13534" y="41329"/>
                  <a:pt x="8947" y="39976"/>
                </a:cubicBezTo>
                <a:cubicBezTo>
                  <a:pt x="7143" y="39450"/>
                  <a:pt x="5439" y="38648"/>
                  <a:pt x="3684" y="37921"/>
                </a:cubicBezTo>
                <a:cubicBezTo>
                  <a:pt x="3133" y="37695"/>
                  <a:pt x="2857" y="37169"/>
                  <a:pt x="2882" y="36592"/>
                </a:cubicBezTo>
                <a:cubicBezTo>
                  <a:pt x="2907" y="36041"/>
                  <a:pt x="3008" y="35490"/>
                  <a:pt x="3133" y="34938"/>
                </a:cubicBezTo>
                <a:cubicBezTo>
                  <a:pt x="3434" y="33760"/>
                  <a:pt x="3709" y="32557"/>
                  <a:pt x="4035" y="31379"/>
                </a:cubicBezTo>
                <a:cubicBezTo>
                  <a:pt x="4536" y="29625"/>
                  <a:pt x="4486" y="27871"/>
                  <a:pt x="4035" y="26116"/>
                </a:cubicBezTo>
                <a:cubicBezTo>
                  <a:pt x="3509" y="24061"/>
                  <a:pt x="2882" y="22056"/>
                  <a:pt x="1729" y="20252"/>
                </a:cubicBezTo>
                <a:cubicBezTo>
                  <a:pt x="1479" y="19876"/>
                  <a:pt x="1303" y="19450"/>
                  <a:pt x="1078" y="19074"/>
                </a:cubicBezTo>
                <a:cubicBezTo>
                  <a:pt x="0" y="17495"/>
                  <a:pt x="50" y="16517"/>
                  <a:pt x="1454" y="14938"/>
                </a:cubicBezTo>
                <a:cubicBezTo>
                  <a:pt x="3810" y="12282"/>
                  <a:pt x="5915" y="9399"/>
                  <a:pt x="8296" y="6743"/>
                </a:cubicBezTo>
                <a:cubicBezTo>
                  <a:pt x="10301" y="4512"/>
                  <a:pt x="12506" y="2507"/>
                  <a:pt x="14662" y="402"/>
                </a:cubicBezTo>
                <a:cubicBezTo>
                  <a:pt x="14812" y="251"/>
                  <a:pt x="15063" y="226"/>
                  <a:pt x="15639"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8"/>
          <p:cNvSpPr/>
          <p:nvPr/>
        </p:nvSpPr>
        <p:spPr>
          <a:xfrm>
            <a:off x="4048783" y="1585888"/>
            <a:ext cx="1304604" cy="806908"/>
          </a:xfrm>
          <a:custGeom>
            <a:avLst/>
            <a:gdLst/>
            <a:ahLst/>
            <a:cxnLst/>
            <a:rect l="l" t="t" r="r" b="b"/>
            <a:pathLst>
              <a:path w="49600" h="30678" extrusionOk="0">
                <a:moveTo>
                  <a:pt x="36141" y="30677"/>
                </a:moveTo>
                <a:cubicBezTo>
                  <a:pt x="34888" y="29524"/>
                  <a:pt x="33885" y="28647"/>
                  <a:pt x="32908" y="27745"/>
                </a:cubicBezTo>
                <a:cubicBezTo>
                  <a:pt x="29299" y="24512"/>
                  <a:pt x="25063" y="22757"/>
                  <a:pt x="20251" y="22306"/>
                </a:cubicBezTo>
                <a:cubicBezTo>
                  <a:pt x="17194" y="22031"/>
                  <a:pt x="14311" y="22908"/>
                  <a:pt x="11404" y="23685"/>
                </a:cubicBezTo>
                <a:cubicBezTo>
                  <a:pt x="10778" y="23835"/>
                  <a:pt x="10151" y="24111"/>
                  <a:pt x="9374" y="24386"/>
                </a:cubicBezTo>
                <a:cubicBezTo>
                  <a:pt x="9048" y="23935"/>
                  <a:pt x="8647" y="23534"/>
                  <a:pt x="8422" y="23083"/>
                </a:cubicBezTo>
                <a:cubicBezTo>
                  <a:pt x="6717" y="19700"/>
                  <a:pt x="5038" y="16316"/>
                  <a:pt x="3384" y="12908"/>
                </a:cubicBezTo>
                <a:cubicBezTo>
                  <a:pt x="2482" y="11003"/>
                  <a:pt x="1605" y="9073"/>
                  <a:pt x="752" y="7143"/>
                </a:cubicBezTo>
                <a:cubicBezTo>
                  <a:pt x="452" y="6441"/>
                  <a:pt x="276" y="5690"/>
                  <a:pt x="1" y="4888"/>
                </a:cubicBezTo>
                <a:cubicBezTo>
                  <a:pt x="2056" y="3509"/>
                  <a:pt x="4136" y="2607"/>
                  <a:pt x="6442" y="2131"/>
                </a:cubicBezTo>
                <a:cubicBezTo>
                  <a:pt x="9073" y="1604"/>
                  <a:pt x="11655" y="1003"/>
                  <a:pt x="14286" y="502"/>
                </a:cubicBezTo>
                <a:cubicBezTo>
                  <a:pt x="15590" y="251"/>
                  <a:pt x="16943" y="0"/>
                  <a:pt x="18246" y="50"/>
                </a:cubicBezTo>
                <a:cubicBezTo>
                  <a:pt x="21128" y="151"/>
                  <a:pt x="24011" y="401"/>
                  <a:pt x="26893" y="677"/>
                </a:cubicBezTo>
                <a:cubicBezTo>
                  <a:pt x="28898" y="878"/>
                  <a:pt x="30778" y="1579"/>
                  <a:pt x="32607" y="2482"/>
                </a:cubicBezTo>
                <a:cubicBezTo>
                  <a:pt x="34186" y="3259"/>
                  <a:pt x="35890" y="3860"/>
                  <a:pt x="37520" y="4562"/>
                </a:cubicBezTo>
                <a:cubicBezTo>
                  <a:pt x="41304" y="6216"/>
                  <a:pt x="44587" y="8747"/>
                  <a:pt x="48046" y="10978"/>
                </a:cubicBezTo>
                <a:cubicBezTo>
                  <a:pt x="49299" y="11805"/>
                  <a:pt x="49600" y="12858"/>
                  <a:pt x="48873" y="14161"/>
                </a:cubicBezTo>
                <a:cubicBezTo>
                  <a:pt x="47695" y="16291"/>
                  <a:pt x="46517" y="18472"/>
                  <a:pt x="45038" y="20401"/>
                </a:cubicBezTo>
                <a:cubicBezTo>
                  <a:pt x="42908" y="23259"/>
                  <a:pt x="40527" y="25915"/>
                  <a:pt x="38221" y="28622"/>
                </a:cubicBezTo>
                <a:cubicBezTo>
                  <a:pt x="37670" y="29299"/>
                  <a:pt x="36993" y="29850"/>
                  <a:pt x="36141" y="30677"/>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8"/>
          <p:cNvSpPr/>
          <p:nvPr/>
        </p:nvSpPr>
        <p:spPr>
          <a:xfrm>
            <a:off x="3673031" y="3039414"/>
            <a:ext cx="1971741" cy="942708"/>
          </a:xfrm>
          <a:custGeom>
            <a:avLst/>
            <a:gdLst/>
            <a:ahLst/>
            <a:cxnLst/>
            <a:rect l="l" t="t" r="r" b="b"/>
            <a:pathLst>
              <a:path w="74964" h="35841" extrusionOk="0">
                <a:moveTo>
                  <a:pt x="16241" y="4587"/>
                </a:moveTo>
                <a:cubicBezTo>
                  <a:pt x="16743" y="5038"/>
                  <a:pt x="17094" y="5314"/>
                  <a:pt x="17344" y="5665"/>
                </a:cubicBezTo>
                <a:cubicBezTo>
                  <a:pt x="19876" y="9074"/>
                  <a:pt x="23610" y="10527"/>
                  <a:pt x="27419" y="11830"/>
                </a:cubicBezTo>
                <a:cubicBezTo>
                  <a:pt x="28547" y="12206"/>
                  <a:pt x="29825" y="12357"/>
                  <a:pt x="31028" y="12257"/>
                </a:cubicBezTo>
                <a:cubicBezTo>
                  <a:pt x="33911" y="12031"/>
                  <a:pt x="36793" y="11755"/>
                  <a:pt x="39625" y="11204"/>
                </a:cubicBezTo>
                <a:cubicBezTo>
                  <a:pt x="44412" y="10277"/>
                  <a:pt x="48196" y="7695"/>
                  <a:pt x="50903" y="3585"/>
                </a:cubicBezTo>
                <a:cubicBezTo>
                  <a:pt x="51680" y="2407"/>
                  <a:pt x="52156" y="978"/>
                  <a:pt x="53259" y="1"/>
                </a:cubicBezTo>
                <a:cubicBezTo>
                  <a:pt x="55139" y="151"/>
                  <a:pt x="56793" y="778"/>
                  <a:pt x="58422" y="1480"/>
                </a:cubicBezTo>
                <a:cubicBezTo>
                  <a:pt x="61680" y="2933"/>
                  <a:pt x="64989" y="4186"/>
                  <a:pt x="68422" y="5164"/>
                </a:cubicBezTo>
                <a:cubicBezTo>
                  <a:pt x="70227" y="5690"/>
                  <a:pt x="71956" y="6417"/>
                  <a:pt x="73735" y="7119"/>
                </a:cubicBezTo>
                <a:cubicBezTo>
                  <a:pt x="74111" y="7269"/>
                  <a:pt x="74437" y="7570"/>
                  <a:pt x="74638" y="7720"/>
                </a:cubicBezTo>
                <a:cubicBezTo>
                  <a:pt x="74964" y="8497"/>
                  <a:pt x="74688" y="9023"/>
                  <a:pt x="74437" y="9500"/>
                </a:cubicBezTo>
                <a:cubicBezTo>
                  <a:pt x="73560" y="11154"/>
                  <a:pt x="72733" y="12883"/>
                  <a:pt x="71655" y="14412"/>
                </a:cubicBezTo>
                <a:cubicBezTo>
                  <a:pt x="68046" y="19500"/>
                  <a:pt x="64262" y="24412"/>
                  <a:pt x="58898" y="27871"/>
                </a:cubicBezTo>
                <a:cubicBezTo>
                  <a:pt x="55615" y="30001"/>
                  <a:pt x="52207" y="31856"/>
                  <a:pt x="48497" y="33109"/>
                </a:cubicBezTo>
                <a:cubicBezTo>
                  <a:pt x="47044" y="33610"/>
                  <a:pt x="45515" y="33886"/>
                  <a:pt x="43986" y="34212"/>
                </a:cubicBezTo>
                <a:cubicBezTo>
                  <a:pt x="42582" y="34512"/>
                  <a:pt x="41129" y="34663"/>
                  <a:pt x="39725" y="35039"/>
                </a:cubicBezTo>
                <a:cubicBezTo>
                  <a:pt x="37445" y="35640"/>
                  <a:pt x="35139" y="35841"/>
                  <a:pt x="32808" y="35790"/>
                </a:cubicBezTo>
                <a:cubicBezTo>
                  <a:pt x="29575" y="35665"/>
                  <a:pt x="26367" y="35415"/>
                  <a:pt x="23209" y="34613"/>
                </a:cubicBezTo>
                <a:cubicBezTo>
                  <a:pt x="21830" y="34262"/>
                  <a:pt x="20402" y="33861"/>
                  <a:pt x="19124" y="33259"/>
                </a:cubicBezTo>
                <a:cubicBezTo>
                  <a:pt x="15515" y="31555"/>
                  <a:pt x="11931" y="29750"/>
                  <a:pt x="8397" y="27921"/>
                </a:cubicBezTo>
                <a:cubicBezTo>
                  <a:pt x="7319" y="27369"/>
                  <a:pt x="6291" y="26643"/>
                  <a:pt x="5389" y="25841"/>
                </a:cubicBezTo>
                <a:cubicBezTo>
                  <a:pt x="3835" y="24412"/>
                  <a:pt x="2382" y="22883"/>
                  <a:pt x="953" y="21329"/>
                </a:cubicBezTo>
                <a:cubicBezTo>
                  <a:pt x="26" y="20377"/>
                  <a:pt x="1" y="19324"/>
                  <a:pt x="978" y="18372"/>
                </a:cubicBezTo>
                <a:cubicBezTo>
                  <a:pt x="3885" y="15615"/>
                  <a:pt x="6768" y="12833"/>
                  <a:pt x="9800" y="10251"/>
                </a:cubicBezTo>
                <a:cubicBezTo>
                  <a:pt x="11655" y="8647"/>
                  <a:pt x="13635" y="7219"/>
                  <a:pt x="15189" y="5314"/>
                </a:cubicBezTo>
                <a:cubicBezTo>
                  <a:pt x="15389" y="5063"/>
                  <a:pt x="15740" y="4938"/>
                  <a:pt x="16241" y="4587"/>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3353987" y="1738808"/>
            <a:ext cx="865563" cy="1780574"/>
          </a:xfrm>
          <a:custGeom>
            <a:avLst/>
            <a:gdLst/>
            <a:ahLst/>
            <a:cxnLst/>
            <a:rect l="l" t="t" r="r" b="b"/>
            <a:pathLst>
              <a:path w="32908" h="67696" extrusionOk="0">
                <a:moveTo>
                  <a:pt x="10602" y="67696"/>
                </a:moveTo>
                <a:cubicBezTo>
                  <a:pt x="10201" y="67395"/>
                  <a:pt x="9675" y="67119"/>
                  <a:pt x="9349" y="66718"/>
                </a:cubicBezTo>
                <a:cubicBezTo>
                  <a:pt x="8597" y="65766"/>
                  <a:pt x="7795" y="64788"/>
                  <a:pt x="7294" y="63685"/>
                </a:cubicBezTo>
                <a:cubicBezTo>
                  <a:pt x="5063" y="58848"/>
                  <a:pt x="2657" y="54061"/>
                  <a:pt x="1304" y="48848"/>
                </a:cubicBezTo>
                <a:cubicBezTo>
                  <a:pt x="376" y="45264"/>
                  <a:pt x="0" y="41655"/>
                  <a:pt x="677" y="37946"/>
                </a:cubicBezTo>
                <a:cubicBezTo>
                  <a:pt x="802" y="37194"/>
                  <a:pt x="953" y="36417"/>
                  <a:pt x="1003" y="35640"/>
                </a:cubicBezTo>
                <a:cubicBezTo>
                  <a:pt x="1203" y="30903"/>
                  <a:pt x="2557" y="26442"/>
                  <a:pt x="4035" y="22006"/>
                </a:cubicBezTo>
                <a:cubicBezTo>
                  <a:pt x="4637" y="20227"/>
                  <a:pt x="5439" y="18472"/>
                  <a:pt x="6391" y="16868"/>
                </a:cubicBezTo>
                <a:cubicBezTo>
                  <a:pt x="9825" y="11054"/>
                  <a:pt x="14035" y="5916"/>
                  <a:pt x="19750" y="2181"/>
                </a:cubicBezTo>
                <a:cubicBezTo>
                  <a:pt x="20401" y="1755"/>
                  <a:pt x="21078" y="1354"/>
                  <a:pt x="21755" y="978"/>
                </a:cubicBezTo>
                <a:cubicBezTo>
                  <a:pt x="22331" y="653"/>
                  <a:pt x="22933" y="377"/>
                  <a:pt x="23660" y="1"/>
                </a:cubicBezTo>
                <a:cubicBezTo>
                  <a:pt x="24086" y="577"/>
                  <a:pt x="24562" y="1054"/>
                  <a:pt x="24812" y="1630"/>
                </a:cubicBezTo>
                <a:cubicBezTo>
                  <a:pt x="25815" y="3735"/>
                  <a:pt x="26717" y="5891"/>
                  <a:pt x="27670" y="8021"/>
                </a:cubicBezTo>
                <a:cubicBezTo>
                  <a:pt x="28848" y="10653"/>
                  <a:pt x="30000" y="13309"/>
                  <a:pt x="31178" y="15941"/>
                </a:cubicBezTo>
                <a:cubicBezTo>
                  <a:pt x="31504" y="16643"/>
                  <a:pt x="31880" y="17344"/>
                  <a:pt x="32181" y="18046"/>
                </a:cubicBezTo>
                <a:cubicBezTo>
                  <a:pt x="32908" y="19750"/>
                  <a:pt x="32833" y="20277"/>
                  <a:pt x="31379" y="21530"/>
                </a:cubicBezTo>
                <a:cubicBezTo>
                  <a:pt x="27269" y="25089"/>
                  <a:pt x="25063" y="29776"/>
                  <a:pt x="23559" y="34863"/>
                </a:cubicBezTo>
                <a:cubicBezTo>
                  <a:pt x="22833" y="37370"/>
                  <a:pt x="22807" y="39951"/>
                  <a:pt x="23359" y="42482"/>
                </a:cubicBezTo>
                <a:cubicBezTo>
                  <a:pt x="23985" y="45314"/>
                  <a:pt x="24812" y="48071"/>
                  <a:pt x="26417" y="50553"/>
                </a:cubicBezTo>
                <a:cubicBezTo>
                  <a:pt x="26717" y="51004"/>
                  <a:pt x="26918" y="51505"/>
                  <a:pt x="27193" y="52031"/>
                </a:cubicBezTo>
                <a:cubicBezTo>
                  <a:pt x="26818" y="52457"/>
                  <a:pt x="26542" y="52783"/>
                  <a:pt x="26241" y="53084"/>
                </a:cubicBezTo>
                <a:cubicBezTo>
                  <a:pt x="21955" y="57144"/>
                  <a:pt x="17469" y="60979"/>
                  <a:pt x="13584" y="65440"/>
                </a:cubicBezTo>
                <a:cubicBezTo>
                  <a:pt x="12983" y="66091"/>
                  <a:pt x="12306" y="66668"/>
                  <a:pt x="11604" y="67244"/>
                </a:cubicBezTo>
                <a:cubicBezTo>
                  <a:pt x="11379" y="67445"/>
                  <a:pt x="11028" y="67495"/>
                  <a:pt x="10602" y="67696"/>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8"/>
          <p:cNvSpPr/>
          <p:nvPr/>
        </p:nvSpPr>
        <p:spPr>
          <a:xfrm>
            <a:off x="542002" y="1525851"/>
            <a:ext cx="1008555" cy="586480"/>
          </a:xfrm>
          <a:custGeom>
            <a:avLst/>
            <a:gdLst/>
            <a:ahLst/>
            <a:cxnLst/>
            <a:rect l="l" t="t" r="r" b="b"/>
            <a:pathLst>
              <a:path w="36292" h="21104" extrusionOk="0">
                <a:moveTo>
                  <a:pt x="10978" y="8071"/>
                </a:moveTo>
                <a:cubicBezTo>
                  <a:pt x="11103" y="7344"/>
                  <a:pt x="11179" y="6768"/>
                  <a:pt x="11329" y="6191"/>
                </a:cubicBezTo>
                <a:cubicBezTo>
                  <a:pt x="11429" y="5790"/>
                  <a:pt x="11605" y="5414"/>
                  <a:pt x="11780" y="5038"/>
                </a:cubicBezTo>
                <a:cubicBezTo>
                  <a:pt x="13008" y="2281"/>
                  <a:pt x="15189" y="778"/>
                  <a:pt x="18121" y="402"/>
                </a:cubicBezTo>
                <a:cubicBezTo>
                  <a:pt x="21003" y="1"/>
                  <a:pt x="23209" y="1254"/>
                  <a:pt x="24512" y="3860"/>
                </a:cubicBezTo>
                <a:cubicBezTo>
                  <a:pt x="25114" y="5063"/>
                  <a:pt x="25515" y="6342"/>
                  <a:pt x="25389" y="7695"/>
                </a:cubicBezTo>
                <a:cubicBezTo>
                  <a:pt x="25364" y="7921"/>
                  <a:pt x="25615" y="8146"/>
                  <a:pt x="25840" y="8121"/>
                </a:cubicBezTo>
                <a:cubicBezTo>
                  <a:pt x="26166" y="8121"/>
                  <a:pt x="26467" y="8071"/>
                  <a:pt x="26793" y="8021"/>
                </a:cubicBezTo>
                <a:cubicBezTo>
                  <a:pt x="28271" y="7896"/>
                  <a:pt x="29500" y="8372"/>
                  <a:pt x="30477" y="9500"/>
                </a:cubicBezTo>
                <a:cubicBezTo>
                  <a:pt x="30828" y="9901"/>
                  <a:pt x="31179" y="10352"/>
                  <a:pt x="31454" y="10803"/>
                </a:cubicBezTo>
                <a:cubicBezTo>
                  <a:pt x="32231" y="12006"/>
                  <a:pt x="32457" y="13259"/>
                  <a:pt x="31680" y="14562"/>
                </a:cubicBezTo>
                <a:cubicBezTo>
                  <a:pt x="31580" y="14713"/>
                  <a:pt x="31530" y="14913"/>
                  <a:pt x="31505" y="15089"/>
                </a:cubicBezTo>
                <a:cubicBezTo>
                  <a:pt x="31454" y="15314"/>
                  <a:pt x="31855" y="15640"/>
                  <a:pt x="32056" y="15515"/>
                </a:cubicBezTo>
                <a:cubicBezTo>
                  <a:pt x="32382" y="15314"/>
                  <a:pt x="32632" y="15064"/>
                  <a:pt x="33008" y="14788"/>
                </a:cubicBezTo>
                <a:cubicBezTo>
                  <a:pt x="33284" y="14888"/>
                  <a:pt x="33635" y="14963"/>
                  <a:pt x="33936" y="15164"/>
                </a:cubicBezTo>
                <a:cubicBezTo>
                  <a:pt x="34387" y="15439"/>
                  <a:pt x="34788" y="15815"/>
                  <a:pt x="35239" y="16166"/>
                </a:cubicBezTo>
                <a:cubicBezTo>
                  <a:pt x="36216" y="16918"/>
                  <a:pt x="36292" y="17921"/>
                  <a:pt x="35991" y="19023"/>
                </a:cubicBezTo>
                <a:cubicBezTo>
                  <a:pt x="35916" y="19324"/>
                  <a:pt x="35740" y="19625"/>
                  <a:pt x="35540" y="19851"/>
                </a:cubicBezTo>
                <a:cubicBezTo>
                  <a:pt x="34888" y="20627"/>
                  <a:pt x="34036" y="21003"/>
                  <a:pt x="33033" y="21079"/>
                </a:cubicBezTo>
                <a:cubicBezTo>
                  <a:pt x="32758" y="21104"/>
                  <a:pt x="32482" y="21079"/>
                  <a:pt x="32206" y="21079"/>
                </a:cubicBezTo>
                <a:cubicBezTo>
                  <a:pt x="23760" y="21079"/>
                  <a:pt x="15314" y="21079"/>
                  <a:pt x="6868" y="21079"/>
                </a:cubicBezTo>
                <a:cubicBezTo>
                  <a:pt x="5940" y="21079"/>
                  <a:pt x="5038" y="21079"/>
                  <a:pt x="4111" y="21079"/>
                </a:cubicBezTo>
                <a:cubicBezTo>
                  <a:pt x="1780" y="21104"/>
                  <a:pt x="1" y="19349"/>
                  <a:pt x="26" y="17018"/>
                </a:cubicBezTo>
                <a:cubicBezTo>
                  <a:pt x="26" y="16442"/>
                  <a:pt x="126" y="15815"/>
                  <a:pt x="301" y="15264"/>
                </a:cubicBezTo>
                <a:cubicBezTo>
                  <a:pt x="652" y="14211"/>
                  <a:pt x="1404" y="13585"/>
                  <a:pt x="2532" y="13535"/>
                </a:cubicBezTo>
                <a:cubicBezTo>
                  <a:pt x="3083" y="13510"/>
                  <a:pt x="3635" y="13535"/>
                  <a:pt x="4186" y="13560"/>
                </a:cubicBezTo>
                <a:cubicBezTo>
                  <a:pt x="4562" y="13560"/>
                  <a:pt x="4913" y="13610"/>
                  <a:pt x="5289" y="13610"/>
                </a:cubicBezTo>
                <a:cubicBezTo>
                  <a:pt x="5790" y="13610"/>
                  <a:pt x="6016" y="13209"/>
                  <a:pt x="5740" y="12758"/>
                </a:cubicBezTo>
                <a:cubicBezTo>
                  <a:pt x="5389" y="12231"/>
                  <a:pt x="5239" y="11705"/>
                  <a:pt x="5264" y="11079"/>
                </a:cubicBezTo>
                <a:cubicBezTo>
                  <a:pt x="5339" y="9600"/>
                  <a:pt x="5991" y="8572"/>
                  <a:pt x="7419" y="8021"/>
                </a:cubicBezTo>
                <a:cubicBezTo>
                  <a:pt x="8347" y="7670"/>
                  <a:pt x="9274" y="7545"/>
                  <a:pt x="10226" y="7820"/>
                </a:cubicBezTo>
                <a:cubicBezTo>
                  <a:pt x="10452" y="7896"/>
                  <a:pt x="10652" y="7971"/>
                  <a:pt x="10978" y="80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8"/>
          <p:cNvSpPr/>
          <p:nvPr/>
        </p:nvSpPr>
        <p:spPr>
          <a:xfrm>
            <a:off x="515896" y="1501840"/>
            <a:ext cx="1062162" cy="635224"/>
          </a:xfrm>
          <a:custGeom>
            <a:avLst/>
            <a:gdLst/>
            <a:ahLst/>
            <a:cxnLst/>
            <a:rect l="l" t="t" r="r" b="b"/>
            <a:pathLst>
              <a:path w="38221" h="22858" extrusionOk="0">
                <a:moveTo>
                  <a:pt x="11930" y="8998"/>
                </a:moveTo>
                <a:cubicBezTo>
                  <a:pt x="11604" y="8898"/>
                  <a:pt x="11404" y="8823"/>
                  <a:pt x="11178" y="8747"/>
                </a:cubicBezTo>
                <a:cubicBezTo>
                  <a:pt x="10226" y="8472"/>
                  <a:pt x="9299" y="8597"/>
                  <a:pt x="8371" y="8948"/>
                </a:cubicBezTo>
                <a:cubicBezTo>
                  <a:pt x="6943" y="9499"/>
                  <a:pt x="6291" y="10527"/>
                  <a:pt x="6216" y="12006"/>
                </a:cubicBezTo>
                <a:cubicBezTo>
                  <a:pt x="6191" y="12632"/>
                  <a:pt x="6341" y="13158"/>
                  <a:pt x="6692" y="13685"/>
                </a:cubicBezTo>
                <a:cubicBezTo>
                  <a:pt x="6968" y="14136"/>
                  <a:pt x="6742" y="14537"/>
                  <a:pt x="6241" y="14537"/>
                </a:cubicBezTo>
                <a:cubicBezTo>
                  <a:pt x="5865" y="14537"/>
                  <a:pt x="5514" y="14487"/>
                  <a:pt x="5138" y="14487"/>
                </a:cubicBezTo>
                <a:cubicBezTo>
                  <a:pt x="4587" y="14462"/>
                  <a:pt x="4035" y="14437"/>
                  <a:pt x="3484" y="14462"/>
                </a:cubicBezTo>
                <a:cubicBezTo>
                  <a:pt x="2356" y="14512"/>
                  <a:pt x="1604" y="15138"/>
                  <a:pt x="1253" y="16191"/>
                </a:cubicBezTo>
                <a:cubicBezTo>
                  <a:pt x="1078" y="16742"/>
                  <a:pt x="978" y="17369"/>
                  <a:pt x="978" y="17945"/>
                </a:cubicBezTo>
                <a:cubicBezTo>
                  <a:pt x="953" y="20276"/>
                  <a:pt x="2732" y="22031"/>
                  <a:pt x="5063" y="22006"/>
                </a:cubicBezTo>
                <a:cubicBezTo>
                  <a:pt x="5990" y="22006"/>
                  <a:pt x="6892" y="22006"/>
                  <a:pt x="7820" y="22006"/>
                </a:cubicBezTo>
                <a:cubicBezTo>
                  <a:pt x="16266" y="22006"/>
                  <a:pt x="24712" y="22006"/>
                  <a:pt x="33158" y="22006"/>
                </a:cubicBezTo>
                <a:cubicBezTo>
                  <a:pt x="33434" y="22006"/>
                  <a:pt x="33710" y="22031"/>
                  <a:pt x="33985" y="22006"/>
                </a:cubicBezTo>
                <a:cubicBezTo>
                  <a:pt x="34988" y="21930"/>
                  <a:pt x="35840" y="21554"/>
                  <a:pt x="36492" y="20778"/>
                </a:cubicBezTo>
                <a:cubicBezTo>
                  <a:pt x="36692" y="20552"/>
                  <a:pt x="36868" y="20251"/>
                  <a:pt x="36943" y="19950"/>
                </a:cubicBezTo>
                <a:cubicBezTo>
                  <a:pt x="37244" y="18848"/>
                  <a:pt x="37168" y="17845"/>
                  <a:pt x="36191" y="17093"/>
                </a:cubicBezTo>
                <a:cubicBezTo>
                  <a:pt x="35740" y="16742"/>
                  <a:pt x="35339" y="16366"/>
                  <a:pt x="34888" y="16091"/>
                </a:cubicBezTo>
                <a:cubicBezTo>
                  <a:pt x="34587" y="15890"/>
                  <a:pt x="34236" y="15815"/>
                  <a:pt x="33960" y="15715"/>
                </a:cubicBezTo>
                <a:cubicBezTo>
                  <a:pt x="33584" y="15991"/>
                  <a:pt x="33334" y="16241"/>
                  <a:pt x="33008" y="16442"/>
                </a:cubicBezTo>
                <a:cubicBezTo>
                  <a:pt x="32807" y="16567"/>
                  <a:pt x="32406" y="16241"/>
                  <a:pt x="32457" y="16016"/>
                </a:cubicBezTo>
                <a:cubicBezTo>
                  <a:pt x="32482" y="15840"/>
                  <a:pt x="32532" y="15640"/>
                  <a:pt x="32632" y="15489"/>
                </a:cubicBezTo>
                <a:cubicBezTo>
                  <a:pt x="33409" y="14186"/>
                  <a:pt x="33183" y="12933"/>
                  <a:pt x="32406" y="11730"/>
                </a:cubicBezTo>
                <a:cubicBezTo>
                  <a:pt x="32131" y="11279"/>
                  <a:pt x="31780" y="10828"/>
                  <a:pt x="31429" y="10427"/>
                </a:cubicBezTo>
                <a:cubicBezTo>
                  <a:pt x="30452" y="9299"/>
                  <a:pt x="29223" y="8823"/>
                  <a:pt x="27745" y="8948"/>
                </a:cubicBezTo>
                <a:cubicBezTo>
                  <a:pt x="27419" y="8998"/>
                  <a:pt x="27118" y="9048"/>
                  <a:pt x="26792" y="9048"/>
                </a:cubicBezTo>
                <a:cubicBezTo>
                  <a:pt x="26567" y="9073"/>
                  <a:pt x="26316" y="8848"/>
                  <a:pt x="26341" y="8622"/>
                </a:cubicBezTo>
                <a:cubicBezTo>
                  <a:pt x="26467" y="7269"/>
                  <a:pt x="26066" y="5990"/>
                  <a:pt x="25464" y="4787"/>
                </a:cubicBezTo>
                <a:cubicBezTo>
                  <a:pt x="24161" y="2181"/>
                  <a:pt x="21955" y="928"/>
                  <a:pt x="19073" y="1329"/>
                </a:cubicBezTo>
                <a:cubicBezTo>
                  <a:pt x="16141" y="1705"/>
                  <a:pt x="13960" y="3208"/>
                  <a:pt x="12732" y="5965"/>
                </a:cubicBezTo>
                <a:cubicBezTo>
                  <a:pt x="12557" y="6341"/>
                  <a:pt x="12381" y="6717"/>
                  <a:pt x="12281" y="7118"/>
                </a:cubicBezTo>
                <a:cubicBezTo>
                  <a:pt x="12131" y="7695"/>
                  <a:pt x="12055" y="8271"/>
                  <a:pt x="11930" y="8998"/>
                </a:cubicBezTo>
                <a:close/>
                <a:moveTo>
                  <a:pt x="11304" y="7845"/>
                </a:moveTo>
                <a:cubicBezTo>
                  <a:pt x="11429" y="7394"/>
                  <a:pt x="11529" y="7043"/>
                  <a:pt x="11604" y="6692"/>
                </a:cubicBezTo>
                <a:cubicBezTo>
                  <a:pt x="12431" y="3584"/>
                  <a:pt x="14487" y="1680"/>
                  <a:pt x="17494" y="727"/>
                </a:cubicBezTo>
                <a:cubicBezTo>
                  <a:pt x="18071" y="552"/>
                  <a:pt x="18672" y="452"/>
                  <a:pt x="19248" y="376"/>
                </a:cubicBezTo>
                <a:cubicBezTo>
                  <a:pt x="22181" y="0"/>
                  <a:pt x="24311" y="1304"/>
                  <a:pt x="25890" y="3660"/>
                </a:cubicBezTo>
                <a:cubicBezTo>
                  <a:pt x="26517" y="4562"/>
                  <a:pt x="26918" y="5589"/>
                  <a:pt x="27143" y="6692"/>
                </a:cubicBezTo>
                <a:cubicBezTo>
                  <a:pt x="27218" y="7118"/>
                  <a:pt x="27344" y="7569"/>
                  <a:pt x="27469" y="8046"/>
                </a:cubicBezTo>
                <a:cubicBezTo>
                  <a:pt x="27820" y="8071"/>
                  <a:pt x="28146" y="8096"/>
                  <a:pt x="28447" y="8096"/>
                </a:cubicBezTo>
                <a:cubicBezTo>
                  <a:pt x="29725" y="8071"/>
                  <a:pt x="30777" y="8547"/>
                  <a:pt x="31705" y="9374"/>
                </a:cubicBezTo>
                <a:cubicBezTo>
                  <a:pt x="32507" y="10101"/>
                  <a:pt x="33108" y="10953"/>
                  <a:pt x="33609" y="11880"/>
                </a:cubicBezTo>
                <a:cubicBezTo>
                  <a:pt x="33860" y="12381"/>
                  <a:pt x="34010" y="12908"/>
                  <a:pt x="34036" y="13459"/>
                </a:cubicBezTo>
                <a:cubicBezTo>
                  <a:pt x="34036" y="13835"/>
                  <a:pt x="34036" y="14186"/>
                  <a:pt x="34036" y="14462"/>
                </a:cubicBezTo>
                <a:cubicBezTo>
                  <a:pt x="34311" y="14863"/>
                  <a:pt x="34637" y="14888"/>
                  <a:pt x="34938" y="15013"/>
                </a:cubicBezTo>
                <a:cubicBezTo>
                  <a:pt x="35940" y="15489"/>
                  <a:pt x="36767" y="16216"/>
                  <a:pt x="37469" y="17093"/>
                </a:cubicBezTo>
                <a:cubicBezTo>
                  <a:pt x="37945" y="17695"/>
                  <a:pt x="38221" y="18346"/>
                  <a:pt x="37970" y="19148"/>
                </a:cubicBezTo>
                <a:cubicBezTo>
                  <a:pt x="37895" y="19349"/>
                  <a:pt x="37895" y="19600"/>
                  <a:pt x="37870" y="19825"/>
                </a:cubicBezTo>
                <a:cubicBezTo>
                  <a:pt x="37645" y="21279"/>
                  <a:pt x="36692" y="22281"/>
                  <a:pt x="35239" y="22657"/>
                </a:cubicBezTo>
                <a:cubicBezTo>
                  <a:pt x="34487" y="22833"/>
                  <a:pt x="33710" y="22833"/>
                  <a:pt x="32908" y="22833"/>
                </a:cubicBezTo>
                <a:cubicBezTo>
                  <a:pt x="27644" y="22833"/>
                  <a:pt x="22356" y="22833"/>
                  <a:pt x="17093" y="22833"/>
                </a:cubicBezTo>
                <a:cubicBezTo>
                  <a:pt x="13384" y="22858"/>
                  <a:pt x="9649" y="22858"/>
                  <a:pt x="5940" y="22833"/>
                </a:cubicBezTo>
                <a:cubicBezTo>
                  <a:pt x="5389" y="22833"/>
                  <a:pt x="4837" y="22833"/>
                  <a:pt x="4286" y="22783"/>
                </a:cubicBezTo>
                <a:cubicBezTo>
                  <a:pt x="1980" y="22607"/>
                  <a:pt x="176" y="20803"/>
                  <a:pt x="50" y="18497"/>
                </a:cubicBezTo>
                <a:cubicBezTo>
                  <a:pt x="0" y="17620"/>
                  <a:pt x="25" y="16767"/>
                  <a:pt x="301" y="15915"/>
                </a:cubicBezTo>
                <a:cubicBezTo>
                  <a:pt x="827" y="14412"/>
                  <a:pt x="1980" y="13509"/>
                  <a:pt x="3584" y="13434"/>
                </a:cubicBezTo>
                <a:cubicBezTo>
                  <a:pt x="4085" y="13409"/>
                  <a:pt x="4612" y="13434"/>
                  <a:pt x="5163" y="13434"/>
                </a:cubicBezTo>
                <a:cubicBezTo>
                  <a:pt x="5213" y="13108"/>
                  <a:pt x="5288" y="12858"/>
                  <a:pt x="5288" y="12607"/>
                </a:cubicBezTo>
                <a:cubicBezTo>
                  <a:pt x="5263" y="11905"/>
                  <a:pt x="5288" y="11229"/>
                  <a:pt x="5489" y="10552"/>
                </a:cubicBezTo>
                <a:cubicBezTo>
                  <a:pt x="5765" y="9675"/>
                  <a:pt x="6291" y="8998"/>
                  <a:pt x="7068" y="8547"/>
                </a:cubicBezTo>
                <a:cubicBezTo>
                  <a:pt x="8121" y="7920"/>
                  <a:pt x="9248" y="7569"/>
                  <a:pt x="10476" y="7745"/>
                </a:cubicBezTo>
                <a:cubicBezTo>
                  <a:pt x="10702" y="7795"/>
                  <a:pt x="10928" y="7820"/>
                  <a:pt x="11304" y="7845"/>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799354" y="2198341"/>
            <a:ext cx="493856" cy="561386"/>
          </a:xfrm>
          <a:custGeom>
            <a:avLst/>
            <a:gdLst/>
            <a:ahLst/>
            <a:cxnLst/>
            <a:rect l="l" t="t" r="r" b="b"/>
            <a:pathLst>
              <a:path w="17771" h="20201" extrusionOk="0">
                <a:moveTo>
                  <a:pt x="8823" y="20201"/>
                </a:moveTo>
                <a:cubicBezTo>
                  <a:pt x="8171" y="19499"/>
                  <a:pt x="7595" y="18973"/>
                  <a:pt x="7094" y="18371"/>
                </a:cubicBezTo>
                <a:cubicBezTo>
                  <a:pt x="4738" y="15489"/>
                  <a:pt x="2307" y="12682"/>
                  <a:pt x="1" y="9750"/>
                </a:cubicBezTo>
                <a:cubicBezTo>
                  <a:pt x="1" y="9725"/>
                  <a:pt x="26" y="9649"/>
                  <a:pt x="26" y="9599"/>
                </a:cubicBezTo>
                <a:cubicBezTo>
                  <a:pt x="151" y="9374"/>
                  <a:pt x="352" y="9449"/>
                  <a:pt x="527" y="9449"/>
                </a:cubicBezTo>
                <a:cubicBezTo>
                  <a:pt x="2106" y="9424"/>
                  <a:pt x="3685" y="9424"/>
                  <a:pt x="5239" y="9399"/>
                </a:cubicBezTo>
                <a:cubicBezTo>
                  <a:pt x="5891" y="9399"/>
                  <a:pt x="5991" y="9248"/>
                  <a:pt x="5991" y="8647"/>
                </a:cubicBezTo>
                <a:cubicBezTo>
                  <a:pt x="5941" y="6567"/>
                  <a:pt x="5891" y="4512"/>
                  <a:pt x="5865" y="2456"/>
                </a:cubicBezTo>
                <a:cubicBezTo>
                  <a:pt x="5840" y="1930"/>
                  <a:pt x="5840" y="1379"/>
                  <a:pt x="5840" y="827"/>
                </a:cubicBezTo>
                <a:cubicBezTo>
                  <a:pt x="5840" y="602"/>
                  <a:pt x="5891" y="376"/>
                  <a:pt x="5941" y="176"/>
                </a:cubicBezTo>
                <a:cubicBezTo>
                  <a:pt x="7094" y="0"/>
                  <a:pt x="10477" y="25"/>
                  <a:pt x="11680" y="176"/>
                </a:cubicBezTo>
                <a:cubicBezTo>
                  <a:pt x="11981" y="426"/>
                  <a:pt x="11906" y="802"/>
                  <a:pt x="11906" y="1128"/>
                </a:cubicBezTo>
                <a:cubicBezTo>
                  <a:pt x="11830" y="3684"/>
                  <a:pt x="11780" y="6216"/>
                  <a:pt x="11705" y="8772"/>
                </a:cubicBezTo>
                <a:cubicBezTo>
                  <a:pt x="11705" y="9123"/>
                  <a:pt x="11906" y="9349"/>
                  <a:pt x="12206" y="9374"/>
                </a:cubicBezTo>
                <a:cubicBezTo>
                  <a:pt x="12357" y="9399"/>
                  <a:pt x="12507" y="9374"/>
                  <a:pt x="12658" y="9374"/>
                </a:cubicBezTo>
                <a:cubicBezTo>
                  <a:pt x="14086" y="9399"/>
                  <a:pt x="15490" y="9424"/>
                  <a:pt x="16918" y="9424"/>
                </a:cubicBezTo>
                <a:cubicBezTo>
                  <a:pt x="17169" y="9449"/>
                  <a:pt x="17394" y="9449"/>
                  <a:pt x="17595" y="9474"/>
                </a:cubicBezTo>
                <a:cubicBezTo>
                  <a:pt x="17770" y="9725"/>
                  <a:pt x="17670" y="9900"/>
                  <a:pt x="17545" y="10050"/>
                </a:cubicBezTo>
                <a:cubicBezTo>
                  <a:pt x="17369" y="10301"/>
                  <a:pt x="17169" y="10527"/>
                  <a:pt x="16993" y="10752"/>
                </a:cubicBezTo>
                <a:cubicBezTo>
                  <a:pt x="15013" y="13108"/>
                  <a:pt x="13033" y="15489"/>
                  <a:pt x="11053" y="17845"/>
                </a:cubicBezTo>
                <a:cubicBezTo>
                  <a:pt x="10377" y="18647"/>
                  <a:pt x="9725" y="19424"/>
                  <a:pt x="8823" y="2020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8"/>
          <p:cNvSpPr txBox="1"/>
          <p:nvPr/>
        </p:nvSpPr>
        <p:spPr>
          <a:xfrm>
            <a:off x="457200" y="3185898"/>
            <a:ext cx="1214700" cy="691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dirty="0" smtClean="0">
                <a:solidFill>
                  <a:srgbClr val="000000"/>
                </a:solidFill>
                <a:latin typeface="Roboto"/>
                <a:ea typeface="Roboto"/>
                <a:cs typeface="Roboto"/>
                <a:sym typeface="Roboto"/>
              </a:rPr>
              <a:t>Deleted file in the autopsy </a:t>
            </a:r>
            <a:endParaRPr sz="1200" dirty="0">
              <a:solidFill>
                <a:srgbClr val="000000"/>
              </a:solidFill>
              <a:latin typeface="Roboto"/>
              <a:ea typeface="Roboto"/>
              <a:cs typeface="Roboto"/>
              <a:sym typeface="Roboto"/>
            </a:endParaRPr>
          </a:p>
        </p:txBody>
      </p:sp>
      <p:sp>
        <p:nvSpPr>
          <p:cNvPr id="1104" name="Google Shape;1104;p48"/>
          <p:cNvSpPr txBox="1"/>
          <p:nvPr/>
        </p:nvSpPr>
        <p:spPr>
          <a:xfrm>
            <a:off x="477462"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6"/>
                </a:solidFill>
                <a:latin typeface="Roboto"/>
                <a:ea typeface="Roboto"/>
                <a:cs typeface="Roboto"/>
                <a:sym typeface="Roboto"/>
              </a:rPr>
              <a:t>Deleted files</a:t>
            </a:r>
            <a:endParaRPr b="1" dirty="0">
              <a:solidFill>
                <a:schemeClr val="accent6"/>
              </a:solidFill>
              <a:latin typeface="Roboto"/>
              <a:ea typeface="Roboto"/>
              <a:cs typeface="Roboto"/>
              <a:sym typeface="Roboto"/>
            </a:endParaRPr>
          </a:p>
        </p:txBody>
      </p:sp>
      <p:sp>
        <p:nvSpPr>
          <p:cNvPr id="1105" name="Google Shape;1105;p48"/>
          <p:cNvSpPr/>
          <p:nvPr/>
        </p:nvSpPr>
        <p:spPr>
          <a:xfrm>
            <a:off x="2000390" y="1546706"/>
            <a:ext cx="1009249" cy="587147"/>
          </a:xfrm>
          <a:custGeom>
            <a:avLst/>
            <a:gdLst/>
            <a:ahLst/>
            <a:cxnLst/>
            <a:rect l="l" t="t" r="r" b="b"/>
            <a:pathLst>
              <a:path w="36317" h="21128" extrusionOk="0">
                <a:moveTo>
                  <a:pt x="11003" y="8070"/>
                </a:moveTo>
                <a:cubicBezTo>
                  <a:pt x="11129" y="7343"/>
                  <a:pt x="11204" y="6767"/>
                  <a:pt x="11329" y="6191"/>
                </a:cubicBezTo>
                <a:cubicBezTo>
                  <a:pt x="11429" y="5790"/>
                  <a:pt x="11605" y="5414"/>
                  <a:pt x="11780" y="5038"/>
                </a:cubicBezTo>
                <a:cubicBezTo>
                  <a:pt x="13008" y="2281"/>
                  <a:pt x="15214" y="802"/>
                  <a:pt x="18146" y="401"/>
                </a:cubicBezTo>
                <a:cubicBezTo>
                  <a:pt x="21029" y="0"/>
                  <a:pt x="23234" y="1253"/>
                  <a:pt x="24537" y="3885"/>
                </a:cubicBezTo>
                <a:cubicBezTo>
                  <a:pt x="25139" y="5088"/>
                  <a:pt x="25515" y="6341"/>
                  <a:pt x="25414" y="7694"/>
                </a:cubicBezTo>
                <a:cubicBezTo>
                  <a:pt x="25389" y="7920"/>
                  <a:pt x="25640" y="8145"/>
                  <a:pt x="25841" y="8145"/>
                </a:cubicBezTo>
                <a:cubicBezTo>
                  <a:pt x="26166" y="8120"/>
                  <a:pt x="26492" y="8070"/>
                  <a:pt x="26818" y="8045"/>
                </a:cubicBezTo>
                <a:cubicBezTo>
                  <a:pt x="28272" y="7895"/>
                  <a:pt x="29525" y="8371"/>
                  <a:pt x="30502" y="9499"/>
                </a:cubicBezTo>
                <a:cubicBezTo>
                  <a:pt x="30853" y="9900"/>
                  <a:pt x="31179" y="10351"/>
                  <a:pt x="31480" y="10827"/>
                </a:cubicBezTo>
                <a:cubicBezTo>
                  <a:pt x="32232" y="12030"/>
                  <a:pt x="32482" y="13258"/>
                  <a:pt x="31680" y="14562"/>
                </a:cubicBezTo>
                <a:cubicBezTo>
                  <a:pt x="31605" y="14712"/>
                  <a:pt x="31555" y="14912"/>
                  <a:pt x="31505" y="15088"/>
                </a:cubicBezTo>
                <a:cubicBezTo>
                  <a:pt x="31455" y="15313"/>
                  <a:pt x="31881" y="15639"/>
                  <a:pt x="32081" y="15514"/>
                </a:cubicBezTo>
                <a:cubicBezTo>
                  <a:pt x="32382" y="15339"/>
                  <a:pt x="32658" y="15088"/>
                  <a:pt x="33034" y="14787"/>
                </a:cubicBezTo>
                <a:cubicBezTo>
                  <a:pt x="33284" y="14887"/>
                  <a:pt x="33660" y="14963"/>
                  <a:pt x="33936" y="15163"/>
                </a:cubicBezTo>
                <a:cubicBezTo>
                  <a:pt x="34412" y="15464"/>
                  <a:pt x="34813" y="15840"/>
                  <a:pt x="35239" y="16166"/>
                </a:cubicBezTo>
                <a:cubicBezTo>
                  <a:pt x="36217" y="16917"/>
                  <a:pt x="36317" y="17945"/>
                  <a:pt x="36016" y="19023"/>
                </a:cubicBezTo>
                <a:cubicBezTo>
                  <a:pt x="35941" y="19323"/>
                  <a:pt x="35765" y="19624"/>
                  <a:pt x="35565" y="19850"/>
                </a:cubicBezTo>
                <a:cubicBezTo>
                  <a:pt x="34913" y="20652"/>
                  <a:pt x="34036" y="21003"/>
                  <a:pt x="33034" y="21103"/>
                </a:cubicBezTo>
                <a:cubicBezTo>
                  <a:pt x="32758" y="21128"/>
                  <a:pt x="32482" y="21103"/>
                  <a:pt x="32207" y="21103"/>
                </a:cubicBezTo>
                <a:cubicBezTo>
                  <a:pt x="23785" y="21078"/>
                  <a:pt x="15339" y="21078"/>
                  <a:pt x="6893" y="21078"/>
                </a:cubicBezTo>
                <a:cubicBezTo>
                  <a:pt x="5966" y="21078"/>
                  <a:pt x="5064" y="21078"/>
                  <a:pt x="4136" y="21078"/>
                </a:cubicBezTo>
                <a:cubicBezTo>
                  <a:pt x="1805" y="21103"/>
                  <a:pt x="1" y="19349"/>
                  <a:pt x="51" y="17018"/>
                </a:cubicBezTo>
                <a:cubicBezTo>
                  <a:pt x="51" y="16441"/>
                  <a:pt x="151" y="15840"/>
                  <a:pt x="327" y="15263"/>
                </a:cubicBezTo>
                <a:cubicBezTo>
                  <a:pt x="652" y="14211"/>
                  <a:pt x="1404" y="13584"/>
                  <a:pt x="2557" y="13559"/>
                </a:cubicBezTo>
                <a:cubicBezTo>
                  <a:pt x="3109" y="13534"/>
                  <a:pt x="3660" y="13559"/>
                  <a:pt x="4211" y="13559"/>
                </a:cubicBezTo>
                <a:cubicBezTo>
                  <a:pt x="4587" y="13584"/>
                  <a:pt x="4938" y="13609"/>
                  <a:pt x="5314" y="13609"/>
                </a:cubicBezTo>
                <a:cubicBezTo>
                  <a:pt x="5815" y="13609"/>
                  <a:pt x="6041" y="13208"/>
                  <a:pt x="5740" y="12782"/>
                </a:cubicBezTo>
                <a:cubicBezTo>
                  <a:pt x="5389" y="12256"/>
                  <a:pt x="5264" y="11704"/>
                  <a:pt x="5289" y="11078"/>
                </a:cubicBezTo>
                <a:cubicBezTo>
                  <a:pt x="5364" y="9599"/>
                  <a:pt x="6016" y="8572"/>
                  <a:pt x="7419" y="8020"/>
                </a:cubicBezTo>
                <a:cubicBezTo>
                  <a:pt x="8347" y="7669"/>
                  <a:pt x="9274" y="7544"/>
                  <a:pt x="10252" y="7845"/>
                </a:cubicBezTo>
                <a:cubicBezTo>
                  <a:pt x="10477" y="7895"/>
                  <a:pt x="10678" y="7970"/>
                  <a:pt x="11003" y="8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973934" y="1520917"/>
            <a:ext cx="1062189" cy="635252"/>
          </a:xfrm>
          <a:custGeom>
            <a:avLst/>
            <a:gdLst/>
            <a:ahLst/>
            <a:cxnLst/>
            <a:rect l="l" t="t" r="r" b="b"/>
            <a:pathLst>
              <a:path w="38222" h="22859" extrusionOk="0">
                <a:moveTo>
                  <a:pt x="11955" y="8998"/>
                </a:moveTo>
                <a:cubicBezTo>
                  <a:pt x="11630" y="8898"/>
                  <a:pt x="11429" y="8823"/>
                  <a:pt x="11204" y="8773"/>
                </a:cubicBezTo>
                <a:cubicBezTo>
                  <a:pt x="10226" y="8472"/>
                  <a:pt x="9299" y="8597"/>
                  <a:pt x="8371" y="8948"/>
                </a:cubicBezTo>
                <a:cubicBezTo>
                  <a:pt x="6968" y="9500"/>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1" y="14462"/>
                  <a:pt x="3509" y="14487"/>
                </a:cubicBezTo>
                <a:cubicBezTo>
                  <a:pt x="2356" y="14512"/>
                  <a:pt x="1604" y="15139"/>
                  <a:pt x="1279" y="16191"/>
                </a:cubicBezTo>
                <a:cubicBezTo>
                  <a:pt x="1103" y="16768"/>
                  <a:pt x="1003" y="17369"/>
                  <a:pt x="1003" y="17946"/>
                </a:cubicBezTo>
                <a:cubicBezTo>
                  <a:pt x="953" y="20277"/>
                  <a:pt x="2757" y="22031"/>
                  <a:pt x="5088" y="22006"/>
                </a:cubicBezTo>
                <a:cubicBezTo>
                  <a:pt x="6016" y="22006"/>
                  <a:pt x="6918" y="22006"/>
                  <a:pt x="7845" y="22006"/>
                </a:cubicBezTo>
                <a:cubicBezTo>
                  <a:pt x="16291" y="22006"/>
                  <a:pt x="24737" y="22006"/>
                  <a:pt x="33159" y="22031"/>
                </a:cubicBezTo>
                <a:cubicBezTo>
                  <a:pt x="33434" y="22031"/>
                  <a:pt x="33710" y="22056"/>
                  <a:pt x="33986" y="22031"/>
                </a:cubicBezTo>
                <a:cubicBezTo>
                  <a:pt x="34988" y="21931"/>
                  <a:pt x="35865" y="21580"/>
                  <a:pt x="36517" y="20778"/>
                </a:cubicBezTo>
                <a:cubicBezTo>
                  <a:pt x="36717" y="20552"/>
                  <a:pt x="36893" y="20251"/>
                  <a:pt x="36968" y="19951"/>
                </a:cubicBezTo>
                <a:cubicBezTo>
                  <a:pt x="37269" y="18873"/>
                  <a:pt x="37169" y="17845"/>
                  <a:pt x="36191" y="17094"/>
                </a:cubicBezTo>
                <a:cubicBezTo>
                  <a:pt x="35765" y="16768"/>
                  <a:pt x="35364" y="16392"/>
                  <a:pt x="34888" y="16091"/>
                </a:cubicBezTo>
                <a:cubicBezTo>
                  <a:pt x="34612" y="15891"/>
                  <a:pt x="34236" y="15815"/>
                  <a:pt x="33986" y="15715"/>
                </a:cubicBezTo>
                <a:cubicBezTo>
                  <a:pt x="33610" y="16016"/>
                  <a:pt x="33334" y="16267"/>
                  <a:pt x="33033" y="16442"/>
                </a:cubicBezTo>
                <a:cubicBezTo>
                  <a:pt x="32833" y="16567"/>
                  <a:pt x="32407" y="16241"/>
                  <a:pt x="32457" y="16016"/>
                </a:cubicBezTo>
                <a:cubicBezTo>
                  <a:pt x="32507" y="15840"/>
                  <a:pt x="32557" y="15640"/>
                  <a:pt x="32632" y="15490"/>
                </a:cubicBezTo>
                <a:cubicBezTo>
                  <a:pt x="33434" y="14186"/>
                  <a:pt x="33184" y="12958"/>
                  <a:pt x="32432" y="11755"/>
                </a:cubicBezTo>
                <a:cubicBezTo>
                  <a:pt x="32131" y="11279"/>
                  <a:pt x="31805" y="10828"/>
                  <a:pt x="31454" y="10427"/>
                </a:cubicBezTo>
                <a:cubicBezTo>
                  <a:pt x="30477" y="9299"/>
                  <a:pt x="29224" y="8823"/>
                  <a:pt x="27770" y="8973"/>
                </a:cubicBezTo>
                <a:cubicBezTo>
                  <a:pt x="27444" y="8998"/>
                  <a:pt x="27118" y="9048"/>
                  <a:pt x="26793" y="9073"/>
                </a:cubicBezTo>
                <a:cubicBezTo>
                  <a:pt x="26592" y="9073"/>
                  <a:pt x="26341" y="8848"/>
                  <a:pt x="26366" y="8622"/>
                </a:cubicBezTo>
                <a:cubicBezTo>
                  <a:pt x="26467" y="7269"/>
                  <a:pt x="26091" y="6016"/>
                  <a:pt x="25489" y="4813"/>
                </a:cubicBezTo>
                <a:cubicBezTo>
                  <a:pt x="24186" y="2181"/>
                  <a:pt x="21981" y="928"/>
                  <a:pt x="19098" y="1329"/>
                </a:cubicBezTo>
                <a:cubicBezTo>
                  <a:pt x="16166" y="1730"/>
                  <a:pt x="13960" y="3209"/>
                  <a:pt x="12732" y="5966"/>
                </a:cubicBezTo>
                <a:cubicBezTo>
                  <a:pt x="12557" y="6342"/>
                  <a:pt x="12381" y="6718"/>
                  <a:pt x="12281" y="7119"/>
                </a:cubicBezTo>
                <a:cubicBezTo>
                  <a:pt x="12156" y="7695"/>
                  <a:pt x="12081" y="8271"/>
                  <a:pt x="11955" y="8998"/>
                </a:cubicBezTo>
                <a:close/>
                <a:moveTo>
                  <a:pt x="11304" y="7870"/>
                </a:moveTo>
                <a:cubicBezTo>
                  <a:pt x="11429" y="7419"/>
                  <a:pt x="11529" y="7068"/>
                  <a:pt x="11630" y="6718"/>
                </a:cubicBezTo>
                <a:cubicBezTo>
                  <a:pt x="12432" y="3585"/>
                  <a:pt x="14512" y="1680"/>
                  <a:pt x="17519" y="728"/>
                </a:cubicBezTo>
                <a:cubicBezTo>
                  <a:pt x="18096" y="552"/>
                  <a:pt x="18672" y="452"/>
                  <a:pt x="19274" y="377"/>
                </a:cubicBezTo>
                <a:cubicBezTo>
                  <a:pt x="22206" y="1"/>
                  <a:pt x="24311" y="1329"/>
                  <a:pt x="25915" y="3660"/>
                </a:cubicBezTo>
                <a:cubicBezTo>
                  <a:pt x="26517" y="4562"/>
                  <a:pt x="26943" y="5590"/>
                  <a:pt x="27143" y="6693"/>
                </a:cubicBezTo>
                <a:cubicBezTo>
                  <a:pt x="27244" y="7144"/>
                  <a:pt x="27369" y="7570"/>
                  <a:pt x="27494" y="8046"/>
                </a:cubicBezTo>
                <a:cubicBezTo>
                  <a:pt x="27845" y="8071"/>
                  <a:pt x="28171" y="8096"/>
                  <a:pt x="28472" y="8096"/>
                </a:cubicBezTo>
                <a:cubicBezTo>
                  <a:pt x="29725" y="8071"/>
                  <a:pt x="30803" y="8572"/>
                  <a:pt x="31705" y="9374"/>
                </a:cubicBezTo>
                <a:cubicBezTo>
                  <a:pt x="32507" y="10101"/>
                  <a:pt x="33108" y="10953"/>
                  <a:pt x="33610" y="11906"/>
                </a:cubicBezTo>
                <a:cubicBezTo>
                  <a:pt x="33885" y="12382"/>
                  <a:pt x="34036" y="12908"/>
                  <a:pt x="34061" y="13485"/>
                </a:cubicBezTo>
                <a:cubicBezTo>
                  <a:pt x="34061" y="13835"/>
                  <a:pt x="34061" y="14211"/>
                  <a:pt x="34061" y="14462"/>
                </a:cubicBezTo>
                <a:cubicBezTo>
                  <a:pt x="34311" y="14863"/>
                  <a:pt x="34662" y="14888"/>
                  <a:pt x="34938" y="15038"/>
                </a:cubicBezTo>
                <a:cubicBezTo>
                  <a:pt x="35966" y="15515"/>
                  <a:pt x="36793" y="16241"/>
                  <a:pt x="37469" y="17094"/>
                </a:cubicBezTo>
                <a:cubicBezTo>
                  <a:pt x="37946" y="17695"/>
                  <a:pt x="38221" y="18347"/>
                  <a:pt x="37971" y="19149"/>
                </a:cubicBezTo>
                <a:cubicBezTo>
                  <a:pt x="37920" y="19374"/>
                  <a:pt x="37920" y="19600"/>
                  <a:pt x="37895" y="19825"/>
                </a:cubicBezTo>
                <a:cubicBezTo>
                  <a:pt x="37645" y="21304"/>
                  <a:pt x="36717" y="22282"/>
                  <a:pt x="35264" y="22658"/>
                </a:cubicBezTo>
                <a:cubicBezTo>
                  <a:pt x="34487" y="22833"/>
                  <a:pt x="33710" y="22833"/>
                  <a:pt x="32933" y="22833"/>
                </a:cubicBezTo>
                <a:cubicBezTo>
                  <a:pt x="27670" y="22858"/>
                  <a:pt x="22382" y="22858"/>
                  <a:pt x="17118" y="22858"/>
                </a:cubicBezTo>
                <a:cubicBezTo>
                  <a:pt x="13384" y="22858"/>
                  <a:pt x="9675" y="22858"/>
                  <a:pt x="5965" y="22858"/>
                </a:cubicBezTo>
                <a:cubicBezTo>
                  <a:pt x="5414" y="22858"/>
                  <a:pt x="4863" y="22833"/>
                  <a:pt x="4311" y="22808"/>
                </a:cubicBezTo>
                <a:cubicBezTo>
                  <a:pt x="2005" y="22632"/>
                  <a:pt x="201" y="20803"/>
                  <a:pt x="51" y="18522"/>
                </a:cubicBezTo>
                <a:cubicBezTo>
                  <a:pt x="0" y="17645"/>
                  <a:pt x="26" y="16768"/>
                  <a:pt x="326" y="15916"/>
                </a:cubicBezTo>
                <a:cubicBezTo>
                  <a:pt x="853" y="14412"/>
                  <a:pt x="2005" y="13510"/>
                  <a:pt x="3609" y="13434"/>
                </a:cubicBezTo>
                <a:cubicBezTo>
                  <a:pt x="4111" y="13409"/>
                  <a:pt x="4612" y="13434"/>
                  <a:pt x="5188" y="13434"/>
                </a:cubicBezTo>
                <a:cubicBezTo>
                  <a:pt x="5239" y="13109"/>
                  <a:pt x="5289" y="12858"/>
                  <a:pt x="5289" y="12607"/>
                </a:cubicBezTo>
                <a:cubicBezTo>
                  <a:pt x="5289" y="11906"/>
                  <a:pt x="5314" y="11229"/>
                  <a:pt x="5514" y="10552"/>
                </a:cubicBezTo>
                <a:cubicBezTo>
                  <a:pt x="5790" y="9675"/>
                  <a:pt x="6316" y="8998"/>
                  <a:pt x="7093" y="8547"/>
                </a:cubicBezTo>
                <a:cubicBezTo>
                  <a:pt x="8121" y="7921"/>
                  <a:pt x="9249" y="7570"/>
                  <a:pt x="10502" y="7770"/>
                </a:cubicBezTo>
                <a:cubicBezTo>
                  <a:pt x="10727" y="7795"/>
                  <a:pt x="10953" y="7820"/>
                  <a:pt x="11304" y="7870"/>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2257392" y="2218112"/>
            <a:ext cx="493856" cy="561414"/>
          </a:xfrm>
          <a:custGeom>
            <a:avLst/>
            <a:gdLst/>
            <a:ahLst/>
            <a:cxnLst/>
            <a:rect l="l" t="t" r="r" b="b"/>
            <a:pathLst>
              <a:path w="17771" h="20202" extrusionOk="0">
                <a:moveTo>
                  <a:pt x="8848" y="20201"/>
                </a:moveTo>
                <a:cubicBezTo>
                  <a:pt x="8171" y="19499"/>
                  <a:pt x="7620" y="18948"/>
                  <a:pt x="7119" y="18347"/>
                </a:cubicBezTo>
                <a:cubicBezTo>
                  <a:pt x="4738" y="15464"/>
                  <a:pt x="2307" y="12657"/>
                  <a:pt x="26" y="9725"/>
                </a:cubicBezTo>
                <a:cubicBezTo>
                  <a:pt x="1" y="9700"/>
                  <a:pt x="26" y="9625"/>
                  <a:pt x="51" y="9575"/>
                </a:cubicBezTo>
                <a:cubicBezTo>
                  <a:pt x="151" y="9349"/>
                  <a:pt x="377" y="9424"/>
                  <a:pt x="552" y="9424"/>
                </a:cubicBezTo>
                <a:cubicBezTo>
                  <a:pt x="2131" y="9399"/>
                  <a:pt x="3685" y="9399"/>
                  <a:pt x="5264" y="9399"/>
                </a:cubicBezTo>
                <a:cubicBezTo>
                  <a:pt x="5891" y="9374"/>
                  <a:pt x="6016" y="9224"/>
                  <a:pt x="5991" y="8622"/>
                </a:cubicBezTo>
                <a:cubicBezTo>
                  <a:pt x="5941" y="6567"/>
                  <a:pt x="5916" y="4487"/>
                  <a:pt x="5866" y="2432"/>
                </a:cubicBezTo>
                <a:cubicBezTo>
                  <a:pt x="5866" y="1905"/>
                  <a:pt x="5841" y="1354"/>
                  <a:pt x="5866" y="828"/>
                </a:cubicBezTo>
                <a:cubicBezTo>
                  <a:pt x="5866" y="577"/>
                  <a:pt x="5916" y="351"/>
                  <a:pt x="5941" y="151"/>
                </a:cubicBezTo>
                <a:cubicBezTo>
                  <a:pt x="7119" y="1"/>
                  <a:pt x="10502" y="1"/>
                  <a:pt x="11705" y="151"/>
                </a:cubicBezTo>
                <a:cubicBezTo>
                  <a:pt x="12006" y="427"/>
                  <a:pt x="11931" y="778"/>
                  <a:pt x="11931" y="1103"/>
                </a:cubicBezTo>
                <a:cubicBezTo>
                  <a:pt x="11856" y="3660"/>
                  <a:pt x="11781" y="6216"/>
                  <a:pt x="11730" y="8748"/>
                </a:cubicBezTo>
                <a:cubicBezTo>
                  <a:pt x="11730" y="9098"/>
                  <a:pt x="11906" y="9324"/>
                  <a:pt x="12232" y="9349"/>
                </a:cubicBezTo>
                <a:cubicBezTo>
                  <a:pt x="12382" y="9374"/>
                  <a:pt x="12532" y="9374"/>
                  <a:pt x="12683" y="9374"/>
                </a:cubicBezTo>
                <a:cubicBezTo>
                  <a:pt x="14086" y="9374"/>
                  <a:pt x="15515" y="9399"/>
                  <a:pt x="16943" y="9424"/>
                </a:cubicBezTo>
                <a:cubicBezTo>
                  <a:pt x="17169" y="9424"/>
                  <a:pt x="17420" y="9449"/>
                  <a:pt x="17620" y="9449"/>
                </a:cubicBezTo>
                <a:cubicBezTo>
                  <a:pt x="17771" y="9700"/>
                  <a:pt x="17670" y="9875"/>
                  <a:pt x="17570" y="10051"/>
                </a:cubicBezTo>
                <a:cubicBezTo>
                  <a:pt x="17395" y="10276"/>
                  <a:pt x="17194" y="10502"/>
                  <a:pt x="17019" y="10727"/>
                </a:cubicBezTo>
                <a:cubicBezTo>
                  <a:pt x="15014" y="13083"/>
                  <a:pt x="13034" y="15464"/>
                  <a:pt x="11054" y="17845"/>
                </a:cubicBezTo>
                <a:cubicBezTo>
                  <a:pt x="10402" y="18622"/>
                  <a:pt x="9750" y="19399"/>
                  <a:pt x="8848" y="2020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8"/>
          <p:cNvSpPr txBox="1"/>
          <p:nvPr/>
        </p:nvSpPr>
        <p:spPr>
          <a:xfrm>
            <a:off x="1897675" y="3363922"/>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US" sz="1200" dirty="0" smtClean="0">
                <a:solidFill>
                  <a:srgbClr val="000000"/>
                </a:solidFill>
                <a:latin typeface="Roboto"/>
                <a:ea typeface="Roboto"/>
                <a:cs typeface="Roboto"/>
                <a:sym typeface="Roboto"/>
              </a:rPr>
              <a:t>MEGA user ID &amp; Sync time file location</a:t>
            </a:r>
            <a:endParaRPr sz="1200" dirty="0">
              <a:solidFill>
                <a:srgbClr val="000000"/>
              </a:solidFill>
              <a:latin typeface="Roboto"/>
              <a:ea typeface="Roboto"/>
              <a:cs typeface="Roboto"/>
              <a:sym typeface="Roboto"/>
            </a:endParaRPr>
          </a:p>
        </p:txBody>
      </p:sp>
      <p:sp>
        <p:nvSpPr>
          <p:cNvPr id="1109" name="Google Shape;1109;p48"/>
          <p:cNvSpPr txBox="1"/>
          <p:nvPr/>
        </p:nvSpPr>
        <p:spPr>
          <a:xfrm>
            <a:off x="1917929"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5"/>
                </a:solidFill>
                <a:latin typeface="Roboto"/>
                <a:ea typeface="Roboto"/>
                <a:cs typeface="Roboto"/>
                <a:sym typeface="Roboto"/>
              </a:rPr>
              <a:t>RAM Dump</a:t>
            </a:r>
            <a:endParaRPr b="1" dirty="0">
              <a:solidFill>
                <a:schemeClr val="accent5"/>
              </a:solidFill>
              <a:latin typeface="Roboto"/>
              <a:ea typeface="Roboto"/>
              <a:cs typeface="Roboto"/>
              <a:sym typeface="Roboto"/>
            </a:endParaRPr>
          </a:p>
        </p:txBody>
      </p:sp>
      <p:sp>
        <p:nvSpPr>
          <p:cNvPr id="1110" name="Google Shape;1110;p48"/>
          <p:cNvSpPr/>
          <p:nvPr/>
        </p:nvSpPr>
        <p:spPr>
          <a:xfrm>
            <a:off x="6119725" y="1527450"/>
            <a:ext cx="1008527" cy="586452"/>
          </a:xfrm>
          <a:custGeom>
            <a:avLst/>
            <a:gdLst/>
            <a:ahLst/>
            <a:cxnLst/>
            <a:rect l="l" t="t" r="r" b="b"/>
            <a:pathLst>
              <a:path w="36291" h="21103" extrusionOk="0">
                <a:moveTo>
                  <a:pt x="10978" y="8070"/>
                </a:moveTo>
                <a:cubicBezTo>
                  <a:pt x="11103" y="7343"/>
                  <a:pt x="11178" y="6767"/>
                  <a:pt x="11328" y="6191"/>
                </a:cubicBezTo>
                <a:cubicBezTo>
                  <a:pt x="11429" y="5790"/>
                  <a:pt x="11604" y="5414"/>
                  <a:pt x="11754" y="5038"/>
                </a:cubicBezTo>
                <a:cubicBezTo>
                  <a:pt x="12983" y="2281"/>
                  <a:pt x="15188" y="777"/>
                  <a:pt x="18120" y="401"/>
                </a:cubicBezTo>
                <a:cubicBezTo>
                  <a:pt x="21003" y="0"/>
                  <a:pt x="23208" y="1253"/>
                  <a:pt x="24511" y="3860"/>
                </a:cubicBezTo>
                <a:cubicBezTo>
                  <a:pt x="25113" y="5063"/>
                  <a:pt x="25514" y="6341"/>
                  <a:pt x="25389" y="7694"/>
                </a:cubicBezTo>
                <a:cubicBezTo>
                  <a:pt x="25364" y="7920"/>
                  <a:pt x="25614" y="8145"/>
                  <a:pt x="25840" y="8145"/>
                </a:cubicBezTo>
                <a:cubicBezTo>
                  <a:pt x="26141" y="8120"/>
                  <a:pt x="26466" y="8070"/>
                  <a:pt x="26792" y="8020"/>
                </a:cubicBezTo>
                <a:cubicBezTo>
                  <a:pt x="28271" y="7895"/>
                  <a:pt x="29499" y="8371"/>
                  <a:pt x="30476" y="9499"/>
                </a:cubicBezTo>
                <a:cubicBezTo>
                  <a:pt x="30827" y="9900"/>
                  <a:pt x="31178" y="10351"/>
                  <a:pt x="31454" y="10802"/>
                </a:cubicBezTo>
                <a:cubicBezTo>
                  <a:pt x="32206" y="12005"/>
                  <a:pt x="32456" y="13258"/>
                  <a:pt x="31679" y="14562"/>
                </a:cubicBezTo>
                <a:cubicBezTo>
                  <a:pt x="31579" y="14712"/>
                  <a:pt x="31529" y="14912"/>
                  <a:pt x="31504" y="15088"/>
                </a:cubicBezTo>
                <a:cubicBezTo>
                  <a:pt x="31454" y="15313"/>
                  <a:pt x="31855" y="15639"/>
                  <a:pt x="32055" y="15514"/>
                </a:cubicBezTo>
                <a:cubicBezTo>
                  <a:pt x="32356" y="15313"/>
                  <a:pt x="32632" y="15088"/>
                  <a:pt x="33008" y="14787"/>
                </a:cubicBezTo>
                <a:cubicBezTo>
                  <a:pt x="33258" y="14887"/>
                  <a:pt x="33634" y="14963"/>
                  <a:pt x="33935" y="15163"/>
                </a:cubicBezTo>
                <a:cubicBezTo>
                  <a:pt x="34386" y="15464"/>
                  <a:pt x="34787" y="15840"/>
                  <a:pt x="35238" y="16166"/>
                </a:cubicBezTo>
                <a:cubicBezTo>
                  <a:pt x="36191" y="16917"/>
                  <a:pt x="36291" y="17920"/>
                  <a:pt x="35990" y="19023"/>
                </a:cubicBezTo>
                <a:cubicBezTo>
                  <a:pt x="35915" y="19323"/>
                  <a:pt x="35740" y="19624"/>
                  <a:pt x="35539" y="19850"/>
                </a:cubicBezTo>
                <a:cubicBezTo>
                  <a:pt x="34887" y="20652"/>
                  <a:pt x="34010" y="21003"/>
                  <a:pt x="33033" y="21103"/>
                </a:cubicBezTo>
                <a:cubicBezTo>
                  <a:pt x="32757" y="21103"/>
                  <a:pt x="32481" y="21103"/>
                  <a:pt x="32206" y="21078"/>
                </a:cubicBezTo>
                <a:cubicBezTo>
                  <a:pt x="23760" y="21078"/>
                  <a:pt x="15313" y="21078"/>
                  <a:pt x="6867" y="21078"/>
                </a:cubicBezTo>
                <a:cubicBezTo>
                  <a:pt x="5940" y="21078"/>
                  <a:pt x="5038" y="21078"/>
                  <a:pt x="4110" y="21078"/>
                </a:cubicBezTo>
                <a:cubicBezTo>
                  <a:pt x="1779" y="21103"/>
                  <a:pt x="0" y="19349"/>
                  <a:pt x="25" y="17018"/>
                </a:cubicBezTo>
                <a:cubicBezTo>
                  <a:pt x="25" y="16441"/>
                  <a:pt x="125" y="15815"/>
                  <a:pt x="301" y="15263"/>
                </a:cubicBezTo>
                <a:cubicBezTo>
                  <a:pt x="652" y="14211"/>
                  <a:pt x="1404" y="13584"/>
                  <a:pt x="2531" y="13534"/>
                </a:cubicBezTo>
                <a:cubicBezTo>
                  <a:pt x="3083" y="13534"/>
                  <a:pt x="3634" y="13559"/>
                  <a:pt x="4186" y="13559"/>
                </a:cubicBezTo>
                <a:cubicBezTo>
                  <a:pt x="4561" y="13584"/>
                  <a:pt x="4912" y="13609"/>
                  <a:pt x="5288" y="13609"/>
                </a:cubicBezTo>
                <a:cubicBezTo>
                  <a:pt x="5790" y="13609"/>
                  <a:pt x="6015" y="13208"/>
                  <a:pt x="5714" y="12757"/>
                </a:cubicBezTo>
                <a:cubicBezTo>
                  <a:pt x="5389" y="12256"/>
                  <a:pt x="5238" y="11704"/>
                  <a:pt x="5263" y="11078"/>
                </a:cubicBezTo>
                <a:cubicBezTo>
                  <a:pt x="5338" y="9599"/>
                  <a:pt x="5990" y="8572"/>
                  <a:pt x="7419" y="8020"/>
                </a:cubicBezTo>
                <a:cubicBezTo>
                  <a:pt x="8346" y="7669"/>
                  <a:pt x="9273" y="7544"/>
                  <a:pt x="10226" y="7845"/>
                </a:cubicBezTo>
                <a:cubicBezTo>
                  <a:pt x="10451" y="7895"/>
                  <a:pt x="10652" y="7970"/>
                  <a:pt x="10978" y="8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8"/>
          <p:cNvSpPr/>
          <p:nvPr/>
        </p:nvSpPr>
        <p:spPr>
          <a:xfrm>
            <a:off x="6093241" y="1501661"/>
            <a:ext cx="1062189" cy="635224"/>
          </a:xfrm>
          <a:custGeom>
            <a:avLst/>
            <a:gdLst/>
            <a:ahLst/>
            <a:cxnLst/>
            <a:rect l="l" t="t" r="r" b="b"/>
            <a:pathLst>
              <a:path w="38222" h="22858" extrusionOk="0">
                <a:moveTo>
                  <a:pt x="11931" y="8998"/>
                </a:moveTo>
                <a:cubicBezTo>
                  <a:pt x="11605" y="8898"/>
                  <a:pt x="11404" y="8823"/>
                  <a:pt x="11179" y="8773"/>
                </a:cubicBezTo>
                <a:cubicBezTo>
                  <a:pt x="10226" y="8472"/>
                  <a:pt x="9299" y="8597"/>
                  <a:pt x="8372" y="8948"/>
                </a:cubicBezTo>
                <a:cubicBezTo>
                  <a:pt x="6943" y="9500"/>
                  <a:pt x="6291" y="10527"/>
                  <a:pt x="6216" y="12006"/>
                </a:cubicBezTo>
                <a:cubicBezTo>
                  <a:pt x="6191" y="12632"/>
                  <a:pt x="6342" y="13184"/>
                  <a:pt x="6667" y="13685"/>
                </a:cubicBezTo>
                <a:cubicBezTo>
                  <a:pt x="6968" y="14136"/>
                  <a:pt x="6743" y="14537"/>
                  <a:pt x="6241" y="14537"/>
                </a:cubicBezTo>
                <a:cubicBezTo>
                  <a:pt x="5865" y="14537"/>
                  <a:pt x="5514" y="14512"/>
                  <a:pt x="5139" y="14487"/>
                </a:cubicBezTo>
                <a:cubicBezTo>
                  <a:pt x="4587" y="14487"/>
                  <a:pt x="4036" y="14462"/>
                  <a:pt x="3484" y="14462"/>
                </a:cubicBezTo>
                <a:cubicBezTo>
                  <a:pt x="2357" y="14512"/>
                  <a:pt x="1605" y="15139"/>
                  <a:pt x="1254" y="16191"/>
                </a:cubicBezTo>
                <a:cubicBezTo>
                  <a:pt x="1078" y="16743"/>
                  <a:pt x="978" y="17369"/>
                  <a:pt x="978" y="17946"/>
                </a:cubicBezTo>
                <a:cubicBezTo>
                  <a:pt x="953" y="20277"/>
                  <a:pt x="2732" y="22031"/>
                  <a:pt x="5063" y="22006"/>
                </a:cubicBezTo>
                <a:cubicBezTo>
                  <a:pt x="5991" y="22006"/>
                  <a:pt x="6893" y="22006"/>
                  <a:pt x="7820" y="22006"/>
                </a:cubicBezTo>
                <a:cubicBezTo>
                  <a:pt x="16266" y="22006"/>
                  <a:pt x="24713" y="22006"/>
                  <a:pt x="33159" y="22006"/>
                </a:cubicBezTo>
                <a:cubicBezTo>
                  <a:pt x="33434" y="22031"/>
                  <a:pt x="33710" y="22031"/>
                  <a:pt x="33986" y="22031"/>
                </a:cubicBezTo>
                <a:cubicBezTo>
                  <a:pt x="34963" y="21931"/>
                  <a:pt x="35840" y="21580"/>
                  <a:pt x="36492" y="20778"/>
                </a:cubicBezTo>
                <a:cubicBezTo>
                  <a:pt x="36693" y="20552"/>
                  <a:pt x="36868" y="20251"/>
                  <a:pt x="36943" y="19951"/>
                </a:cubicBezTo>
                <a:cubicBezTo>
                  <a:pt x="37244" y="18848"/>
                  <a:pt x="37144" y="17845"/>
                  <a:pt x="36191" y="17094"/>
                </a:cubicBezTo>
                <a:cubicBezTo>
                  <a:pt x="35740" y="16768"/>
                  <a:pt x="35339" y="16392"/>
                  <a:pt x="34888" y="16091"/>
                </a:cubicBezTo>
                <a:cubicBezTo>
                  <a:pt x="34587" y="15891"/>
                  <a:pt x="34211" y="15815"/>
                  <a:pt x="33961" y="15715"/>
                </a:cubicBezTo>
                <a:cubicBezTo>
                  <a:pt x="33585" y="16016"/>
                  <a:pt x="33309" y="16241"/>
                  <a:pt x="33008" y="16442"/>
                </a:cubicBezTo>
                <a:cubicBezTo>
                  <a:pt x="32808" y="16567"/>
                  <a:pt x="32407" y="16241"/>
                  <a:pt x="32457" y="16016"/>
                </a:cubicBezTo>
                <a:cubicBezTo>
                  <a:pt x="32482" y="15840"/>
                  <a:pt x="32532" y="15640"/>
                  <a:pt x="32632" y="15490"/>
                </a:cubicBezTo>
                <a:cubicBezTo>
                  <a:pt x="33409" y="14186"/>
                  <a:pt x="33159" y="12933"/>
                  <a:pt x="32407" y="11730"/>
                </a:cubicBezTo>
                <a:cubicBezTo>
                  <a:pt x="32131" y="11279"/>
                  <a:pt x="31780" y="10828"/>
                  <a:pt x="31429" y="10427"/>
                </a:cubicBezTo>
                <a:cubicBezTo>
                  <a:pt x="30452" y="9299"/>
                  <a:pt x="29224" y="8823"/>
                  <a:pt x="27745" y="8948"/>
                </a:cubicBezTo>
                <a:cubicBezTo>
                  <a:pt x="27419" y="8998"/>
                  <a:pt x="27094" y="9048"/>
                  <a:pt x="26793" y="9073"/>
                </a:cubicBezTo>
                <a:cubicBezTo>
                  <a:pt x="26567" y="9073"/>
                  <a:pt x="26317" y="8848"/>
                  <a:pt x="26342" y="8622"/>
                </a:cubicBezTo>
                <a:cubicBezTo>
                  <a:pt x="26467" y="7269"/>
                  <a:pt x="26066" y="5991"/>
                  <a:pt x="25464" y="4788"/>
                </a:cubicBezTo>
                <a:cubicBezTo>
                  <a:pt x="24161" y="2181"/>
                  <a:pt x="21956" y="928"/>
                  <a:pt x="19073" y="1329"/>
                </a:cubicBezTo>
                <a:cubicBezTo>
                  <a:pt x="16141" y="1705"/>
                  <a:pt x="13936" y="3209"/>
                  <a:pt x="12707" y="5966"/>
                </a:cubicBezTo>
                <a:cubicBezTo>
                  <a:pt x="12557" y="6342"/>
                  <a:pt x="12382" y="6718"/>
                  <a:pt x="12281" y="7119"/>
                </a:cubicBezTo>
                <a:cubicBezTo>
                  <a:pt x="12131" y="7695"/>
                  <a:pt x="12056" y="8271"/>
                  <a:pt x="11931" y="8998"/>
                </a:cubicBezTo>
                <a:close/>
                <a:moveTo>
                  <a:pt x="11304" y="7870"/>
                </a:moveTo>
                <a:cubicBezTo>
                  <a:pt x="11429" y="7394"/>
                  <a:pt x="11530" y="7043"/>
                  <a:pt x="11605" y="6718"/>
                </a:cubicBezTo>
                <a:cubicBezTo>
                  <a:pt x="12432" y="3585"/>
                  <a:pt x="14487" y="1680"/>
                  <a:pt x="17494" y="728"/>
                </a:cubicBezTo>
                <a:cubicBezTo>
                  <a:pt x="18071" y="552"/>
                  <a:pt x="18672" y="452"/>
                  <a:pt x="19249" y="377"/>
                </a:cubicBezTo>
                <a:cubicBezTo>
                  <a:pt x="22181" y="1"/>
                  <a:pt x="24286" y="1329"/>
                  <a:pt x="25890" y="3660"/>
                </a:cubicBezTo>
                <a:cubicBezTo>
                  <a:pt x="26517" y="4562"/>
                  <a:pt x="26918" y="5590"/>
                  <a:pt x="27144" y="6692"/>
                </a:cubicBezTo>
                <a:cubicBezTo>
                  <a:pt x="27219" y="7144"/>
                  <a:pt x="27344" y="7570"/>
                  <a:pt x="27469" y="8046"/>
                </a:cubicBezTo>
                <a:cubicBezTo>
                  <a:pt x="27820" y="8071"/>
                  <a:pt x="28146" y="8096"/>
                  <a:pt x="28447" y="8096"/>
                </a:cubicBezTo>
                <a:cubicBezTo>
                  <a:pt x="29725" y="8071"/>
                  <a:pt x="30778" y="8572"/>
                  <a:pt x="31705" y="9374"/>
                </a:cubicBezTo>
                <a:cubicBezTo>
                  <a:pt x="32482" y="10101"/>
                  <a:pt x="33084" y="10953"/>
                  <a:pt x="33585" y="11880"/>
                </a:cubicBezTo>
                <a:cubicBezTo>
                  <a:pt x="33860" y="12382"/>
                  <a:pt x="34011" y="12908"/>
                  <a:pt x="34036" y="13484"/>
                </a:cubicBezTo>
                <a:cubicBezTo>
                  <a:pt x="34036" y="13835"/>
                  <a:pt x="34036" y="14211"/>
                  <a:pt x="34036" y="14462"/>
                </a:cubicBezTo>
                <a:cubicBezTo>
                  <a:pt x="34312" y="14863"/>
                  <a:pt x="34637" y="14888"/>
                  <a:pt x="34913" y="15038"/>
                </a:cubicBezTo>
                <a:cubicBezTo>
                  <a:pt x="35941" y="15490"/>
                  <a:pt x="36768" y="16216"/>
                  <a:pt x="37444" y="17094"/>
                </a:cubicBezTo>
                <a:cubicBezTo>
                  <a:pt x="37921" y="17695"/>
                  <a:pt x="38221" y="18347"/>
                  <a:pt x="37971" y="19149"/>
                </a:cubicBezTo>
                <a:cubicBezTo>
                  <a:pt x="37896" y="19349"/>
                  <a:pt x="37896" y="19600"/>
                  <a:pt x="37871" y="19825"/>
                </a:cubicBezTo>
                <a:cubicBezTo>
                  <a:pt x="37645" y="21279"/>
                  <a:pt x="36693" y="22282"/>
                  <a:pt x="35239" y="22657"/>
                </a:cubicBezTo>
                <a:cubicBezTo>
                  <a:pt x="34462" y="22833"/>
                  <a:pt x="33685" y="22833"/>
                  <a:pt x="32908" y="22833"/>
                </a:cubicBezTo>
                <a:cubicBezTo>
                  <a:pt x="27645" y="22833"/>
                  <a:pt x="22357" y="22833"/>
                  <a:pt x="17093" y="22858"/>
                </a:cubicBezTo>
                <a:cubicBezTo>
                  <a:pt x="13384" y="22858"/>
                  <a:pt x="9650" y="22858"/>
                  <a:pt x="5941" y="22833"/>
                </a:cubicBezTo>
                <a:cubicBezTo>
                  <a:pt x="5389" y="22833"/>
                  <a:pt x="4838" y="22833"/>
                  <a:pt x="4286" y="22783"/>
                </a:cubicBezTo>
                <a:cubicBezTo>
                  <a:pt x="1981" y="22607"/>
                  <a:pt x="176" y="20803"/>
                  <a:pt x="51" y="18497"/>
                </a:cubicBezTo>
                <a:cubicBezTo>
                  <a:pt x="1" y="17645"/>
                  <a:pt x="26" y="16768"/>
                  <a:pt x="301" y="15916"/>
                </a:cubicBezTo>
                <a:cubicBezTo>
                  <a:pt x="828" y="14412"/>
                  <a:pt x="1981" y="13510"/>
                  <a:pt x="3585" y="13434"/>
                </a:cubicBezTo>
                <a:cubicBezTo>
                  <a:pt x="4086" y="13409"/>
                  <a:pt x="4587" y="13434"/>
                  <a:pt x="5164" y="13434"/>
                </a:cubicBezTo>
                <a:cubicBezTo>
                  <a:pt x="5214" y="13109"/>
                  <a:pt x="5264" y="12858"/>
                  <a:pt x="5264" y="12607"/>
                </a:cubicBezTo>
                <a:cubicBezTo>
                  <a:pt x="5264" y="11906"/>
                  <a:pt x="5289" y="11229"/>
                  <a:pt x="5489" y="10552"/>
                </a:cubicBezTo>
                <a:cubicBezTo>
                  <a:pt x="5765" y="9675"/>
                  <a:pt x="6291" y="8998"/>
                  <a:pt x="7068" y="8547"/>
                </a:cubicBezTo>
                <a:cubicBezTo>
                  <a:pt x="8121" y="7921"/>
                  <a:pt x="9224" y="7570"/>
                  <a:pt x="10477" y="7745"/>
                </a:cubicBezTo>
                <a:cubicBezTo>
                  <a:pt x="10702" y="7795"/>
                  <a:pt x="10928" y="7820"/>
                  <a:pt x="11304" y="7870"/>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8"/>
          <p:cNvSpPr/>
          <p:nvPr/>
        </p:nvSpPr>
        <p:spPr>
          <a:xfrm>
            <a:off x="6376032" y="2198161"/>
            <a:ext cx="494523" cy="562108"/>
          </a:xfrm>
          <a:custGeom>
            <a:avLst/>
            <a:gdLst/>
            <a:ahLst/>
            <a:cxnLst/>
            <a:rect l="l" t="t" r="r" b="b"/>
            <a:pathLst>
              <a:path w="17795" h="20227" extrusionOk="0">
                <a:moveTo>
                  <a:pt x="8847" y="20226"/>
                </a:moveTo>
                <a:cubicBezTo>
                  <a:pt x="8196" y="19499"/>
                  <a:pt x="7619" y="18973"/>
                  <a:pt x="7118" y="18372"/>
                </a:cubicBezTo>
                <a:cubicBezTo>
                  <a:pt x="4762" y="15489"/>
                  <a:pt x="2331" y="12682"/>
                  <a:pt x="25" y="9750"/>
                </a:cubicBezTo>
                <a:cubicBezTo>
                  <a:pt x="0" y="9725"/>
                  <a:pt x="50" y="9650"/>
                  <a:pt x="50" y="9600"/>
                </a:cubicBezTo>
                <a:cubicBezTo>
                  <a:pt x="176" y="9374"/>
                  <a:pt x="376" y="9449"/>
                  <a:pt x="552" y="9449"/>
                </a:cubicBezTo>
                <a:cubicBezTo>
                  <a:pt x="2130" y="9424"/>
                  <a:pt x="3709" y="9424"/>
                  <a:pt x="5263" y="9399"/>
                </a:cubicBezTo>
                <a:cubicBezTo>
                  <a:pt x="5890" y="9399"/>
                  <a:pt x="6015" y="9249"/>
                  <a:pt x="6015" y="8647"/>
                </a:cubicBezTo>
                <a:cubicBezTo>
                  <a:pt x="5965" y="6567"/>
                  <a:pt x="5915" y="4512"/>
                  <a:pt x="5890" y="2457"/>
                </a:cubicBezTo>
                <a:cubicBezTo>
                  <a:pt x="5865" y="1930"/>
                  <a:pt x="5840" y="1379"/>
                  <a:pt x="5865" y="853"/>
                </a:cubicBezTo>
                <a:cubicBezTo>
                  <a:pt x="5865" y="602"/>
                  <a:pt x="5915" y="376"/>
                  <a:pt x="5965" y="176"/>
                </a:cubicBezTo>
                <a:cubicBezTo>
                  <a:pt x="7118" y="1"/>
                  <a:pt x="10501" y="26"/>
                  <a:pt x="11704" y="176"/>
                </a:cubicBezTo>
                <a:cubicBezTo>
                  <a:pt x="12005" y="427"/>
                  <a:pt x="11930" y="803"/>
                  <a:pt x="11930" y="1128"/>
                </a:cubicBezTo>
                <a:cubicBezTo>
                  <a:pt x="11855" y="3685"/>
                  <a:pt x="11805" y="6216"/>
                  <a:pt x="11730" y="8772"/>
                </a:cubicBezTo>
                <a:cubicBezTo>
                  <a:pt x="11730" y="9123"/>
                  <a:pt x="11905" y="9349"/>
                  <a:pt x="12231" y="9374"/>
                </a:cubicBezTo>
                <a:cubicBezTo>
                  <a:pt x="12381" y="9399"/>
                  <a:pt x="12532" y="9374"/>
                  <a:pt x="12682" y="9399"/>
                </a:cubicBezTo>
                <a:cubicBezTo>
                  <a:pt x="14110" y="9399"/>
                  <a:pt x="15514" y="9424"/>
                  <a:pt x="16943" y="9449"/>
                </a:cubicBezTo>
                <a:cubicBezTo>
                  <a:pt x="17193" y="9449"/>
                  <a:pt x="17419" y="9474"/>
                  <a:pt x="17619" y="9474"/>
                </a:cubicBezTo>
                <a:cubicBezTo>
                  <a:pt x="17795" y="9725"/>
                  <a:pt x="17694" y="9900"/>
                  <a:pt x="17569" y="10051"/>
                </a:cubicBezTo>
                <a:cubicBezTo>
                  <a:pt x="17394" y="10301"/>
                  <a:pt x="17193" y="10527"/>
                  <a:pt x="17018" y="10752"/>
                </a:cubicBezTo>
                <a:cubicBezTo>
                  <a:pt x="15038" y="13108"/>
                  <a:pt x="13058" y="15489"/>
                  <a:pt x="11053" y="17845"/>
                </a:cubicBezTo>
                <a:cubicBezTo>
                  <a:pt x="10401" y="18647"/>
                  <a:pt x="9750" y="19424"/>
                  <a:pt x="8847" y="20226"/>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txBox="1"/>
          <p:nvPr/>
        </p:nvSpPr>
        <p:spPr>
          <a:xfrm>
            <a:off x="6030219" y="3185898"/>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 sz="1200" dirty="0" smtClean="0">
                <a:solidFill>
                  <a:srgbClr val="000000"/>
                </a:solidFill>
                <a:latin typeface="Roboto"/>
                <a:ea typeface="Roboto"/>
                <a:cs typeface="Roboto"/>
                <a:sym typeface="Roboto"/>
              </a:rPr>
              <a:t>Browser History ID </a:t>
            </a:r>
          </a:p>
          <a:p>
            <a:pPr marL="12700" marR="0" lvl="0" indent="0" algn="ctr" rtl="0">
              <a:lnSpc>
                <a:spcPct val="100000"/>
              </a:lnSpc>
              <a:spcBef>
                <a:spcPts val="0"/>
              </a:spcBef>
              <a:spcAft>
                <a:spcPts val="0"/>
              </a:spcAft>
              <a:buNone/>
            </a:pPr>
            <a:r>
              <a:rPr lang="en-US" sz="1200" dirty="0" smtClean="0">
                <a:latin typeface="Roboto"/>
                <a:ea typeface="Roboto"/>
                <a:cs typeface="Roboto"/>
                <a:sym typeface="Roboto"/>
              </a:rPr>
              <a:t>Cookies &amp; session ID </a:t>
            </a:r>
            <a:endParaRPr sz="1200" dirty="0">
              <a:solidFill>
                <a:srgbClr val="000000"/>
              </a:solidFill>
              <a:latin typeface="Roboto"/>
              <a:ea typeface="Roboto"/>
              <a:cs typeface="Roboto"/>
              <a:sym typeface="Roboto"/>
            </a:endParaRPr>
          </a:p>
        </p:txBody>
      </p:sp>
      <p:sp>
        <p:nvSpPr>
          <p:cNvPr id="1114" name="Google Shape;1114;p48"/>
          <p:cNvSpPr txBox="1"/>
          <p:nvPr/>
        </p:nvSpPr>
        <p:spPr>
          <a:xfrm>
            <a:off x="6060588"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3"/>
                </a:solidFill>
                <a:latin typeface="Roboto"/>
                <a:ea typeface="Roboto"/>
                <a:cs typeface="Roboto"/>
                <a:sym typeface="Roboto"/>
              </a:rPr>
              <a:t>History</a:t>
            </a:r>
            <a:endParaRPr b="1" dirty="0">
              <a:solidFill>
                <a:schemeClr val="accent3"/>
              </a:solidFill>
              <a:latin typeface="Roboto"/>
              <a:ea typeface="Roboto"/>
              <a:cs typeface="Roboto"/>
              <a:sym typeface="Roboto"/>
            </a:endParaRPr>
          </a:p>
        </p:txBody>
      </p:sp>
      <p:sp>
        <p:nvSpPr>
          <p:cNvPr id="1115" name="Google Shape;1115;p48"/>
          <p:cNvSpPr/>
          <p:nvPr/>
        </p:nvSpPr>
        <p:spPr>
          <a:xfrm>
            <a:off x="7574829" y="1539848"/>
            <a:ext cx="1009249" cy="586480"/>
          </a:xfrm>
          <a:custGeom>
            <a:avLst/>
            <a:gdLst/>
            <a:ahLst/>
            <a:cxnLst/>
            <a:rect l="l" t="t" r="r" b="b"/>
            <a:pathLst>
              <a:path w="36317" h="21104" extrusionOk="0">
                <a:moveTo>
                  <a:pt x="11003" y="8071"/>
                </a:moveTo>
                <a:cubicBezTo>
                  <a:pt x="11128" y="7344"/>
                  <a:pt x="11203" y="6768"/>
                  <a:pt x="11354" y="6191"/>
                </a:cubicBezTo>
                <a:cubicBezTo>
                  <a:pt x="11454" y="5790"/>
                  <a:pt x="11630" y="5414"/>
                  <a:pt x="11780" y="5038"/>
                </a:cubicBezTo>
                <a:cubicBezTo>
                  <a:pt x="13008" y="2282"/>
                  <a:pt x="15214" y="778"/>
                  <a:pt x="18146" y="402"/>
                </a:cubicBezTo>
                <a:cubicBezTo>
                  <a:pt x="21028" y="1"/>
                  <a:pt x="23234" y="1254"/>
                  <a:pt x="24537" y="3886"/>
                </a:cubicBezTo>
                <a:cubicBezTo>
                  <a:pt x="25138" y="5064"/>
                  <a:pt x="25539" y="6342"/>
                  <a:pt x="25414" y="7695"/>
                </a:cubicBezTo>
                <a:cubicBezTo>
                  <a:pt x="25389" y="7921"/>
                  <a:pt x="25640" y="8146"/>
                  <a:pt x="25865" y="8146"/>
                </a:cubicBezTo>
                <a:cubicBezTo>
                  <a:pt x="26166" y="8121"/>
                  <a:pt x="26492" y="8071"/>
                  <a:pt x="26818" y="8046"/>
                </a:cubicBezTo>
                <a:cubicBezTo>
                  <a:pt x="28296" y="7896"/>
                  <a:pt x="29524" y="8372"/>
                  <a:pt x="30502" y="9500"/>
                </a:cubicBezTo>
                <a:cubicBezTo>
                  <a:pt x="30853" y="9901"/>
                  <a:pt x="31179" y="10352"/>
                  <a:pt x="31479" y="10803"/>
                </a:cubicBezTo>
                <a:cubicBezTo>
                  <a:pt x="32231" y="12006"/>
                  <a:pt x="32482" y="13259"/>
                  <a:pt x="31705" y="14562"/>
                </a:cubicBezTo>
                <a:cubicBezTo>
                  <a:pt x="31605" y="14713"/>
                  <a:pt x="31554" y="14913"/>
                  <a:pt x="31529" y="15089"/>
                </a:cubicBezTo>
                <a:cubicBezTo>
                  <a:pt x="31479" y="15314"/>
                  <a:pt x="31880" y="15640"/>
                  <a:pt x="32081" y="15515"/>
                </a:cubicBezTo>
                <a:cubicBezTo>
                  <a:pt x="32382" y="15314"/>
                  <a:pt x="32657" y="15089"/>
                  <a:pt x="33033" y="14788"/>
                </a:cubicBezTo>
                <a:cubicBezTo>
                  <a:pt x="33284" y="14888"/>
                  <a:pt x="33660" y="14963"/>
                  <a:pt x="33961" y="15164"/>
                </a:cubicBezTo>
                <a:cubicBezTo>
                  <a:pt x="34412" y="15465"/>
                  <a:pt x="34813" y="15841"/>
                  <a:pt x="35239" y="16166"/>
                </a:cubicBezTo>
                <a:cubicBezTo>
                  <a:pt x="36216" y="16918"/>
                  <a:pt x="36316" y="17946"/>
                  <a:pt x="36016" y="19023"/>
                </a:cubicBezTo>
                <a:cubicBezTo>
                  <a:pt x="35940" y="19324"/>
                  <a:pt x="35765" y="19625"/>
                  <a:pt x="35565" y="19851"/>
                </a:cubicBezTo>
                <a:cubicBezTo>
                  <a:pt x="34913" y="20653"/>
                  <a:pt x="34036" y="21003"/>
                  <a:pt x="33033" y="21104"/>
                </a:cubicBezTo>
                <a:cubicBezTo>
                  <a:pt x="32783" y="21104"/>
                  <a:pt x="32507" y="21104"/>
                  <a:pt x="32231" y="21104"/>
                </a:cubicBezTo>
                <a:cubicBezTo>
                  <a:pt x="23785" y="21079"/>
                  <a:pt x="15339" y="21079"/>
                  <a:pt x="6893" y="21079"/>
                </a:cubicBezTo>
                <a:cubicBezTo>
                  <a:pt x="5965" y="21079"/>
                  <a:pt x="5063" y="21079"/>
                  <a:pt x="4136" y="21079"/>
                </a:cubicBezTo>
                <a:cubicBezTo>
                  <a:pt x="1805" y="21104"/>
                  <a:pt x="0" y="19349"/>
                  <a:pt x="51" y="17018"/>
                </a:cubicBezTo>
                <a:cubicBezTo>
                  <a:pt x="51" y="16442"/>
                  <a:pt x="151" y="15841"/>
                  <a:pt x="326" y="15264"/>
                </a:cubicBezTo>
                <a:cubicBezTo>
                  <a:pt x="652" y="14211"/>
                  <a:pt x="1429" y="13585"/>
                  <a:pt x="2557" y="13535"/>
                </a:cubicBezTo>
                <a:cubicBezTo>
                  <a:pt x="3108" y="13535"/>
                  <a:pt x="3660" y="13560"/>
                  <a:pt x="4211" y="13560"/>
                </a:cubicBezTo>
                <a:cubicBezTo>
                  <a:pt x="4587" y="13585"/>
                  <a:pt x="4938" y="13610"/>
                  <a:pt x="5314" y="13610"/>
                </a:cubicBezTo>
                <a:cubicBezTo>
                  <a:pt x="5815" y="13610"/>
                  <a:pt x="6041" y="13209"/>
                  <a:pt x="5740" y="12783"/>
                </a:cubicBezTo>
                <a:cubicBezTo>
                  <a:pt x="5389" y="12257"/>
                  <a:pt x="5264" y="11705"/>
                  <a:pt x="5289" y="11079"/>
                </a:cubicBezTo>
                <a:cubicBezTo>
                  <a:pt x="5364" y="9600"/>
                  <a:pt x="6015" y="8572"/>
                  <a:pt x="7419" y="8021"/>
                </a:cubicBezTo>
                <a:cubicBezTo>
                  <a:pt x="8371" y="7670"/>
                  <a:pt x="9299" y="7545"/>
                  <a:pt x="10251" y="7845"/>
                </a:cubicBezTo>
                <a:cubicBezTo>
                  <a:pt x="10477" y="7896"/>
                  <a:pt x="10677" y="7971"/>
                  <a:pt x="11003" y="80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8"/>
          <p:cNvSpPr/>
          <p:nvPr/>
        </p:nvSpPr>
        <p:spPr>
          <a:xfrm>
            <a:off x="7548373" y="1514087"/>
            <a:ext cx="1062162" cy="635224"/>
          </a:xfrm>
          <a:custGeom>
            <a:avLst/>
            <a:gdLst/>
            <a:ahLst/>
            <a:cxnLst/>
            <a:rect l="l" t="t" r="r" b="b"/>
            <a:pathLst>
              <a:path w="38221" h="22858" extrusionOk="0">
                <a:moveTo>
                  <a:pt x="11955" y="8998"/>
                </a:moveTo>
                <a:cubicBezTo>
                  <a:pt x="11629" y="8898"/>
                  <a:pt x="11429" y="8823"/>
                  <a:pt x="11203" y="8772"/>
                </a:cubicBezTo>
                <a:cubicBezTo>
                  <a:pt x="10251" y="8472"/>
                  <a:pt x="9323" y="8597"/>
                  <a:pt x="8371" y="8948"/>
                </a:cubicBezTo>
                <a:cubicBezTo>
                  <a:pt x="6967" y="9499"/>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0" y="14462"/>
                  <a:pt x="3509" y="14462"/>
                </a:cubicBezTo>
                <a:cubicBezTo>
                  <a:pt x="2381" y="14512"/>
                  <a:pt x="1604" y="15138"/>
                  <a:pt x="1278" y="16191"/>
                </a:cubicBezTo>
                <a:cubicBezTo>
                  <a:pt x="1103" y="16768"/>
                  <a:pt x="1003" y="17369"/>
                  <a:pt x="1003" y="17945"/>
                </a:cubicBezTo>
                <a:cubicBezTo>
                  <a:pt x="952" y="20276"/>
                  <a:pt x="2757" y="22031"/>
                  <a:pt x="5088" y="22006"/>
                </a:cubicBezTo>
                <a:cubicBezTo>
                  <a:pt x="6015" y="22006"/>
                  <a:pt x="6917" y="22006"/>
                  <a:pt x="7845" y="22006"/>
                </a:cubicBezTo>
                <a:cubicBezTo>
                  <a:pt x="16291" y="22006"/>
                  <a:pt x="24737" y="22006"/>
                  <a:pt x="33183" y="22031"/>
                </a:cubicBezTo>
                <a:cubicBezTo>
                  <a:pt x="33459" y="22031"/>
                  <a:pt x="33735" y="22031"/>
                  <a:pt x="33985" y="22031"/>
                </a:cubicBezTo>
                <a:cubicBezTo>
                  <a:pt x="34988" y="21930"/>
                  <a:pt x="35865" y="21580"/>
                  <a:pt x="36517" y="20778"/>
                </a:cubicBezTo>
                <a:cubicBezTo>
                  <a:pt x="36717" y="20552"/>
                  <a:pt x="36892" y="20251"/>
                  <a:pt x="36968" y="19950"/>
                </a:cubicBezTo>
                <a:cubicBezTo>
                  <a:pt x="37268" y="18873"/>
                  <a:pt x="37168" y="17845"/>
                  <a:pt x="36191" y="17093"/>
                </a:cubicBezTo>
                <a:cubicBezTo>
                  <a:pt x="35765" y="16768"/>
                  <a:pt x="35364" y="16392"/>
                  <a:pt x="34913" y="16091"/>
                </a:cubicBezTo>
                <a:cubicBezTo>
                  <a:pt x="34612" y="15890"/>
                  <a:pt x="34236" y="15815"/>
                  <a:pt x="33985" y="15715"/>
                </a:cubicBezTo>
                <a:cubicBezTo>
                  <a:pt x="33609" y="16016"/>
                  <a:pt x="33334" y="16241"/>
                  <a:pt x="33033" y="16442"/>
                </a:cubicBezTo>
                <a:cubicBezTo>
                  <a:pt x="32832" y="16567"/>
                  <a:pt x="32431" y="16241"/>
                  <a:pt x="32481" y="16016"/>
                </a:cubicBezTo>
                <a:cubicBezTo>
                  <a:pt x="32506" y="15840"/>
                  <a:pt x="32557" y="15640"/>
                  <a:pt x="32657" y="15489"/>
                </a:cubicBezTo>
                <a:cubicBezTo>
                  <a:pt x="33434" y="14186"/>
                  <a:pt x="33183" y="12933"/>
                  <a:pt x="32431" y="11730"/>
                </a:cubicBezTo>
                <a:cubicBezTo>
                  <a:pt x="32131" y="11279"/>
                  <a:pt x="31805" y="10828"/>
                  <a:pt x="31454" y="10427"/>
                </a:cubicBezTo>
                <a:cubicBezTo>
                  <a:pt x="30476" y="9299"/>
                  <a:pt x="29248" y="8823"/>
                  <a:pt x="27770" y="8973"/>
                </a:cubicBezTo>
                <a:cubicBezTo>
                  <a:pt x="27444" y="8998"/>
                  <a:pt x="27118" y="9048"/>
                  <a:pt x="26817" y="9073"/>
                </a:cubicBezTo>
                <a:cubicBezTo>
                  <a:pt x="26592" y="9073"/>
                  <a:pt x="26341" y="8848"/>
                  <a:pt x="26366" y="8622"/>
                </a:cubicBezTo>
                <a:cubicBezTo>
                  <a:pt x="26491" y="7269"/>
                  <a:pt x="26090" y="5991"/>
                  <a:pt x="25489" y="4813"/>
                </a:cubicBezTo>
                <a:cubicBezTo>
                  <a:pt x="24186" y="2181"/>
                  <a:pt x="21980" y="928"/>
                  <a:pt x="19098" y="1329"/>
                </a:cubicBezTo>
                <a:cubicBezTo>
                  <a:pt x="16166" y="1705"/>
                  <a:pt x="13960" y="3209"/>
                  <a:pt x="12732" y="5965"/>
                </a:cubicBezTo>
                <a:cubicBezTo>
                  <a:pt x="12582" y="6341"/>
                  <a:pt x="12406" y="6717"/>
                  <a:pt x="12306" y="7118"/>
                </a:cubicBezTo>
                <a:cubicBezTo>
                  <a:pt x="12155" y="7695"/>
                  <a:pt x="12080" y="8271"/>
                  <a:pt x="11955" y="8998"/>
                </a:cubicBezTo>
                <a:close/>
                <a:moveTo>
                  <a:pt x="11328" y="7870"/>
                </a:moveTo>
                <a:cubicBezTo>
                  <a:pt x="11454" y="7394"/>
                  <a:pt x="11554" y="7068"/>
                  <a:pt x="11629" y="6717"/>
                </a:cubicBezTo>
                <a:cubicBezTo>
                  <a:pt x="12456" y="3584"/>
                  <a:pt x="14511" y="1680"/>
                  <a:pt x="17519" y="727"/>
                </a:cubicBezTo>
                <a:cubicBezTo>
                  <a:pt x="18095" y="552"/>
                  <a:pt x="18672" y="452"/>
                  <a:pt x="19273" y="376"/>
                </a:cubicBezTo>
                <a:cubicBezTo>
                  <a:pt x="22206" y="0"/>
                  <a:pt x="24311" y="1329"/>
                  <a:pt x="25915" y="3660"/>
                </a:cubicBezTo>
                <a:cubicBezTo>
                  <a:pt x="26542" y="4562"/>
                  <a:pt x="26943" y="5590"/>
                  <a:pt x="27168" y="6692"/>
                </a:cubicBezTo>
                <a:cubicBezTo>
                  <a:pt x="27243" y="7143"/>
                  <a:pt x="27369" y="7569"/>
                  <a:pt x="27494" y="8046"/>
                </a:cubicBezTo>
                <a:cubicBezTo>
                  <a:pt x="27845" y="8071"/>
                  <a:pt x="28171" y="8096"/>
                  <a:pt x="28471" y="8096"/>
                </a:cubicBezTo>
                <a:cubicBezTo>
                  <a:pt x="29750" y="8071"/>
                  <a:pt x="30802" y="8572"/>
                  <a:pt x="31730" y="9374"/>
                </a:cubicBezTo>
                <a:cubicBezTo>
                  <a:pt x="32506" y="10101"/>
                  <a:pt x="33108" y="10953"/>
                  <a:pt x="33609" y="11905"/>
                </a:cubicBezTo>
                <a:cubicBezTo>
                  <a:pt x="33885" y="12382"/>
                  <a:pt x="34035" y="12908"/>
                  <a:pt x="34060" y="13484"/>
                </a:cubicBezTo>
                <a:cubicBezTo>
                  <a:pt x="34060" y="13835"/>
                  <a:pt x="34060" y="14211"/>
                  <a:pt x="34060" y="14462"/>
                </a:cubicBezTo>
                <a:cubicBezTo>
                  <a:pt x="34336" y="14863"/>
                  <a:pt x="34662" y="14888"/>
                  <a:pt x="34938" y="15038"/>
                </a:cubicBezTo>
                <a:cubicBezTo>
                  <a:pt x="35965" y="15514"/>
                  <a:pt x="36792" y="16216"/>
                  <a:pt x="37469" y="17093"/>
                </a:cubicBezTo>
                <a:cubicBezTo>
                  <a:pt x="37945" y="17695"/>
                  <a:pt x="38221" y="18346"/>
                  <a:pt x="37995" y="19148"/>
                </a:cubicBezTo>
                <a:cubicBezTo>
                  <a:pt x="37920" y="19349"/>
                  <a:pt x="37920" y="19600"/>
                  <a:pt x="37895" y="19825"/>
                </a:cubicBezTo>
                <a:cubicBezTo>
                  <a:pt x="37644" y="21304"/>
                  <a:pt x="36717" y="22281"/>
                  <a:pt x="35263" y="22657"/>
                </a:cubicBezTo>
                <a:cubicBezTo>
                  <a:pt x="34486" y="22833"/>
                  <a:pt x="33709" y="22833"/>
                  <a:pt x="32933" y="22833"/>
                </a:cubicBezTo>
                <a:cubicBezTo>
                  <a:pt x="27669" y="22833"/>
                  <a:pt x="22381" y="22858"/>
                  <a:pt x="17118" y="22858"/>
                </a:cubicBezTo>
                <a:cubicBezTo>
                  <a:pt x="13384" y="22858"/>
                  <a:pt x="9674" y="22858"/>
                  <a:pt x="5965" y="22858"/>
                </a:cubicBezTo>
                <a:cubicBezTo>
                  <a:pt x="5414" y="22833"/>
                  <a:pt x="4862" y="22833"/>
                  <a:pt x="4311" y="22783"/>
                </a:cubicBezTo>
                <a:cubicBezTo>
                  <a:pt x="2005" y="22607"/>
                  <a:pt x="201" y="20803"/>
                  <a:pt x="75" y="18497"/>
                </a:cubicBezTo>
                <a:cubicBezTo>
                  <a:pt x="0" y="17645"/>
                  <a:pt x="50" y="16768"/>
                  <a:pt x="326" y="15915"/>
                </a:cubicBezTo>
                <a:cubicBezTo>
                  <a:pt x="852" y="14412"/>
                  <a:pt x="2005" y="13509"/>
                  <a:pt x="3609" y="13434"/>
                </a:cubicBezTo>
                <a:cubicBezTo>
                  <a:pt x="4110" y="13409"/>
                  <a:pt x="4612" y="13434"/>
                  <a:pt x="5188" y="13434"/>
                </a:cubicBezTo>
                <a:cubicBezTo>
                  <a:pt x="5238" y="13108"/>
                  <a:pt x="5288" y="12858"/>
                  <a:pt x="5288" y="12607"/>
                </a:cubicBezTo>
                <a:cubicBezTo>
                  <a:pt x="5288" y="11905"/>
                  <a:pt x="5313" y="11229"/>
                  <a:pt x="5514" y="10552"/>
                </a:cubicBezTo>
                <a:cubicBezTo>
                  <a:pt x="5790" y="9675"/>
                  <a:pt x="6316" y="8998"/>
                  <a:pt x="7093" y="8547"/>
                </a:cubicBezTo>
                <a:cubicBezTo>
                  <a:pt x="8145" y="7920"/>
                  <a:pt x="9248" y="7569"/>
                  <a:pt x="10501" y="7745"/>
                </a:cubicBezTo>
                <a:cubicBezTo>
                  <a:pt x="10727" y="7795"/>
                  <a:pt x="10952" y="7820"/>
                  <a:pt x="11328" y="787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8"/>
          <p:cNvSpPr/>
          <p:nvPr/>
        </p:nvSpPr>
        <p:spPr>
          <a:xfrm>
            <a:off x="7831831" y="2211282"/>
            <a:ext cx="493856" cy="561386"/>
          </a:xfrm>
          <a:custGeom>
            <a:avLst/>
            <a:gdLst/>
            <a:ahLst/>
            <a:cxnLst/>
            <a:rect l="l" t="t" r="r" b="b"/>
            <a:pathLst>
              <a:path w="17771" h="20201" extrusionOk="0">
                <a:moveTo>
                  <a:pt x="8848" y="20201"/>
                </a:moveTo>
                <a:cubicBezTo>
                  <a:pt x="8196" y="19499"/>
                  <a:pt x="7620" y="18948"/>
                  <a:pt x="7118" y="18346"/>
                </a:cubicBezTo>
                <a:cubicBezTo>
                  <a:pt x="4763" y="15464"/>
                  <a:pt x="2331" y="12657"/>
                  <a:pt x="26" y="9725"/>
                </a:cubicBezTo>
                <a:cubicBezTo>
                  <a:pt x="1" y="9700"/>
                  <a:pt x="51" y="9624"/>
                  <a:pt x="51" y="9574"/>
                </a:cubicBezTo>
                <a:cubicBezTo>
                  <a:pt x="151" y="9349"/>
                  <a:pt x="377" y="9424"/>
                  <a:pt x="552" y="9424"/>
                </a:cubicBezTo>
                <a:cubicBezTo>
                  <a:pt x="2131" y="9399"/>
                  <a:pt x="3710" y="9399"/>
                  <a:pt x="5264" y="9374"/>
                </a:cubicBezTo>
                <a:cubicBezTo>
                  <a:pt x="5890" y="9374"/>
                  <a:pt x="6016" y="9223"/>
                  <a:pt x="6016" y="8622"/>
                </a:cubicBezTo>
                <a:cubicBezTo>
                  <a:pt x="5940" y="6567"/>
                  <a:pt x="5915" y="4487"/>
                  <a:pt x="5890" y="2431"/>
                </a:cubicBezTo>
                <a:cubicBezTo>
                  <a:pt x="5865" y="1905"/>
                  <a:pt x="5840" y="1354"/>
                  <a:pt x="5865" y="827"/>
                </a:cubicBezTo>
                <a:cubicBezTo>
                  <a:pt x="5865" y="577"/>
                  <a:pt x="5915" y="351"/>
                  <a:pt x="5940" y="151"/>
                </a:cubicBezTo>
                <a:cubicBezTo>
                  <a:pt x="7118" y="0"/>
                  <a:pt x="10502" y="0"/>
                  <a:pt x="11705" y="151"/>
                </a:cubicBezTo>
                <a:cubicBezTo>
                  <a:pt x="12006" y="401"/>
                  <a:pt x="11930" y="777"/>
                  <a:pt x="11930" y="1103"/>
                </a:cubicBezTo>
                <a:cubicBezTo>
                  <a:pt x="11855" y="3660"/>
                  <a:pt x="11805" y="6216"/>
                  <a:pt x="11730" y="8747"/>
                </a:cubicBezTo>
                <a:cubicBezTo>
                  <a:pt x="11730" y="9098"/>
                  <a:pt x="11905" y="9324"/>
                  <a:pt x="12231" y="9349"/>
                </a:cubicBezTo>
                <a:cubicBezTo>
                  <a:pt x="12382" y="9374"/>
                  <a:pt x="12532" y="9374"/>
                  <a:pt x="12682" y="9374"/>
                </a:cubicBezTo>
                <a:cubicBezTo>
                  <a:pt x="14086" y="9374"/>
                  <a:pt x="15514" y="9399"/>
                  <a:pt x="16943" y="9424"/>
                </a:cubicBezTo>
                <a:cubicBezTo>
                  <a:pt x="17169" y="9424"/>
                  <a:pt x="17419" y="9449"/>
                  <a:pt x="17620" y="9449"/>
                </a:cubicBezTo>
                <a:cubicBezTo>
                  <a:pt x="17770" y="9700"/>
                  <a:pt x="17695" y="9875"/>
                  <a:pt x="17570" y="10025"/>
                </a:cubicBezTo>
                <a:cubicBezTo>
                  <a:pt x="17394" y="10276"/>
                  <a:pt x="17194" y="10502"/>
                  <a:pt x="17018" y="10727"/>
                </a:cubicBezTo>
                <a:cubicBezTo>
                  <a:pt x="15038" y="13083"/>
                  <a:pt x="13058" y="15464"/>
                  <a:pt x="11053" y="17820"/>
                </a:cubicBezTo>
                <a:cubicBezTo>
                  <a:pt x="10402" y="18622"/>
                  <a:pt x="9750" y="19399"/>
                  <a:pt x="8848" y="2020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txBox="1"/>
          <p:nvPr/>
        </p:nvSpPr>
        <p:spPr>
          <a:xfrm>
            <a:off x="7472100" y="3088794"/>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 sz="1200" dirty="0" smtClean="0">
                <a:latin typeface="Roboto"/>
                <a:ea typeface="Roboto"/>
                <a:cs typeface="Roboto"/>
                <a:sym typeface="Roboto"/>
              </a:rPr>
              <a:t>Used the secured network TLSV1.2</a:t>
            </a:r>
            <a:endParaRPr sz="1200" dirty="0">
              <a:solidFill>
                <a:srgbClr val="000000"/>
              </a:solidFill>
              <a:latin typeface="Roboto"/>
              <a:ea typeface="Roboto"/>
              <a:cs typeface="Roboto"/>
              <a:sym typeface="Roboto"/>
            </a:endParaRPr>
          </a:p>
        </p:txBody>
      </p:sp>
      <p:sp>
        <p:nvSpPr>
          <p:cNvPr id="1119" name="Google Shape;1119;p48"/>
          <p:cNvSpPr txBox="1"/>
          <p:nvPr/>
        </p:nvSpPr>
        <p:spPr>
          <a:xfrm>
            <a:off x="7505550"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2"/>
                </a:solidFill>
                <a:latin typeface="Roboto"/>
                <a:ea typeface="Roboto"/>
                <a:cs typeface="Roboto"/>
                <a:sym typeface="Roboto"/>
              </a:rPr>
              <a:t>Network</a:t>
            </a:r>
            <a:endParaRPr b="1" dirty="0">
              <a:solidFill>
                <a:schemeClr val="accent2"/>
              </a:solidFill>
              <a:latin typeface="Roboto"/>
              <a:ea typeface="Roboto"/>
              <a:cs typeface="Roboto"/>
              <a:sym typeface="Roboto"/>
            </a:endParaRPr>
          </a:p>
        </p:txBody>
      </p:sp>
      <p:sp>
        <p:nvSpPr>
          <p:cNvPr id="1120" name="Google Shape;1120;p48"/>
          <p:cNvSpPr txBox="1"/>
          <p:nvPr/>
        </p:nvSpPr>
        <p:spPr>
          <a:xfrm>
            <a:off x="4114000" y="173880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10%</a:t>
            </a:r>
            <a:endParaRPr sz="1800" b="1" dirty="0">
              <a:solidFill>
                <a:schemeClr val="lt1"/>
              </a:solidFill>
              <a:latin typeface="Roboto"/>
              <a:ea typeface="Roboto"/>
              <a:cs typeface="Roboto"/>
              <a:sym typeface="Roboto"/>
            </a:endParaRPr>
          </a:p>
        </p:txBody>
      </p:sp>
      <p:sp>
        <p:nvSpPr>
          <p:cNvPr id="1121" name="Google Shape;1121;p48"/>
          <p:cNvSpPr txBox="1"/>
          <p:nvPr/>
        </p:nvSpPr>
        <p:spPr>
          <a:xfrm>
            <a:off x="3127225" y="238910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35%</a:t>
            </a:r>
            <a:endParaRPr sz="1800" b="1" dirty="0">
              <a:solidFill>
                <a:schemeClr val="lt1"/>
              </a:solidFill>
              <a:latin typeface="Roboto"/>
              <a:ea typeface="Roboto"/>
              <a:cs typeface="Roboto"/>
              <a:sym typeface="Roboto"/>
            </a:endParaRPr>
          </a:p>
        </p:txBody>
      </p:sp>
      <p:sp>
        <p:nvSpPr>
          <p:cNvPr id="1122" name="Google Shape;1122;p48"/>
          <p:cNvSpPr txBox="1"/>
          <p:nvPr/>
        </p:nvSpPr>
        <p:spPr>
          <a:xfrm>
            <a:off x="4071800" y="347155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50%</a:t>
            </a:r>
            <a:endParaRPr sz="1800" b="1" dirty="0">
              <a:solidFill>
                <a:schemeClr val="lt1"/>
              </a:solidFill>
              <a:latin typeface="Roboto"/>
              <a:ea typeface="Roboto"/>
              <a:cs typeface="Roboto"/>
              <a:sym typeface="Roboto"/>
            </a:endParaRPr>
          </a:p>
        </p:txBody>
      </p:sp>
      <p:sp>
        <p:nvSpPr>
          <p:cNvPr id="1123" name="Google Shape;1123;p48"/>
          <p:cNvSpPr txBox="1"/>
          <p:nvPr/>
        </p:nvSpPr>
        <p:spPr>
          <a:xfrm>
            <a:off x="4814400" y="2466792"/>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5%</a:t>
            </a:r>
            <a:endParaRPr sz="1800" b="1"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5819036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4"/>
          <p:cNvSpPr txBox="1"/>
          <p:nvPr/>
        </p:nvSpPr>
        <p:spPr>
          <a:xfrm>
            <a:off x="457200" y="2068674"/>
            <a:ext cx="1573800" cy="4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latin typeface="Roboto"/>
                <a:ea typeface="Roboto"/>
                <a:cs typeface="Roboto"/>
                <a:sym typeface="Roboto"/>
              </a:rPr>
              <a:t>One drive gives a Vault feature to save the data private in Drive</a:t>
            </a:r>
            <a:endParaRPr sz="1200" dirty="0">
              <a:latin typeface="Roboto"/>
              <a:ea typeface="Roboto"/>
              <a:cs typeface="Roboto"/>
              <a:sym typeface="Roboto"/>
            </a:endParaRPr>
          </a:p>
        </p:txBody>
      </p:sp>
      <p:sp>
        <p:nvSpPr>
          <p:cNvPr id="926" name="Google Shape;926;p44"/>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One Drive </a:t>
            </a:r>
            <a:endParaRPr dirty="0"/>
          </a:p>
        </p:txBody>
      </p:sp>
      <p:sp>
        <p:nvSpPr>
          <p:cNvPr id="927" name="Google Shape;927;p44"/>
          <p:cNvSpPr/>
          <p:nvPr/>
        </p:nvSpPr>
        <p:spPr>
          <a:xfrm>
            <a:off x="4865247" y="2677676"/>
            <a:ext cx="1308786" cy="1179851"/>
          </a:xfrm>
          <a:custGeom>
            <a:avLst/>
            <a:gdLst/>
            <a:ahLst/>
            <a:cxnLst/>
            <a:rect l="l" t="t" r="r" b="b"/>
            <a:pathLst>
              <a:path w="77846" h="70177" extrusionOk="0">
                <a:moveTo>
                  <a:pt x="32707" y="1"/>
                </a:moveTo>
                <a:cubicBezTo>
                  <a:pt x="32607" y="26"/>
                  <a:pt x="32507" y="26"/>
                  <a:pt x="32406" y="26"/>
                </a:cubicBezTo>
                <a:cubicBezTo>
                  <a:pt x="32356" y="26"/>
                  <a:pt x="32306" y="26"/>
                  <a:pt x="32256" y="51"/>
                </a:cubicBezTo>
                <a:cubicBezTo>
                  <a:pt x="32131" y="51"/>
                  <a:pt x="32005" y="76"/>
                  <a:pt x="31880" y="76"/>
                </a:cubicBezTo>
                <a:cubicBezTo>
                  <a:pt x="31629" y="126"/>
                  <a:pt x="31354" y="151"/>
                  <a:pt x="31078" y="227"/>
                </a:cubicBezTo>
                <a:cubicBezTo>
                  <a:pt x="27369" y="978"/>
                  <a:pt x="24261" y="3685"/>
                  <a:pt x="22732" y="6768"/>
                </a:cubicBezTo>
                <a:cubicBezTo>
                  <a:pt x="22557" y="7094"/>
                  <a:pt x="22431" y="7395"/>
                  <a:pt x="22306" y="7720"/>
                </a:cubicBezTo>
                <a:cubicBezTo>
                  <a:pt x="21905" y="8723"/>
                  <a:pt x="21679" y="9775"/>
                  <a:pt x="21679" y="10778"/>
                </a:cubicBezTo>
                <a:cubicBezTo>
                  <a:pt x="21629" y="17119"/>
                  <a:pt x="25389" y="18447"/>
                  <a:pt x="25940" y="20753"/>
                </a:cubicBezTo>
                <a:cubicBezTo>
                  <a:pt x="26291" y="22307"/>
                  <a:pt x="25088" y="23259"/>
                  <a:pt x="21805" y="23259"/>
                </a:cubicBezTo>
                <a:cubicBezTo>
                  <a:pt x="14662" y="23284"/>
                  <a:pt x="7494" y="23309"/>
                  <a:pt x="351" y="23334"/>
                </a:cubicBezTo>
                <a:lnTo>
                  <a:pt x="176" y="36944"/>
                </a:lnTo>
                <a:cubicBezTo>
                  <a:pt x="176" y="39846"/>
                  <a:pt x="870" y="41128"/>
                  <a:pt x="2107" y="41128"/>
                </a:cubicBezTo>
                <a:cubicBezTo>
                  <a:pt x="2280" y="41128"/>
                  <a:pt x="2463" y="41103"/>
                  <a:pt x="2657" y="41054"/>
                </a:cubicBezTo>
                <a:cubicBezTo>
                  <a:pt x="4963" y="40502"/>
                  <a:pt x="6341" y="36718"/>
                  <a:pt x="12682" y="36718"/>
                </a:cubicBezTo>
                <a:cubicBezTo>
                  <a:pt x="12694" y="36718"/>
                  <a:pt x="12706" y="36718"/>
                  <a:pt x="12718" y="36718"/>
                </a:cubicBezTo>
                <a:cubicBezTo>
                  <a:pt x="17672" y="36718"/>
                  <a:pt x="23384" y="41796"/>
                  <a:pt x="23334" y="48046"/>
                </a:cubicBezTo>
                <a:cubicBezTo>
                  <a:pt x="23283" y="54337"/>
                  <a:pt x="17469" y="59450"/>
                  <a:pt x="12506" y="59450"/>
                </a:cubicBezTo>
                <a:cubicBezTo>
                  <a:pt x="12486" y="59450"/>
                  <a:pt x="12465" y="59450"/>
                  <a:pt x="12444" y="59450"/>
                </a:cubicBezTo>
                <a:cubicBezTo>
                  <a:pt x="6157" y="59450"/>
                  <a:pt x="4855" y="55689"/>
                  <a:pt x="2557" y="55164"/>
                </a:cubicBezTo>
                <a:cubicBezTo>
                  <a:pt x="2363" y="55115"/>
                  <a:pt x="2179" y="55090"/>
                  <a:pt x="2005" y="55090"/>
                </a:cubicBezTo>
                <a:cubicBezTo>
                  <a:pt x="764" y="55090"/>
                  <a:pt x="47" y="56372"/>
                  <a:pt x="25" y="59274"/>
                </a:cubicBezTo>
                <a:lnTo>
                  <a:pt x="0" y="69650"/>
                </a:lnTo>
                <a:cubicBezTo>
                  <a:pt x="3890" y="69610"/>
                  <a:pt x="7765" y="69584"/>
                  <a:pt x="11619" y="69584"/>
                </a:cubicBezTo>
                <a:cubicBezTo>
                  <a:pt x="14966" y="69584"/>
                  <a:pt x="18296" y="69604"/>
                  <a:pt x="21604" y="69650"/>
                </a:cubicBezTo>
                <a:cubicBezTo>
                  <a:pt x="21880" y="69650"/>
                  <a:pt x="22181" y="69650"/>
                  <a:pt x="22481" y="69676"/>
                </a:cubicBezTo>
                <a:cubicBezTo>
                  <a:pt x="25414" y="69701"/>
                  <a:pt x="28321" y="69776"/>
                  <a:pt x="31203" y="69851"/>
                </a:cubicBezTo>
                <a:cubicBezTo>
                  <a:pt x="31504" y="69876"/>
                  <a:pt x="31805" y="69876"/>
                  <a:pt x="32081" y="69876"/>
                </a:cubicBezTo>
                <a:cubicBezTo>
                  <a:pt x="32406" y="69901"/>
                  <a:pt x="32732" y="69901"/>
                  <a:pt x="33058" y="69901"/>
                </a:cubicBezTo>
                <a:cubicBezTo>
                  <a:pt x="34336" y="69951"/>
                  <a:pt x="35589" y="70001"/>
                  <a:pt x="36842" y="70051"/>
                </a:cubicBezTo>
                <a:cubicBezTo>
                  <a:pt x="37118" y="70051"/>
                  <a:pt x="37419" y="70077"/>
                  <a:pt x="37720" y="70077"/>
                </a:cubicBezTo>
                <a:cubicBezTo>
                  <a:pt x="37845" y="70077"/>
                  <a:pt x="37970" y="70102"/>
                  <a:pt x="38121" y="70102"/>
                </a:cubicBezTo>
                <a:cubicBezTo>
                  <a:pt x="38672" y="70127"/>
                  <a:pt x="39223" y="70152"/>
                  <a:pt x="39775" y="70177"/>
                </a:cubicBezTo>
                <a:lnTo>
                  <a:pt x="40752" y="70177"/>
                </a:lnTo>
                <a:cubicBezTo>
                  <a:pt x="41003" y="70152"/>
                  <a:pt x="41228" y="70152"/>
                  <a:pt x="41454" y="70152"/>
                </a:cubicBezTo>
                <a:cubicBezTo>
                  <a:pt x="41680" y="70127"/>
                  <a:pt x="41905" y="70127"/>
                  <a:pt x="42106" y="70102"/>
                </a:cubicBezTo>
                <a:cubicBezTo>
                  <a:pt x="42381" y="70102"/>
                  <a:pt x="42632" y="70077"/>
                  <a:pt x="42883" y="70051"/>
                </a:cubicBezTo>
                <a:cubicBezTo>
                  <a:pt x="43083" y="70026"/>
                  <a:pt x="43309" y="70026"/>
                  <a:pt x="43509" y="70001"/>
                </a:cubicBezTo>
                <a:cubicBezTo>
                  <a:pt x="43609" y="69976"/>
                  <a:pt x="43685" y="69976"/>
                  <a:pt x="43760" y="69976"/>
                </a:cubicBezTo>
                <a:cubicBezTo>
                  <a:pt x="43985" y="69951"/>
                  <a:pt x="44186" y="69926"/>
                  <a:pt x="44386" y="69901"/>
                </a:cubicBezTo>
                <a:cubicBezTo>
                  <a:pt x="45063" y="69826"/>
                  <a:pt x="45740" y="69726"/>
                  <a:pt x="46391" y="69600"/>
                </a:cubicBezTo>
                <a:cubicBezTo>
                  <a:pt x="46667" y="69550"/>
                  <a:pt x="46968" y="69500"/>
                  <a:pt x="47244" y="69450"/>
                </a:cubicBezTo>
                <a:cubicBezTo>
                  <a:pt x="47269" y="69450"/>
                  <a:pt x="47294" y="69450"/>
                  <a:pt x="47319" y="69425"/>
                </a:cubicBezTo>
                <a:cubicBezTo>
                  <a:pt x="47494" y="69400"/>
                  <a:pt x="47695" y="69350"/>
                  <a:pt x="47895" y="69325"/>
                </a:cubicBezTo>
                <a:cubicBezTo>
                  <a:pt x="47920" y="69300"/>
                  <a:pt x="47945" y="69300"/>
                  <a:pt x="47995" y="69300"/>
                </a:cubicBezTo>
                <a:cubicBezTo>
                  <a:pt x="48171" y="69249"/>
                  <a:pt x="48346" y="69224"/>
                  <a:pt x="48547" y="69174"/>
                </a:cubicBezTo>
                <a:cubicBezTo>
                  <a:pt x="49098" y="69049"/>
                  <a:pt x="49650" y="68899"/>
                  <a:pt x="50201" y="68748"/>
                </a:cubicBezTo>
                <a:cubicBezTo>
                  <a:pt x="50502" y="68648"/>
                  <a:pt x="50802" y="68573"/>
                  <a:pt x="51103" y="68473"/>
                </a:cubicBezTo>
                <a:cubicBezTo>
                  <a:pt x="51404" y="68372"/>
                  <a:pt x="51705" y="68272"/>
                  <a:pt x="51980" y="68172"/>
                </a:cubicBezTo>
                <a:lnTo>
                  <a:pt x="52056" y="68172"/>
                </a:lnTo>
                <a:cubicBezTo>
                  <a:pt x="52331" y="68072"/>
                  <a:pt x="52607" y="67971"/>
                  <a:pt x="52883" y="67871"/>
                </a:cubicBezTo>
                <a:cubicBezTo>
                  <a:pt x="53183" y="67746"/>
                  <a:pt x="53509" y="67645"/>
                  <a:pt x="53835" y="67495"/>
                </a:cubicBezTo>
                <a:cubicBezTo>
                  <a:pt x="54086" y="67395"/>
                  <a:pt x="54336" y="67295"/>
                  <a:pt x="54587" y="67194"/>
                </a:cubicBezTo>
                <a:cubicBezTo>
                  <a:pt x="54888" y="67069"/>
                  <a:pt x="55163" y="66944"/>
                  <a:pt x="55439" y="66818"/>
                </a:cubicBezTo>
                <a:cubicBezTo>
                  <a:pt x="55715" y="66693"/>
                  <a:pt x="56015" y="66568"/>
                  <a:pt x="56291" y="66417"/>
                </a:cubicBezTo>
                <a:cubicBezTo>
                  <a:pt x="56567" y="66292"/>
                  <a:pt x="56843" y="66167"/>
                  <a:pt x="57118" y="66016"/>
                </a:cubicBezTo>
                <a:cubicBezTo>
                  <a:pt x="57143" y="65991"/>
                  <a:pt x="57193" y="65991"/>
                  <a:pt x="57218" y="65966"/>
                </a:cubicBezTo>
                <a:cubicBezTo>
                  <a:pt x="57444" y="65841"/>
                  <a:pt x="57695" y="65716"/>
                  <a:pt x="57920" y="65590"/>
                </a:cubicBezTo>
                <a:cubicBezTo>
                  <a:pt x="58196" y="65440"/>
                  <a:pt x="58472" y="65290"/>
                  <a:pt x="58722" y="65139"/>
                </a:cubicBezTo>
                <a:cubicBezTo>
                  <a:pt x="58998" y="64989"/>
                  <a:pt x="59274" y="64838"/>
                  <a:pt x="59524" y="64663"/>
                </a:cubicBezTo>
                <a:cubicBezTo>
                  <a:pt x="59725" y="64538"/>
                  <a:pt x="59900" y="64437"/>
                  <a:pt x="60101" y="64312"/>
                </a:cubicBezTo>
                <a:cubicBezTo>
                  <a:pt x="60351" y="64162"/>
                  <a:pt x="60602" y="63986"/>
                  <a:pt x="60853" y="63836"/>
                </a:cubicBezTo>
                <a:cubicBezTo>
                  <a:pt x="61003" y="63736"/>
                  <a:pt x="61153" y="63610"/>
                  <a:pt x="61304" y="63510"/>
                </a:cubicBezTo>
                <a:cubicBezTo>
                  <a:pt x="61905" y="63109"/>
                  <a:pt x="62507" y="62658"/>
                  <a:pt x="63083" y="62232"/>
                </a:cubicBezTo>
                <a:cubicBezTo>
                  <a:pt x="63209" y="62107"/>
                  <a:pt x="63359" y="62006"/>
                  <a:pt x="63484" y="61906"/>
                </a:cubicBezTo>
                <a:cubicBezTo>
                  <a:pt x="63584" y="61831"/>
                  <a:pt x="63660" y="61756"/>
                  <a:pt x="63760" y="61681"/>
                </a:cubicBezTo>
                <a:cubicBezTo>
                  <a:pt x="63885" y="61580"/>
                  <a:pt x="64011" y="61455"/>
                  <a:pt x="64161" y="61355"/>
                </a:cubicBezTo>
                <a:cubicBezTo>
                  <a:pt x="64612" y="60979"/>
                  <a:pt x="65038" y="60603"/>
                  <a:pt x="65489" y="60202"/>
                </a:cubicBezTo>
                <a:cubicBezTo>
                  <a:pt x="65640" y="60051"/>
                  <a:pt x="65790" y="59901"/>
                  <a:pt x="65940" y="59776"/>
                </a:cubicBezTo>
                <a:cubicBezTo>
                  <a:pt x="66216" y="59525"/>
                  <a:pt x="66467" y="59274"/>
                  <a:pt x="66717" y="58999"/>
                </a:cubicBezTo>
                <a:cubicBezTo>
                  <a:pt x="73584" y="52132"/>
                  <a:pt x="77845" y="42658"/>
                  <a:pt x="77845" y="32131"/>
                </a:cubicBezTo>
                <a:cubicBezTo>
                  <a:pt x="77845" y="30578"/>
                  <a:pt x="77745" y="29049"/>
                  <a:pt x="77569" y="27570"/>
                </a:cubicBezTo>
                <a:cubicBezTo>
                  <a:pt x="77469" y="26818"/>
                  <a:pt x="77369" y="26066"/>
                  <a:pt x="77244" y="25339"/>
                </a:cubicBezTo>
                <a:cubicBezTo>
                  <a:pt x="77168" y="24964"/>
                  <a:pt x="77093" y="24613"/>
                  <a:pt x="77018" y="24237"/>
                </a:cubicBezTo>
                <a:cubicBezTo>
                  <a:pt x="76943" y="23861"/>
                  <a:pt x="76868" y="23510"/>
                  <a:pt x="76767" y="23159"/>
                </a:cubicBezTo>
                <a:lnTo>
                  <a:pt x="65589" y="23159"/>
                </a:lnTo>
                <a:cubicBezTo>
                  <a:pt x="57093" y="23184"/>
                  <a:pt x="48071" y="23184"/>
                  <a:pt x="44136" y="23184"/>
                </a:cubicBezTo>
                <a:cubicBezTo>
                  <a:pt x="44092" y="23184"/>
                  <a:pt x="44049" y="23185"/>
                  <a:pt x="44006" y="23185"/>
                </a:cubicBezTo>
                <a:cubicBezTo>
                  <a:pt x="40797" y="23185"/>
                  <a:pt x="39654" y="22261"/>
                  <a:pt x="40025" y="20703"/>
                </a:cubicBezTo>
                <a:cubicBezTo>
                  <a:pt x="40602" y="18397"/>
                  <a:pt x="44386" y="17044"/>
                  <a:pt x="44436" y="10728"/>
                </a:cubicBezTo>
                <a:cubicBezTo>
                  <a:pt x="44462" y="6643"/>
                  <a:pt x="41078" y="2056"/>
                  <a:pt x="36416" y="527"/>
                </a:cubicBezTo>
                <a:cubicBezTo>
                  <a:pt x="35364" y="176"/>
                  <a:pt x="34261" y="1"/>
                  <a:pt x="33133"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44"/>
          <p:cNvSpPr/>
          <p:nvPr/>
        </p:nvSpPr>
        <p:spPr>
          <a:xfrm>
            <a:off x="4489536" y="1568307"/>
            <a:ext cx="1672003" cy="1011726"/>
          </a:xfrm>
          <a:custGeom>
            <a:avLst/>
            <a:gdLst/>
            <a:ahLst/>
            <a:cxnLst/>
            <a:rect l="l" t="t" r="r" b="b"/>
            <a:pathLst>
              <a:path w="99450" h="60177" extrusionOk="0">
                <a:moveTo>
                  <a:pt x="23484" y="0"/>
                </a:moveTo>
                <a:cubicBezTo>
                  <a:pt x="23434" y="5464"/>
                  <a:pt x="23409" y="16517"/>
                  <a:pt x="23359" y="21980"/>
                </a:cubicBezTo>
                <a:cubicBezTo>
                  <a:pt x="23337" y="24902"/>
                  <a:pt x="22591" y="26182"/>
                  <a:pt x="21347" y="26182"/>
                </a:cubicBezTo>
                <a:cubicBezTo>
                  <a:pt x="21182" y="26182"/>
                  <a:pt x="21009" y="26160"/>
                  <a:pt x="20828" y="26116"/>
                </a:cubicBezTo>
                <a:cubicBezTo>
                  <a:pt x="18522" y="25564"/>
                  <a:pt x="17218" y="21805"/>
                  <a:pt x="10878" y="21805"/>
                </a:cubicBezTo>
                <a:cubicBezTo>
                  <a:pt x="5890" y="21830"/>
                  <a:pt x="76" y="26943"/>
                  <a:pt x="50" y="33234"/>
                </a:cubicBezTo>
                <a:cubicBezTo>
                  <a:pt x="0" y="39484"/>
                  <a:pt x="5687" y="44562"/>
                  <a:pt x="10665" y="44562"/>
                </a:cubicBezTo>
                <a:cubicBezTo>
                  <a:pt x="10678" y="44562"/>
                  <a:pt x="10690" y="44562"/>
                  <a:pt x="10702" y="44562"/>
                </a:cubicBezTo>
                <a:cubicBezTo>
                  <a:pt x="17043" y="44537"/>
                  <a:pt x="18396" y="40777"/>
                  <a:pt x="20702" y="40201"/>
                </a:cubicBezTo>
                <a:cubicBezTo>
                  <a:pt x="20889" y="40157"/>
                  <a:pt x="21067" y="40134"/>
                  <a:pt x="21235" y="40134"/>
                </a:cubicBezTo>
                <a:cubicBezTo>
                  <a:pt x="22487" y="40134"/>
                  <a:pt x="23206" y="41395"/>
                  <a:pt x="23183" y="44311"/>
                </a:cubicBezTo>
                <a:cubicBezTo>
                  <a:pt x="23133" y="51479"/>
                  <a:pt x="23083" y="53033"/>
                  <a:pt x="23033" y="60176"/>
                </a:cubicBezTo>
                <a:lnTo>
                  <a:pt x="44462" y="60126"/>
                </a:lnTo>
                <a:cubicBezTo>
                  <a:pt x="47770" y="60101"/>
                  <a:pt x="48973" y="59174"/>
                  <a:pt x="48597" y="57595"/>
                </a:cubicBezTo>
                <a:cubicBezTo>
                  <a:pt x="48071" y="55289"/>
                  <a:pt x="44311" y="53961"/>
                  <a:pt x="44361" y="47645"/>
                </a:cubicBezTo>
                <a:cubicBezTo>
                  <a:pt x="44412" y="42657"/>
                  <a:pt x="49524" y="36868"/>
                  <a:pt x="55815" y="36843"/>
                </a:cubicBezTo>
                <a:cubicBezTo>
                  <a:pt x="62081" y="36843"/>
                  <a:pt x="67144" y="42582"/>
                  <a:pt x="67093" y="47570"/>
                </a:cubicBezTo>
                <a:cubicBezTo>
                  <a:pt x="67043" y="53910"/>
                  <a:pt x="63284" y="55264"/>
                  <a:pt x="62707" y="57544"/>
                </a:cubicBezTo>
                <a:cubicBezTo>
                  <a:pt x="62306" y="59123"/>
                  <a:pt x="63484" y="60051"/>
                  <a:pt x="66793" y="60051"/>
                </a:cubicBezTo>
                <a:lnTo>
                  <a:pt x="99449" y="60001"/>
                </a:lnTo>
                <a:cubicBezTo>
                  <a:pt x="97845" y="53334"/>
                  <a:pt x="94487" y="47369"/>
                  <a:pt x="89875" y="42607"/>
                </a:cubicBezTo>
                <a:cubicBezTo>
                  <a:pt x="83585" y="36091"/>
                  <a:pt x="74963" y="31780"/>
                  <a:pt x="65364" y="31028"/>
                </a:cubicBezTo>
                <a:cubicBezTo>
                  <a:pt x="62156" y="22131"/>
                  <a:pt x="56291" y="14386"/>
                  <a:pt x="48773" y="8923"/>
                </a:cubicBezTo>
                <a:cubicBezTo>
                  <a:pt x="41605" y="3685"/>
                  <a:pt x="32908" y="451"/>
                  <a:pt x="23484"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44"/>
          <p:cNvSpPr/>
          <p:nvPr/>
        </p:nvSpPr>
        <p:spPr>
          <a:xfrm>
            <a:off x="2983547" y="1568307"/>
            <a:ext cx="1222403" cy="1404853"/>
          </a:xfrm>
          <a:custGeom>
            <a:avLst/>
            <a:gdLst/>
            <a:ahLst/>
            <a:cxnLst/>
            <a:rect l="l" t="t" r="r" b="b"/>
            <a:pathLst>
              <a:path w="72708" h="83560" extrusionOk="0">
                <a:moveTo>
                  <a:pt x="70427" y="0"/>
                </a:moveTo>
                <a:cubicBezTo>
                  <a:pt x="65991" y="0"/>
                  <a:pt x="61705" y="627"/>
                  <a:pt x="57620" y="1755"/>
                </a:cubicBezTo>
                <a:cubicBezTo>
                  <a:pt x="57545" y="1780"/>
                  <a:pt x="57470" y="1805"/>
                  <a:pt x="57395" y="1830"/>
                </a:cubicBezTo>
                <a:cubicBezTo>
                  <a:pt x="56893" y="1980"/>
                  <a:pt x="56392" y="2131"/>
                  <a:pt x="55891" y="2306"/>
                </a:cubicBezTo>
                <a:cubicBezTo>
                  <a:pt x="55866" y="2306"/>
                  <a:pt x="55841" y="2306"/>
                  <a:pt x="55816" y="2331"/>
                </a:cubicBezTo>
                <a:cubicBezTo>
                  <a:pt x="48723" y="4637"/>
                  <a:pt x="42357" y="8597"/>
                  <a:pt x="37194" y="13760"/>
                </a:cubicBezTo>
                <a:cubicBezTo>
                  <a:pt x="28698" y="22231"/>
                  <a:pt x="23409" y="34011"/>
                  <a:pt x="23409" y="46968"/>
                </a:cubicBezTo>
                <a:lnTo>
                  <a:pt x="23460" y="47394"/>
                </a:lnTo>
                <a:cubicBezTo>
                  <a:pt x="15665" y="47720"/>
                  <a:pt x="8698" y="51003"/>
                  <a:pt x="3560" y="56116"/>
                </a:cubicBezTo>
                <a:cubicBezTo>
                  <a:pt x="2256" y="57419"/>
                  <a:pt x="1053" y="58873"/>
                  <a:pt x="1" y="60402"/>
                </a:cubicBezTo>
                <a:cubicBezTo>
                  <a:pt x="10978" y="60377"/>
                  <a:pt x="24061" y="60377"/>
                  <a:pt x="28497" y="60352"/>
                </a:cubicBezTo>
                <a:cubicBezTo>
                  <a:pt x="31806" y="60352"/>
                  <a:pt x="32983" y="61279"/>
                  <a:pt x="32582" y="62858"/>
                </a:cubicBezTo>
                <a:cubicBezTo>
                  <a:pt x="32031" y="65139"/>
                  <a:pt x="28247" y="66517"/>
                  <a:pt x="28196" y="72833"/>
                </a:cubicBezTo>
                <a:cubicBezTo>
                  <a:pt x="28146" y="77809"/>
                  <a:pt x="33162" y="83560"/>
                  <a:pt x="39434" y="83560"/>
                </a:cubicBezTo>
                <a:cubicBezTo>
                  <a:pt x="39447" y="83560"/>
                  <a:pt x="39461" y="83560"/>
                  <a:pt x="39475" y="83560"/>
                </a:cubicBezTo>
                <a:cubicBezTo>
                  <a:pt x="45765" y="83535"/>
                  <a:pt x="50903" y="77770"/>
                  <a:pt x="50928" y="72783"/>
                </a:cubicBezTo>
                <a:cubicBezTo>
                  <a:pt x="50979" y="66442"/>
                  <a:pt x="47219" y="65113"/>
                  <a:pt x="46693" y="62833"/>
                </a:cubicBezTo>
                <a:cubicBezTo>
                  <a:pt x="46317" y="61254"/>
                  <a:pt x="47520" y="60301"/>
                  <a:pt x="50828" y="60301"/>
                </a:cubicBezTo>
                <a:cubicBezTo>
                  <a:pt x="57971" y="60276"/>
                  <a:pt x="65114" y="60251"/>
                  <a:pt x="72282" y="60226"/>
                </a:cubicBezTo>
                <a:lnTo>
                  <a:pt x="72432" y="44387"/>
                </a:lnTo>
                <a:cubicBezTo>
                  <a:pt x="72454" y="41484"/>
                  <a:pt x="71743" y="40202"/>
                  <a:pt x="70502" y="40202"/>
                </a:cubicBezTo>
                <a:cubicBezTo>
                  <a:pt x="70329" y="40202"/>
                  <a:pt x="70145" y="40227"/>
                  <a:pt x="69951" y="40276"/>
                </a:cubicBezTo>
                <a:cubicBezTo>
                  <a:pt x="67645" y="40828"/>
                  <a:pt x="66267" y="44612"/>
                  <a:pt x="59951" y="44612"/>
                </a:cubicBezTo>
                <a:cubicBezTo>
                  <a:pt x="59939" y="44612"/>
                  <a:pt x="59927" y="44612"/>
                  <a:pt x="59914" y="44612"/>
                </a:cubicBezTo>
                <a:cubicBezTo>
                  <a:pt x="54936" y="44612"/>
                  <a:pt x="49249" y="39534"/>
                  <a:pt x="49274" y="33284"/>
                </a:cubicBezTo>
                <a:cubicBezTo>
                  <a:pt x="49324" y="26993"/>
                  <a:pt x="55139" y="21880"/>
                  <a:pt x="60126" y="21880"/>
                </a:cubicBezTo>
                <a:cubicBezTo>
                  <a:pt x="60147" y="21880"/>
                  <a:pt x="60168" y="21880"/>
                  <a:pt x="60189" y="21880"/>
                </a:cubicBezTo>
                <a:cubicBezTo>
                  <a:pt x="66451" y="21880"/>
                  <a:pt x="67778" y="25641"/>
                  <a:pt x="70051" y="26166"/>
                </a:cubicBezTo>
                <a:cubicBezTo>
                  <a:pt x="70238" y="26210"/>
                  <a:pt x="70416" y="26233"/>
                  <a:pt x="70585" y="26233"/>
                </a:cubicBezTo>
                <a:cubicBezTo>
                  <a:pt x="71843" y="26233"/>
                  <a:pt x="72586" y="24972"/>
                  <a:pt x="72608" y="22056"/>
                </a:cubicBezTo>
                <a:lnTo>
                  <a:pt x="72708" y="76"/>
                </a:lnTo>
                <a:cubicBezTo>
                  <a:pt x="71956" y="25"/>
                  <a:pt x="71204" y="0"/>
                  <a:pt x="7042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44"/>
          <p:cNvSpPr/>
          <p:nvPr/>
        </p:nvSpPr>
        <p:spPr>
          <a:xfrm>
            <a:off x="2952612" y="3081462"/>
            <a:ext cx="1690127" cy="787985"/>
          </a:xfrm>
          <a:custGeom>
            <a:avLst/>
            <a:gdLst/>
            <a:ahLst/>
            <a:cxnLst/>
            <a:rect l="l" t="t" r="r" b="b"/>
            <a:pathLst>
              <a:path w="100528" h="46869" extrusionOk="0">
                <a:moveTo>
                  <a:pt x="77520" y="1"/>
                </a:moveTo>
                <a:lnTo>
                  <a:pt x="56041" y="76"/>
                </a:lnTo>
                <a:cubicBezTo>
                  <a:pt x="52758" y="76"/>
                  <a:pt x="51555" y="1028"/>
                  <a:pt x="51906" y="2607"/>
                </a:cubicBezTo>
                <a:cubicBezTo>
                  <a:pt x="52407" y="4713"/>
                  <a:pt x="55640" y="6016"/>
                  <a:pt x="56116" y="11154"/>
                </a:cubicBezTo>
                <a:cubicBezTo>
                  <a:pt x="56141" y="11605"/>
                  <a:pt x="56167" y="12056"/>
                  <a:pt x="56167" y="12532"/>
                </a:cubicBezTo>
                <a:cubicBezTo>
                  <a:pt x="56141" y="15314"/>
                  <a:pt x="54537" y="18347"/>
                  <a:pt x="52031" y="20477"/>
                </a:cubicBezTo>
                <a:cubicBezTo>
                  <a:pt x="51580" y="20878"/>
                  <a:pt x="51079" y="21254"/>
                  <a:pt x="50578" y="21580"/>
                </a:cubicBezTo>
                <a:cubicBezTo>
                  <a:pt x="48848" y="22658"/>
                  <a:pt x="46843" y="23334"/>
                  <a:pt x="44713" y="23334"/>
                </a:cubicBezTo>
                <a:cubicBezTo>
                  <a:pt x="44412" y="23334"/>
                  <a:pt x="44086" y="23334"/>
                  <a:pt x="43786" y="23284"/>
                </a:cubicBezTo>
                <a:cubicBezTo>
                  <a:pt x="37946" y="22783"/>
                  <a:pt x="33384" y="17344"/>
                  <a:pt x="33435" y="12607"/>
                </a:cubicBezTo>
                <a:cubicBezTo>
                  <a:pt x="33485" y="6292"/>
                  <a:pt x="37244" y="4938"/>
                  <a:pt x="37821" y="2632"/>
                </a:cubicBezTo>
                <a:cubicBezTo>
                  <a:pt x="38222" y="1053"/>
                  <a:pt x="37044" y="126"/>
                  <a:pt x="33735" y="126"/>
                </a:cubicBezTo>
                <a:lnTo>
                  <a:pt x="5239" y="176"/>
                </a:lnTo>
                <a:cubicBezTo>
                  <a:pt x="2657" y="3961"/>
                  <a:pt x="903" y="8372"/>
                  <a:pt x="277" y="13109"/>
                </a:cubicBezTo>
                <a:cubicBezTo>
                  <a:pt x="176" y="13835"/>
                  <a:pt x="101" y="14562"/>
                  <a:pt x="76" y="15314"/>
                </a:cubicBezTo>
                <a:cubicBezTo>
                  <a:pt x="26" y="15865"/>
                  <a:pt x="1" y="16442"/>
                  <a:pt x="1" y="17018"/>
                </a:cubicBezTo>
                <a:cubicBezTo>
                  <a:pt x="1" y="17244"/>
                  <a:pt x="26" y="17470"/>
                  <a:pt x="26" y="17720"/>
                </a:cubicBezTo>
                <a:cubicBezTo>
                  <a:pt x="26" y="17946"/>
                  <a:pt x="26" y="18146"/>
                  <a:pt x="51" y="18372"/>
                </a:cubicBezTo>
                <a:cubicBezTo>
                  <a:pt x="76" y="18898"/>
                  <a:pt x="101" y="19399"/>
                  <a:pt x="151" y="19926"/>
                </a:cubicBezTo>
                <a:cubicBezTo>
                  <a:pt x="176" y="20101"/>
                  <a:pt x="201" y="20302"/>
                  <a:pt x="201" y="20477"/>
                </a:cubicBezTo>
                <a:cubicBezTo>
                  <a:pt x="226" y="20652"/>
                  <a:pt x="251" y="20828"/>
                  <a:pt x="277" y="21003"/>
                </a:cubicBezTo>
                <a:cubicBezTo>
                  <a:pt x="327" y="21354"/>
                  <a:pt x="377" y="21680"/>
                  <a:pt x="427" y="22031"/>
                </a:cubicBezTo>
                <a:cubicBezTo>
                  <a:pt x="552" y="22733"/>
                  <a:pt x="703" y="23434"/>
                  <a:pt x="878" y="24111"/>
                </a:cubicBezTo>
                <a:cubicBezTo>
                  <a:pt x="2181" y="29500"/>
                  <a:pt x="4988" y="34337"/>
                  <a:pt x="8798" y="38146"/>
                </a:cubicBezTo>
                <a:cubicBezTo>
                  <a:pt x="8973" y="38322"/>
                  <a:pt x="9149" y="38497"/>
                  <a:pt x="9324" y="38673"/>
                </a:cubicBezTo>
                <a:cubicBezTo>
                  <a:pt x="9550" y="38848"/>
                  <a:pt x="9750" y="39049"/>
                  <a:pt x="9951" y="39249"/>
                </a:cubicBezTo>
                <a:cubicBezTo>
                  <a:pt x="10602" y="39826"/>
                  <a:pt x="11304" y="40402"/>
                  <a:pt x="12006" y="40928"/>
                </a:cubicBezTo>
                <a:cubicBezTo>
                  <a:pt x="12056" y="40978"/>
                  <a:pt x="12131" y="41029"/>
                  <a:pt x="12181" y="41054"/>
                </a:cubicBezTo>
                <a:cubicBezTo>
                  <a:pt x="12607" y="41379"/>
                  <a:pt x="13059" y="41705"/>
                  <a:pt x="13510" y="42006"/>
                </a:cubicBezTo>
                <a:lnTo>
                  <a:pt x="13535" y="42006"/>
                </a:lnTo>
                <a:cubicBezTo>
                  <a:pt x="14211" y="42457"/>
                  <a:pt x="14913" y="42858"/>
                  <a:pt x="15615" y="43259"/>
                </a:cubicBezTo>
                <a:cubicBezTo>
                  <a:pt x="15690" y="43284"/>
                  <a:pt x="15740" y="43309"/>
                  <a:pt x="15790" y="43334"/>
                </a:cubicBezTo>
                <a:cubicBezTo>
                  <a:pt x="19976" y="45590"/>
                  <a:pt x="24788" y="46868"/>
                  <a:pt x="29876" y="46868"/>
                </a:cubicBezTo>
                <a:cubicBezTo>
                  <a:pt x="35064" y="46868"/>
                  <a:pt x="40402" y="46818"/>
                  <a:pt x="45765" y="46768"/>
                </a:cubicBezTo>
                <a:cubicBezTo>
                  <a:pt x="46442" y="46743"/>
                  <a:pt x="47144" y="46743"/>
                  <a:pt x="47821" y="46718"/>
                </a:cubicBezTo>
                <a:lnTo>
                  <a:pt x="49375" y="46718"/>
                </a:lnTo>
                <a:cubicBezTo>
                  <a:pt x="50126" y="46693"/>
                  <a:pt x="50853" y="46693"/>
                  <a:pt x="51605" y="46668"/>
                </a:cubicBezTo>
                <a:cubicBezTo>
                  <a:pt x="60026" y="46542"/>
                  <a:pt x="68598" y="46417"/>
                  <a:pt x="77144" y="46317"/>
                </a:cubicBezTo>
                <a:cubicBezTo>
                  <a:pt x="77169" y="45490"/>
                  <a:pt x="77169" y="36818"/>
                  <a:pt x="77169" y="35966"/>
                </a:cubicBezTo>
                <a:cubicBezTo>
                  <a:pt x="77191" y="33044"/>
                  <a:pt x="77937" y="31764"/>
                  <a:pt x="79181" y="31764"/>
                </a:cubicBezTo>
                <a:cubicBezTo>
                  <a:pt x="79346" y="31764"/>
                  <a:pt x="79519" y="31787"/>
                  <a:pt x="79701" y="31830"/>
                </a:cubicBezTo>
                <a:cubicBezTo>
                  <a:pt x="82006" y="32382"/>
                  <a:pt x="83310" y="36141"/>
                  <a:pt x="89650" y="36141"/>
                </a:cubicBezTo>
                <a:cubicBezTo>
                  <a:pt x="94638" y="36116"/>
                  <a:pt x="100452" y="31003"/>
                  <a:pt x="100478" y="24738"/>
                </a:cubicBezTo>
                <a:cubicBezTo>
                  <a:pt x="100528" y="18447"/>
                  <a:pt x="94788" y="13384"/>
                  <a:pt x="89826" y="13384"/>
                </a:cubicBezTo>
                <a:cubicBezTo>
                  <a:pt x="83485" y="13409"/>
                  <a:pt x="82107" y="17194"/>
                  <a:pt x="79826" y="17745"/>
                </a:cubicBezTo>
                <a:cubicBezTo>
                  <a:pt x="79639" y="17790"/>
                  <a:pt x="79461" y="17812"/>
                  <a:pt x="79293" y="17812"/>
                </a:cubicBezTo>
                <a:cubicBezTo>
                  <a:pt x="78041" y="17812"/>
                  <a:pt x="77323" y="16552"/>
                  <a:pt x="77345" y="13635"/>
                </a:cubicBezTo>
                <a:cubicBezTo>
                  <a:pt x="77395" y="6492"/>
                  <a:pt x="77445" y="7169"/>
                  <a:pt x="77520"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31" name="Google Shape;931;p44"/>
          <p:cNvGrpSpPr/>
          <p:nvPr/>
        </p:nvGrpSpPr>
        <p:grpSpPr>
          <a:xfrm>
            <a:off x="2155175" y="3208994"/>
            <a:ext cx="587400" cy="587400"/>
            <a:chOff x="2155175" y="3208994"/>
            <a:chExt cx="587400" cy="587400"/>
          </a:xfrm>
        </p:grpSpPr>
        <p:sp>
          <p:nvSpPr>
            <p:cNvPr id="932" name="Google Shape;932;p44"/>
            <p:cNvSpPr/>
            <p:nvPr/>
          </p:nvSpPr>
          <p:spPr>
            <a:xfrm>
              <a:off x="2155175" y="3208994"/>
              <a:ext cx="587400" cy="587400"/>
            </a:xfrm>
            <a:prstGeom prst="ellipse">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44"/>
            <p:cNvSpPr/>
            <p:nvPr/>
          </p:nvSpPr>
          <p:spPr>
            <a:xfrm>
              <a:off x="2265462" y="3349425"/>
              <a:ext cx="366813" cy="306555"/>
            </a:xfrm>
            <a:custGeom>
              <a:avLst/>
              <a:gdLst/>
              <a:ahLst/>
              <a:cxnLst/>
              <a:rect l="l" t="t" r="r" b="b"/>
              <a:pathLst>
                <a:path w="10452" h="8735" extrusionOk="0">
                  <a:moveTo>
                    <a:pt x="4213" y="1933"/>
                  </a:moveTo>
                  <a:cubicBezTo>
                    <a:pt x="4371" y="1933"/>
                    <a:pt x="4466" y="2059"/>
                    <a:pt x="4466" y="2186"/>
                  </a:cubicBezTo>
                  <a:cubicBezTo>
                    <a:pt x="4466" y="2313"/>
                    <a:pt x="4371" y="2439"/>
                    <a:pt x="4213" y="2439"/>
                  </a:cubicBezTo>
                  <a:cubicBezTo>
                    <a:pt x="3769" y="2439"/>
                    <a:pt x="3389" y="2788"/>
                    <a:pt x="3389" y="3263"/>
                  </a:cubicBezTo>
                  <a:cubicBezTo>
                    <a:pt x="3389" y="3390"/>
                    <a:pt x="3262" y="3516"/>
                    <a:pt x="3136" y="3516"/>
                  </a:cubicBezTo>
                  <a:cubicBezTo>
                    <a:pt x="3009" y="3516"/>
                    <a:pt x="2882" y="3390"/>
                    <a:pt x="2882" y="3263"/>
                  </a:cubicBezTo>
                  <a:cubicBezTo>
                    <a:pt x="2914" y="2535"/>
                    <a:pt x="3484" y="1933"/>
                    <a:pt x="4213" y="1933"/>
                  </a:cubicBezTo>
                  <a:close/>
                  <a:moveTo>
                    <a:pt x="7020" y="3147"/>
                  </a:moveTo>
                  <a:cubicBezTo>
                    <a:pt x="7073" y="3147"/>
                    <a:pt x="7121" y="3162"/>
                    <a:pt x="7158" y="3200"/>
                  </a:cubicBezTo>
                  <a:cubicBezTo>
                    <a:pt x="7221" y="3263"/>
                    <a:pt x="7253" y="3358"/>
                    <a:pt x="7221" y="3421"/>
                  </a:cubicBezTo>
                  <a:cubicBezTo>
                    <a:pt x="7094" y="4150"/>
                    <a:pt x="6493" y="4720"/>
                    <a:pt x="5764" y="4846"/>
                  </a:cubicBezTo>
                  <a:cubicBezTo>
                    <a:pt x="5543" y="5416"/>
                    <a:pt x="5004" y="5796"/>
                    <a:pt x="4403" y="5796"/>
                  </a:cubicBezTo>
                  <a:cubicBezTo>
                    <a:pt x="4244" y="5796"/>
                    <a:pt x="4149" y="5670"/>
                    <a:pt x="4149" y="5543"/>
                  </a:cubicBezTo>
                  <a:cubicBezTo>
                    <a:pt x="4149" y="5416"/>
                    <a:pt x="4276" y="5290"/>
                    <a:pt x="4403" y="5290"/>
                  </a:cubicBezTo>
                  <a:cubicBezTo>
                    <a:pt x="4751" y="5290"/>
                    <a:pt x="5068" y="5131"/>
                    <a:pt x="5226" y="4815"/>
                  </a:cubicBezTo>
                  <a:cubicBezTo>
                    <a:pt x="4846" y="4751"/>
                    <a:pt x="4466" y="4561"/>
                    <a:pt x="4213" y="4276"/>
                  </a:cubicBezTo>
                  <a:cubicBezTo>
                    <a:pt x="4118" y="4181"/>
                    <a:pt x="4118" y="4023"/>
                    <a:pt x="4213" y="3928"/>
                  </a:cubicBezTo>
                  <a:cubicBezTo>
                    <a:pt x="4271" y="3884"/>
                    <a:pt x="4330" y="3860"/>
                    <a:pt x="4386" y="3860"/>
                  </a:cubicBezTo>
                  <a:cubicBezTo>
                    <a:pt x="4450" y="3860"/>
                    <a:pt x="4510" y="3892"/>
                    <a:pt x="4561" y="3960"/>
                  </a:cubicBezTo>
                  <a:cubicBezTo>
                    <a:pt x="4814" y="4213"/>
                    <a:pt x="5163" y="4371"/>
                    <a:pt x="5511" y="4371"/>
                  </a:cubicBezTo>
                  <a:cubicBezTo>
                    <a:pt x="6113" y="4371"/>
                    <a:pt x="6651" y="3928"/>
                    <a:pt x="6746" y="3326"/>
                  </a:cubicBezTo>
                  <a:cubicBezTo>
                    <a:pt x="6778" y="3263"/>
                    <a:pt x="6841" y="3168"/>
                    <a:pt x="6904" y="3168"/>
                  </a:cubicBezTo>
                  <a:cubicBezTo>
                    <a:pt x="6944" y="3155"/>
                    <a:pt x="6983" y="3147"/>
                    <a:pt x="7020" y="3147"/>
                  </a:cubicBezTo>
                  <a:close/>
                  <a:moveTo>
                    <a:pt x="6113" y="1"/>
                  </a:moveTo>
                  <a:cubicBezTo>
                    <a:pt x="5994" y="1"/>
                    <a:pt x="5875" y="33"/>
                    <a:pt x="5764" y="96"/>
                  </a:cubicBezTo>
                  <a:cubicBezTo>
                    <a:pt x="5543" y="223"/>
                    <a:pt x="5416" y="444"/>
                    <a:pt x="5416" y="698"/>
                  </a:cubicBezTo>
                  <a:cubicBezTo>
                    <a:pt x="5416" y="856"/>
                    <a:pt x="5321" y="951"/>
                    <a:pt x="5163" y="951"/>
                  </a:cubicBezTo>
                  <a:cubicBezTo>
                    <a:pt x="5036" y="951"/>
                    <a:pt x="4941" y="856"/>
                    <a:pt x="4941" y="698"/>
                  </a:cubicBezTo>
                  <a:cubicBezTo>
                    <a:pt x="4941" y="571"/>
                    <a:pt x="4973" y="413"/>
                    <a:pt x="5004" y="286"/>
                  </a:cubicBezTo>
                  <a:cubicBezTo>
                    <a:pt x="4751" y="128"/>
                    <a:pt x="4466" y="33"/>
                    <a:pt x="4149" y="33"/>
                  </a:cubicBezTo>
                  <a:cubicBezTo>
                    <a:pt x="3452" y="33"/>
                    <a:pt x="2851" y="476"/>
                    <a:pt x="2661" y="1173"/>
                  </a:cubicBezTo>
                  <a:cubicBezTo>
                    <a:pt x="2635" y="1278"/>
                    <a:pt x="2543" y="1339"/>
                    <a:pt x="2440" y="1339"/>
                  </a:cubicBezTo>
                  <a:cubicBezTo>
                    <a:pt x="2419" y="1339"/>
                    <a:pt x="2397" y="1337"/>
                    <a:pt x="2376" y="1331"/>
                  </a:cubicBezTo>
                  <a:cubicBezTo>
                    <a:pt x="2249" y="1299"/>
                    <a:pt x="2186" y="1173"/>
                    <a:pt x="2186" y="1046"/>
                  </a:cubicBezTo>
                  <a:cubicBezTo>
                    <a:pt x="2217" y="951"/>
                    <a:pt x="2249" y="856"/>
                    <a:pt x="2281" y="793"/>
                  </a:cubicBezTo>
                  <a:cubicBezTo>
                    <a:pt x="2217" y="761"/>
                    <a:pt x="2154" y="761"/>
                    <a:pt x="2091" y="761"/>
                  </a:cubicBezTo>
                  <a:cubicBezTo>
                    <a:pt x="1616" y="761"/>
                    <a:pt x="1204" y="1109"/>
                    <a:pt x="1141" y="1584"/>
                  </a:cubicBezTo>
                  <a:cubicBezTo>
                    <a:pt x="1489" y="1616"/>
                    <a:pt x="1806" y="1774"/>
                    <a:pt x="1996" y="2059"/>
                  </a:cubicBezTo>
                  <a:cubicBezTo>
                    <a:pt x="2091" y="2186"/>
                    <a:pt x="2059" y="2313"/>
                    <a:pt x="1964" y="2408"/>
                  </a:cubicBezTo>
                  <a:cubicBezTo>
                    <a:pt x="1925" y="2434"/>
                    <a:pt x="1874" y="2449"/>
                    <a:pt x="1822" y="2449"/>
                  </a:cubicBezTo>
                  <a:cubicBezTo>
                    <a:pt x="1749" y="2449"/>
                    <a:pt x="1671" y="2419"/>
                    <a:pt x="1616" y="2344"/>
                  </a:cubicBezTo>
                  <a:cubicBezTo>
                    <a:pt x="1502" y="2203"/>
                    <a:pt x="1338" y="2086"/>
                    <a:pt x="1146" y="2086"/>
                  </a:cubicBezTo>
                  <a:cubicBezTo>
                    <a:pt x="1123" y="2086"/>
                    <a:pt x="1100" y="2088"/>
                    <a:pt x="1077" y="2091"/>
                  </a:cubicBezTo>
                  <a:cubicBezTo>
                    <a:pt x="761" y="2091"/>
                    <a:pt x="476" y="2281"/>
                    <a:pt x="412" y="2598"/>
                  </a:cubicBezTo>
                  <a:cubicBezTo>
                    <a:pt x="317" y="2883"/>
                    <a:pt x="444" y="3200"/>
                    <a:pt x="729" y="3358"/>
                  </a:cubicBezTo>
                  <a:cubicBezTo>
                    <a:pt x="824" y="3421"/>
                    <a:pt x="856" y="3580"/>
                    <a:pt x="792" y="3706"/>
                  </a:cubicBezTo>
                  <a:cubicBezTo>
                    <a:pt x="751" y="3768"/>
                    <a:pt x="671" y="3803"/>
                    <a:pt x="593" y="3803"/>
                  </a:cubicBezTo>
                  <a:cubicBezTo>
                    <a:pt x="551" y="3803"/>
                    <a:pt x="509" y="3792"/>
                    <a:pt x="476" y="3770"/>
                  </a:cubicBezTo>
                  <a:cubicBezTo>
                    <a:pt x="381" y="3706"/>
                    <a:pt x="286" y="3643"/>
                    <a:pt x="191" y="3548"/>
                  </a:cubicBezTo>
                  <a:cubicBezTo>
                    <a:pt x="64" y="3801"/>
                    <a:pt x="1" y="4086"/>
                    <a:pt x="1" y="4371"/>
                  </a:cubicBezTo>
                  <a:cubicBezTo>
                    <a:pt x="1" y="5416"/>
                    <a:pt x="856" y="6271"/>
                    <a:pt x="1932" y="6271"/>
                  </a:cubicBezTo>
                  <a:cubicBezTo>
                    <a:pt x="2059" y="6271"/>
                    <a:pt x="2217" y="6240"/>
                    <a:pt x="2376" y="6208"/>
                  </a:cubicBezTo>
                  <a:cubicBezTo>
                    <a:pt x="2344" y="6081"/>
                    <a:pt x="2344" y="5986"/>
                    <a:pt x="2344" y="5860"/>
                  </a:cubicBezTo>
                  <a:cubicBezTo>
                    <a:pt x="2344" y="5828"/>
                    <a:pt x="2344" y="5828"/>
                    <a:pt x="2344" y="5796"/>
                  </a:cubicBezTo>
                  <a:cubicBezTo>
                    <a:pt x="1806" y="5796"/>
                    <a:pt x="1394" y="5353"/>
                    <a:pt x="1394" y="4815"/>
                  </a:cubicBezTo>
                  <a:cubicBezTo>
                    <a:pt x="1394" y="4688"/>
                    <a:pt x="1521" y="4593"/>
                    <a:pt x="1647" y="4593"/>
                  </a:cubicBezTo>
                  <a:cubicBezTo>
                    <a:pt x="1711" y="4593"/>
                    <a:pt x="1774" y="4593"/>
                    <a:pt x="1806" y="4656"/>
                  </a:cubicBezTo>
                  <a:cubicBezTo>
                    <a:pt x="1869" y="4688"/>
                    <a:pt x="1869" y="4751"/>
                    <a:pt x="1869" y="4815"/>
                  </a:cubicBezTo>
                  <a:cubicBezTo>
                    <a:pt x="1869" y="4973"/>
                    <a:pt x="1932" y="5100"/>
                    <a:pt x="2027" y="5195"/>
                  </a:cubicBezTo>
                  <a:cubicBezTo>
                    <a:pt x="2106" y="5273"/>
                    <a:pt x="2227" y="5330"/>
                    <a:pt x="2338" y="5330"/>
                  </a:cubicBezTo>
                  <a:cubicBezTo>
                    <a:pt x="2362" y="5330"/>
                    <a:pt x="2385" y="5327"/>
                    <a:pt x="2407" y="5321"/>
                  </a:cubicBezTo>
                  <a:cubicBezTo>
                    <a:pt x="2439" y="5195"/>
                    <a:pt x="2502" y="5036"/>
                    <a:pt x="2597" y="4910"/>
                  </a:cubicBezTo>
                  <a:cubicBezTo>
                    <a:pt x="2629" y="4846"/>
                    <a:pt x="2724" y="4783"/>
                    <a:pt x="2787" y="4783"/>
                  </a:cubicBezTo>
                  <a:cubicBezTo>
                    <a:pt x="2882" y="4783"/>
                    <a:pt x="2977" y="4846"/>
                    <a:pt x="3009" y="4910"/>
                  </a:cubicBezTo>
                  <a:cubicBezTo>
                    <a:pt x="3041" y="5005"/>
                    <a:pt x="3041" y="5100"/>
                    <a:pt x="3009" y="5163"/>
                  </a:cubicBezTo>
                  <a:cubicBezTo>
                    <a:pt x="2787" y="5511"/>
                    <a:pt x="2756" y="5923"/>
                    <a:pt x="2882" y="6303"/>
                  </a:cubicBezTo>
                  <a:cubicBezTo>
                    <a:pt x="3041" y="6746"/>
                    <a:pt x="3421" y="7095"/>
                    <a:pt x="3896" y="7190"/>
                  </a:cubicBezTo>
                  <a:cubicBezTo>
                    <a:pt x="3964" y="7199"/>
                    <a:pt x="4033" y="7203"/>
                    <a:pt x="4101" y="7203"/>
                  </a:cubicBezTo>
                  <a:cubicBezTo>
                    <a:pt x="4505" y="7203"/>
                    <a:pt x="4892" y="7045"/>
                    <a:pt x="5163" y="6746"/>
                  </a:cubicBezTo>
                  <a:cubicBezTo>
                    <a:pt x="5258" y="6651"/>
                    <a:pt x="5353" y="6651"/>
                    <a:pt x="5448" y="6651"/>
                  </a:cubicBezTo>
                  <a:cubicBezTo>
                    <a:pt x="5693" y="6774"/>
                    <a:pt x="5958" y="6821"/>
                    <a:pt x="6227" y="6821"/>
                  </a:cubicBezTo>
                  <a:cubicBezTo>
                    <a:pt x="6304" y="6821"/>
                    <a:pt x="6383" y="6817"/>
                    <a:pt x="6461" y="6810"/>
                  </a:cubicBezTo>
                  <a:cubicBezTo>
                    <a:pt x="6651" y="6810"/>
                    <a:pt x="6841" y="6778"/>
                    <a:pt x="6999" y="6715"/>
                  </a:cubicBezTo>
                  <a:cubicBezTo>
                    <a:pt x="7025" y="6706"/>
                    <a:pt x="7048" y="6702"/>
                    <a:pt x="7070" y="6702"/>
                  </a:cubicBezTo>
                  <a:cubicBezTo>
                    <a:pt x="7128" y="6702"/>
                    <a:pt x="7175" y="6732"/>
                    <a:pt x="7221" y="6778"/>
                  </a:cubicBezTo>
                  <a:cubicBezTo>
                    <a:pt x="7284" y="6841"/>
                    <a:pt x="7316" y="6936"/>
                    <a:pt x="7316" y="7000"/>
                  </a:cubicBezTo>
                  <a:cubicBezTo>
                    <a:pt x="7284" y="7095"/>
                    <a:pt x="7221" y="7158"/>
                    <a:pt x="7126" y="7190"/>
                  </a:cubicBezTo>
                  <a:cubicBezTo>
                    <a:pt x="6968" y="7221"/>
                    <a:pt x="6778" y="7253"/>
                    <a:pt x="6619" y="7285"/>
                  </a:cubicBezTo>
                  <a:cubicBezTo>
                    <a:pt x="6714" y="7570"/>
                    <a:pt x="6968" y="7792"/>
                    <a:pt x="7696" y="8013"/>
                  </a:cubicBezTo>
                  <a:cubicBezTo>
                    <a:pt x="8013" y="8108"/>
                    <a:pt x="8298" y="8330"/>
                    <a:pt x="8520" y="8583"/>
                  </a:cubicBezTo>
                  <a:cubicBezTo>
                    <a:pt x="8612" y="8676"/>
                    <a:pt x="8739" y="8735"/>
                    <a:pt x="8862" y="8735"/>
                  </a:cubicBezTo>
                  <a:cubicBezTo>
                    <a:pt x="8907" y="8735"/>
                    <a:pt x="8952" y="8727"/>
                    <a:pt x="8995" y="8710"/>
                  </a:cubicBezTo>
                  <a:cubicBezTo>
                    <a:pt x="9121" y="8647"/>
                    <a:pt x="9216" y="8488"/>
                    <a:pt x="9216" y="8362"/>
                  </a:cubicBezTo>
                  <a:cubicBezTo>
                    <a:pt x="9216" y="8298"/>
                    <a:pt x="9216" y="8267"/>
                    <a:pt x="9216" y="8235"/>
                  </a:cubicBezTo>
                  <a:cubicBezTo>
                    <a:pt x="9153" y="8045"/>
                    <a:pt x="9058" y="7855"/>
                    <a:pt x="8963" y="7665"/>
                  </a:cubicBezTo>
                  <a:cubicBezTo>
                    <a:pt x="8773" y="7760"/>
                    <a:pt x="8583" y="7792"/>
                    <a:pt x="8393" y="7823"/>
                  </a:cubicBezTo>
                  <a:lnTo>
                    <a:pt x="8330" y="7823"/>
                  </a:lnTo>
                  <a:cubicBezTo>
                    <a:pt x="8203" y="7823"/>
                    <a:pt x="8108" y="7728"/>
                    <a:pt x="8108" y="7602"/>
                  </a:cubicBezTo>
                  <a:cubicBezTo>
                    <a:pt x="8108" y="7475"/>
                    <a:pt x="8171" y="7380"/>
                    <a:pt x="8298" y="7348"/>
                  </a:cubicBezTo>
                  <a:cubicBezTo>
                    <a:pt x="8868" y="7253"/>
                    <a:pt x="9375" y="6936"/>
                    <a:pt x="9691" y="6430"/>
                  </a:cubicBezTo>
                  <a:lnTo>
                    <a:pt x="9691" y="6430"/>
                  </a:lnTo>
                  <a:cubicBezTo>
                    <a:pt x="9467" y="6514"/>
                    <a:pt x="9237" y="6555"/>
                    <a:pt x="9008" y="6555"/>
                  </a:cubicBezTo>
                  <a:cubicBezTo>
                    <a:pt x="8720" y="6555"/>
                    <a:pt x="8436" y="6490"/>
                    <a:pt x="8171" y="6366"/>
                  </a:cubicBezTo>
                  <a:cubicBezTo>
                    <a:pt x="8045" y="6271"/>
                    <a:pt x="7918" y="6208"/>
                    <a:pt x="7791" y="6113"/>
                  </a:cubicBezTo>
                  <a:cubicBezTo>
                    <a:pt x="7668" y="6162"/>
                    <a:pt x="7541" y="6186"/>
                    <a:pt x="7416" y="6186"/>
                  </a:cubicBezTo>
                  <a:cubicBezTo>
                    <a:pt x="7057" y="6186"/>
                    <a:pt x="6712" y="5990"/>
                    <a:pt x="6524" y="5638"/>
                  </a:cubicBezTo>
                  <a:cubicBezTo>
                    <a:pt x="6461" y="5511"/>
                    <a:pt x="6524" y="5385"/>
                    <a:pt x="6651" y="5321"/>
                  </a:cubicBezTo>
                  <a:cubicBezTo>
                    <a:pt x="6683" y="5300"/>
                    <a:pt x="6721" y="5290"/>
                    <a:pt x="6761" y="5290"/>
                  </a:cubicBezTo>
                  <a:cubicBezTo>
                    <a:pt x="6841" y="5290"/>
                    <a:pt x="6926" y="5332"/>
                    <a:pt x="6968" y="5416"/>
                  </a:cubicBezTo>
                  <a:cubicBezTo>
                    <a:pt x="7031" y="5543"/>
                    <a:pt x="7158" y="5638"/>
                    <a:pt x="7284" y="5670"/>
                  </a:cubicBezTo>
                  <a:cubicBezTo>
                    <a:pt x="7342" y="5681"/>
                    <a:pt x="7396" y="5689"/>
                    <a:pt x="7447" y="5689"/>
                  </a:cubicBezTo>
                  <a:cubicBezTo>
                    <a:pt x="7536" y="5689"/>
                    <a:pt x="7616" y="5667"/>
                    <a:pt x="7696" y="5606"/>
                  </a:cubicBezTo>
                  <a:cubicBezTo>
                    <a:pt x="7918" y="5480"/>
                    <a:pt x="7981" y="5195"/>
                    <a:pt x="7855" y="4973"/>
                  </a:cubicBezTo>
                  <a:cubicBezTo>
                    <a:pt x="7823" y="4846"/>
                    <a:pt x="7855" y="4720"/>
                    <a:pt x="7981" y="4656"/>
                  </a:cubicBezTo>
                  <a:cubicBezTo>
                    <a:pt x="8023" y="4635"/>
                    <a:pt x="8066" y="4625"/>
                    <a:pt x="8106" y="4625"/>
                  </a:cubicBezTo>
                  <a:cubicBezTo>
                    <a:pt x="8185" y="4625"/>
                    <a:pt x="8256" y="4667"/>
                    <a:pt x="8298" y="4751"/>
                  </a:cubicBezTo>
                  <a:cubicBezTo>
                    <a:pt x="8456" y="5100"/>
                    <a:pt x="8425" y="5511"/>
                    <a:pt x="8203" y="5796"/>
                  </a:cubicBezTo>
                  <a:cubicBezTo>
                    <a:pt x="8266" y="5860"/>
                    <a:pt x="8330" y="5891"/>
                    <a:pt x="8393" y="5923"/>
                  </a:cubicBezTo>
                  <a:cubicBezTo>
                    <a:pt x="8587" y="6026"/>
                    <a:pt x="8798" y="6075"/>
                    <a:pt x="9008" y="6075"/>
                  </a:cubicBezTo>
                  <a:cubicBezTo>
                    <a:pt x="9379" y="6075"/>
                    <a:pt x="9745" y="5921"/>
                    <a:pt x="10008" y="5638"/>
                  </a:cubicBezTo>
                  <a:cubicBezTo>
                    <a:pt x="10356" y="5258"/>
                    <a:pt x="10451" y="4688"/>
                    <a:pt x="10230" y="4213"/>
                  </a:cubicBezTo>
                  <a:lnTo>
                    <a:pt x="10230" y="4213"/>
                  </a:lnTo>
                  <a:cubicBezTo>
                    <a:pt x="10166" y="4276"/>
                    <a:pt x="10071" y="4340"/>
                    <a:pt x="9976" y="4403"/>
                  </a:cubicBezTo>
                  <a:cubicBezTo>
                    <a:pt x="9946" y="4410"/>
                    <a:pt x="9915" y="4414"/>
                    <a:pt x="9883" y="4414"/>
                  </a:cubicBezTo>
                  <a:cubicBezTo>
                    <a:pt x="9782" y="4414"/>
                    <a:pt x="9684" y="4373"/>
                    <a:pt x="9660" y="4276"/>
                  </a:cubicBezTo>
                  <a:cubicBezTo>
                    <a:pt x="9596" y="4150"/>
                    <a:pt x="9628" y="4023"/>
                    <a:pt x="9755" y="3960"/>
                  </a:cubicBezTo>
                  <a:cubicBezTo>
                    <a:pt x="9881" y="3896"/>
                    <a:pt x="10008" y="3801"/>
                    <a:pt x="10071" y="3675"/>
                  </a:cubicBezTo>
                  <a:cubicBezTo>
                    <a:pt x="10230" y="3390"/>
                    <a:pt x="10166" y="3010"/>
                    <a:pt x="9945" y="2820"/>
                  </a:cubicBezTo>
                  <a:cubicBezTo>
                    <a:pt x="9803" y="2696"/>
                    <a:pt x="9623" y="2631"/>
                    <a:pt x="9447" y="2631"/>
                  </a:cubicBezTo>
                  <a:cubicBezTo>
                    <a:pt x="9307" y="2631"/>
                    <a:pt x="9170" y="2672"/>
                    <a:pt x="9058" y="2756"/>
                  </a:cubicBezTo>
                  <a:cubicBezTo>
                    <a:pt x="9018" y="2796"/>
                    <a:pt x="8967" y="2814"/>
                    <a:pt x="8915" y="2814"/>
                  </a:cubicBezTo>
                  <a:cubicBezTo>
                    <a:pt x="8841" y="2814"/>
                    <a:pt x="8765" y="2780"/>
                    <a:pt x="8710" y="2725"/>
                  </a:cubicBezTo>
                  <a:cubicBezTo>
                    <a:pt x="8646" y="2630"/>
                    <a:pt x="8646" y="2471"/>
                    <a:pt x="8773" y="2376"/>
                  </a:cubicBezTo>
                  <a:cubicBezTo>
                    <a:pt x="8900" y="2281"/>
                    <a:pt x="9026" y="2218"/>
                    <a:pt x="9185" y="2186"/>
                  </a:cubicBezTo>
                  <a:cubicBezTo>
                    <a:pt x="8995" y="1268"/>
                    <a:pt x="8203" y="603"/>
                    <a:pt x="7284" y="571"/>
                  </a:cubicBezTo>
                  <a:cubicBezTo>
                    <a:pt x="7284" y="634"/>
                    <a:pt x="7284" y="666"/>
                    <a:pt x="7284" y="698"/>
                  </a:cubicBezTo>
                  <a:cubicBezTo>
                    <a:pt x="7284" y="856"/>
                    <a:pt x="7189" y="951"/>
                    <a:pt x="7031" y="951"/>
                  </a:cubicBezTo>
                  <a:cubicBezTo>
                    <a:pt x="6904" y="951"/>
                    <a:pt x="6809" y="856"/>
                    <a:pt x="6809" y="698"/>
                  </a:cubicBezTo>
                  <a:cubicBezTo>
                    <a:pt x="6809" y="444"/>
                    <a:pt x="6683" y="223"/>
                    <a:pt x="6461" y="96"/>
                  </a:cubicBezTo>
                  <a:cubicBezTo>
                    <a:pt x="6350" y="33"/>
                    <a:pt x="6231" y="1"/>
                    <a:pt x="6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4" name="Google Shape;934;p44"/>
          <p:cNvGrpSpPr/>
          <p:nvPr/>
        </p:nvGrpSpPr>
        <p:grpSpPr>
          <a:xfrm>
            <a:off x="6396525" y="3208994"/>
            <a:ext cx="587400" cy="587400"/>
            <a:chOff x="6396525" y="3208994"/>
            <a:chExt cx="587400" cy="587400"/>
          </a:xfrm>
        </p:grpSpPr>
        <p:sp>
          <p:nvSpPr>
            <p:cNvPr id="935" name="Google Shape;935;p44"/>
            <p:cNvSpPr/>
            <p:nvPr/>
          </p:nvSpPr>
          <p:spPr>
            <a:xfrm>
              <a:off x="6396525" y="3208994"/>
              <a:ext cx="587400" cy="587400"/>
            </a:xfrm>
            <a:prstGeom prst="ellipse">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44"/>
            <p:cNvSpPr/>
            <p:nvPr/>
          </p:nvSpPr>
          <p:spPr>
            <a:xfrm>
              <a:off x="6536953" y="3345249"/>
              <a:ext cx="306547" cy="306582"/>
            </a:xfrm>
            <a:custGeom>
              <a:avLst/>
              <a:gdLst/>
              <a:ahLst/>
              <a:cxnLst/>
              <a:rect l="l" t="t" r="r" b="b"/>
              <a:pathLst>
                <a:path w="8741" h="8742" extrusionOk="0">
                  <a:moveTo>
                    <a:pt x="4371" y="2471"/>
                  </a:moveTo>
                  <a:cubicBezTo>
                    <a:pt x="5416" y="2471"/>
                    <a:pt x="6271" y="3326"/>
                    <a:pt x="6271" y="4371"/>
                  </a:cubicBezTo>
                  <a:cubicBezTo>
                    <a:pt x="6271" y="5416"/>
                    <a:pt x="5416" y="6271"/>
                    <a:pt x="4371" y="6271"/>
                  </a:cubicBezTo>
                  <a:cubicBezTo>
                    <a:pt x="3326" y="6271"/>
                    <a:pt x="2471" y="5416"/>
                    <a:pt x="2471" y="4371"/>
                  </a:cubicBezTo>
                  <a:cubicBezTo>
                    <a:pt x="2471" y="3326"/>
                    <a:pt x="3326" y="2471"/>
                    <a:pt x="4371" y="2471"/>
                  </a:cubicBezTo>
                  <a:close/>
                  <a:moveTo>
                    <a:pt x="4086" y="1"/>
                  </a:moveTo>
                  <a:cubicBezTo>
                    <a:pt x="3642" y="1"/>
                    <a:pt x="3294" y="349"/>
                    <a:pt x="3294" y="793"/>
                  </a:cubicBezTo>
                  <a:lnTo>
                    <a:pt x="3294" y="983"/>
                  </a:lnTo>
                  <a:cubicBezTo>
                    <a:pt x="3104" y="1046"/>
                    <a:pt x="2914" y="1141"/>
                    <a:pt x="2756" y="1204"/>
                  </a:cubicBezTo>
                  <a:lnTo>
                    <a:pt x="2629" y="1078"/>
                  </a:lnTo>
                  <a:cubicBezTo>
                    <a:pt x="2475" y="924"/>
                    <a:pt x="2268" y="852"/>
                    <a:pt x="2063" y="852"/>
                  </a:cubicBezTo>
                  <a:cubicBezTo>
                    <a:pt x="1848" y="852"/>
                    <a:pt x="1635" y="931"/>
                    <a:pt x="1489" y="1078"/>
                  </a:cubicBezTo>
                  <a:lnTo>
                    <a:pt x="1077" y="1489"/>
                  </a:lnTo>
                  <a:cubicBezTo>
                    <a:pt x="792" y="1774"/>
                    <a:pt x="760" y="2281"/>
                    <a:pt x="1077" y="2598"/>
                  </a:cubicBezTo>
                  <a:lnTo>
                    <a:pt x="1235" y="2756"/>
                  </a:lnTo>
                  <a:cubicBezTo>
                    <a:pt x="1140" y="2915"/>
                    <a:pt x="1045" y="3105"/>
                    <a:pt x="982" y="3295"/>
                  </a:cubicBezTo>
                  <a:lnTo>
                    <a:pt x="792" y="3295"/>
                  </a:lnTo>
                  <a:cubicBezTo>
                    <a:pt x="349" y="3295"/>
                    <a:pt x="0" y="3643"/>
                    <a:pt x="0" y="4086"/>
                  </a:cubicBezTo>
                  <a:lnTo>
                    <a:pt x="0" y="4625"/>
                  </a:lnTo>
                  <a:cubicBezTo>
                    <a:pt x="0" y="5068"/>
                    <a:pt x="349" y="5448"/>
                    <a:pt x="792" y="5448"/>
                  </a:cubicBezTo>
                  <a:lnTo>
                    <a:pt x="982" y="5448"/>
                  </a:lnTo>
                  <a:cubicBezTo>
                    <a:pt x="1045" y="5638"/>
                    <a:pt x="1140" y="5828"/>
                    <a:pt x="1235" y="5986"/>
                  </a:cubicBezTo>
                  <a:lnTo>
                    <a:pt x="1077" y="6113"/>
                  </a:lnTo>
                  <a:cubicBezTo>
                    <a:pt x="760" y="6430"/>
                    <a:pt x="792" y="6936"/>
                    <a:pt x="1077" y="7253"/>
                  </a:cubicBezTo>
                  <a:lnTo>
                    <a:pt x="1489" y="7633"/>
                  </a:lnTo>
                  <a:cubicBezTo>
                    <a:pt x="1631" y="7792"/>
                    <a:pt x="1837" y="7871"/>
                    <a:pt x="2047" y="7871"/>
                  </a:cubicBezTo>
                  <a:cubicBezTo>
                    <a:pt x="2257" y="7871"/>
                    <a:pt x="2471" y="7792"/>
                    <a:pt x="2629" y="7633"/>
                  </a:cubicBezTo>
                  <a:lnTo>
                    <a:pt x="2756" y="7507"/>
                  </a:lnTo>
                  <a:cubicBezTo>
                    <a:pt x="2914" y="7602"/>
                    <a:pt x="3104" y="7665"/>
                    <a:pt x="3294" y="7728"/>
                  </a:cubicBezTo>
                  <a:lnTo>
                    <a:pt x="3294" y="7918"/>
                  </a:lnTo>
                  <a:cubicBezTo>
                    <a:pt x="3294" y="8362"/>
                    <a:pt x="3642" y="8742"/>
                    <a:pt x="4086" y="8742"/>
                  </a:cubicBezTo>
                  <a:lnTo>
                    <a:pt x="4656" y="8742"/>
                  </a:lnTo>
                  <a:cubicBezTo>
                    <a:pt x="5099" y="8742"/>
                    <a:pt x="5447" y="8362"/>
                    <a:pt x="5447" y="7918"/>
                  </a:cubicBezTo>
                  <a:lnTo>
                    <a:pt x="5447" y="7728"/>
                  </a:lnTo>
                  <a:cubicBezTo>
                    <a:pt x="5637" y="7665"/>
                    <a:pt x="5827" y="7602"/>
                    <a:pt x="5986" y="7507"/>
                  </a:cubicBezTo>
                  <a:lnTo>
                    <a:pt x="6112" y="7633"/>
                  </a:lnTo>
                  <a:cubicBezTo>
                    <a:pt x="6271" y="7792"/>
                    <a:pt x="6477" y="7871"/>
                    <a:pt x="6682" y="7871"/>
                  </a:cubicBezTo>
                  <a:cubicBezTo>
                    <a:pt x="6888" y="7871"/>
                    <a:pt x="7094" y="7792"/>
                    <a:pt x="7253" y="7633"/>
                  </a:cubicBezTo>
                  <a:lnTo>
                    <a:pt x="7633" y="7253"/>
                  </a:lnTo>
                  <a:cubicBezTo>
                    <a:pt x="7949" y="6936"/>
                    <a:pt x="7949" y="6430"/>
                    <a:pt x="7633" y="6113"/>
                  </a:cubicBezTo>
                  <a:lnTo>
                    <a:pt x="7506" y="5986"/>
                  </a:lnTo>
                  <a:cubicBezTo>
                    <a:pt x="7601" y="5828"/>
                    <a:pt x="7664" y="5638"/>
                    <a:pt x="7728" y="5448"/>
                  </a:cubicBezTo>
                  <a:lnTo>
                    <a:pt x="7918" y="5448"/>
                  </a:lnTo>
                  <a:cubicBezTo>
                    <a:pt x="8361" y="5448"/>
                    <a:pt x="8741" y="5068"/>
                    <a:pt x="8741" y="4625"/>
                  </a:cubicBezTo>
                  <a:lnTo>
                    <a:pt x="8741" y="4086"/>
                  </a:lnTo>
                  <a:cubicBezTo>
                    <a:pt x="8741" y="3643"/>
                    <a:pt x="8361" y="3295"/>
                    <a:pt x="7918" y="3295"/>
                  </a:cubicBezTo>
                  <a:lnTo>
                    <a:pt x="7728" y="3295"/>
                  </a:lnTo>
                  <a:cubicBezTo>
                    <a:pt x="7696" y="3105"/>
                    <a:pt x="7601" y="2915"/>
                    <a:pt x="7506" y="2756"/>
                  </a:cubicBezTo>
                  <a:lnTo>
                    <a:pt x="7633" y="2598"/>
                  </a:lnTo>
                  <a:cubicBezTo>
                    <a:pt x="7949" y="2281"/>
                    <a:pt x="7949" y="1774"/>
                    <a:pt x="7633" y="1489"/>
                  </a:cubicBezTo>
                  <a:lnTo>
                    <a:pt x="7253" y="1078"/>
                  </a:lnTo>
                  <a:cubicBezTo>
                    <a:pt x="7090" y="931"/>
                    <a:pt x="6878" y="852"/>
                    <a:pt x="6666" y="852"/>
                  </a:cubicBezTo>
                  <a:cubicBezTo>
                    <a:pt x="6466" y="852"/>
                    <a:pt x="6267" y="924"/>
                    <a:pt x="6112" y="1078"/>
                  </a:cubicBezTo>
                  <a:lnTo>
                    <a:pt x="5986" y="1204"/>
                  </a:lnTo>
                  <a:cubicBezTo>
                    <a:pt x="5827" y="1141"/>
                    <a:pt x="5637" y="1046"/>
                    <a:pt x="5447" y="983"/>
                  </a:cubicBezTo>
                  <a:lnTo>
                    <a:pt x="5447" y="793"/>
                  </a:lnTo>
                  <a:cubicBezTo>
                    <a:pt x="5447" y="349"/>
                    <a:pt x="5099" y="1"/>
                    <a:pt x="4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7" name="Google Shape;937;p44"/>
          <p:cNvGrpSpPr/>
          <p:nvPr/>
        </p:nvGrpSpPr>
        <p:grpSpPr>
          <a:xfrm>
            <a:off x="6396525" y="1733888"/>
            <a:ext cx="587400" cy="587400"/>
            <a:chOff x="6396525" y="1719950"/>
            <a:chExt cx="587400" cy="587400"/>
          </a:xfrm>
        </p:grpSpPr>
        <p:sp>
          <p:nvSpPr>
            <p:cNvPr id="938" name="Google Shape;938;p44"/>
            <p:cNvSpPr/>
            <p:nvPr/>
          </p:nvSpPr>
          <p:spPr>
            <a:xfrm>
              <a:off x="6396525" y="1719950"/>
              <a:ext cx="587400" cy="587400"/>
            </a:xfrm>
            <a:prstGeom prst="ellipse">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39" name="Google Shape;939;p44"/>
            <p:cNvGrpSpPr/>
            <p:nvPr/>
          </p:nvGrpSpPr>
          <p:grpSpPr>
            <a:xfrm>
              <a:off x="6536941" y="1851522"/>
              <a:ext cx="306560" cy="306560"/>
              <a:chOff x="576281" y="3518756"/>
              <a:chExt cx="254851" cy="254851"/>
            </a:xfrm>
          </p:grpSpPr>
          <p:sp>
            <p:nvSpPr>
              <p:cNvPr id="940" name="Google Shape;940;p44"/>
              <p:cNvSpPr/>
              <p:nvPr/>
            </p:nvSpPr>
            <p:spPr>
              <a:xfrm>
                <a:off x="671376" y="3518756"/>
                <a:ext cx="63757" cy="63727"/>
              </a:xfrm>
              <a:custGeom>
                <a:avLst/>
                <a:gdLst/>
                <a:ahLst/>
                <a:cxnLst/>
                <a:rect l="l" t="t" r="r" b="b"/>
                <a:pathLst>
                  <a:path w="2187" h="2186" extrusionOk="0">
                    <a:moveTo>
                      <a:pt x="1109" y="1"/>
                    </a:moveTo>
                    <a:cubicBezTo>
                      <a:pt x="508" y="1"/>
                      <a:pt x="1" y="507"/>
                      <a:pt x="1" y="1109"/>
                    </a:cubicBezTo>
                    <a:cubicBezTo>
                      <a:pt x="1" y="1711"/>
                      <a:pt x="508" y="2186"/>
                      <a:pt x="1109" y="2186"/>
                    </a:cubicBezTo>
                    <a:cubicBezTo>
                      <a:pt x="1711" y="2186"/>
                      <a:pt x="2186" y="1711"/>
                      <a:pt x="2186" y="1109"/>
                    </a:cubicBezTo>
                    <a:cubicBezTo>
                      <a:pt x="2186" y="507"/>
                      <a:pt x="1711" y="1"/>
                      <a:pt x="1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44"/>
              <p:cNvSpPr/>
              <p:nvPr/>
            </p:nvSpPr>
            <p:spPr>
              <a:xfrm>
                <a:off x="655692" y="3598168"/>
                <a:ext cx="96057" cy="175440"/>
              </a:xfrm>
              <a:custGeom>
                <a:avLst/>
                <a:gdLst/>
                <a:ahLst/>
                <a:cxnLst/>
                <a:rect l="l" t="t" r="r" b="b"/>
                <a:pathLst>
                  <a:path w="3295" h="6018" extrusionOk="0">
                    <a:moveTo>
                      <a:pt x="792" y="0"/>
                    </a:moveTo>
                    <a:cubicBezTo>
                      <a:pt x="507" y="0"/>
                      <a:pt x="286" y="222"/>
                      <a:pt x="254" y="507"/>
                    </a:cubicBezTo>
                    <a:lnTo>
                      <a:pt x="0" y="2439"/>
                    </a:lnTo>
                    <a:cubicBezTo>
                      <a:pt x="0" y="2502"/>
                      <a:pt x="32" y="2597"/>
                      <a:pt x="64" y="2629"/>
                    </a:cubicBezTo>
                    <a:cubicBezTo>
                      <a:pt x="127" y="2692"/>
                      <a:pt x="191" y="2724"/>
                      <a:pt x="286" y="2724"/>
                    </a:cubicBezTo>
                    <a:lnTo>
                      <a:pt x="571" y="2724"/>
                    </a:lnTo>
                    <a:lnTo>
                      <a:pt x="792" y="5511"/>
                    </a:lnTo>
                    <a:cubicBezTo>
                      <a:pt x="824" y="5796"/>
                      <a:pt x="1077" y="6017"/>
                      <a:pt x="1331" y="6017"/>
                    </a:cubicBezTo>
                    <a:lnTo>
                      <a:pt x="1932" y="6017"/>
                    </a:lnTo>
                    <a:cubicBezTo>
                      <a:pt x="2217" y="6017"/>
                      <a:pt x="2471" y="5796"/>
                      <a:pt x="2471" y="5511"/>
                    </a:cubicBezTo>
                    <a:lnTo>
                      <a:pt x="2724" y="2724"/>
                    </a:lnTo>
                    <a:lnTo>
                      <a:pt x="3009" y="2724"/>
                    </a:lnTo>
                    <a:cubicBezTo>
                      <a:pt x="3072" y="2724"/>
                      <a:pt x="3167" y="2692"/>
                      <a:pt x="3199" y="2629"/>
                    </a:cubicBezTo>
                    <a:cubicBezTo>
                      <a:pt x="3262" y="2597"/>
                      <a:pt x="3294" y="2502"/>
                      <a:pt x="3262" y="2439"/>
                    </a:cubicBezTo>
                    <a:lnTo>
                      <a:pt x="3041" y="507"/>
                    </a:lnTo>
                    <a:cubicBezTo>
                      <a:pt x="3009" y="222"/>
                      <a:pt x="2756" y="0"/>
                      <a:pt x="2502" y="0"/>
                    </a:cubicBezTo>
                    <a:lnTo>
                      <a:pt x="2186" y="0"/>
                    </a:lnTo>
                    <a:cubicBezTo>
                      <a:pt x="2122" y="0"/>
                      <a:pt x="2059" y="32"/>
                      <a:pt x="1996" y="95"/>
                    </a:cubicBezTo>
                    <a:lnTo>
                      <a:pt x="1647" y="444"/>
                    </a:lnTo>
                    <a:lnTo>
                      <a:pt x="1299" y="95"/>
                    </a:lnTo>
                    <a:cubicBezTo>
                      <a:pt x="1236" y="32"/>
                      <a:pt x="1172" y="0"/>
                      <a:pt x="1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44"/>
              <p:cNvSpPr/>
              <p:nvPr/>
            </p:nvSpPr>
            <p:spPr>
              <a:xfrm>
                <a:off x="750787" y="3518756"/>
                <a:ext cx="63727" cy="63727"/>
              </a:xfrm>
              <a:custGeom>
                <a:avLst/>
                <a:gdLst/>
                <a:ahLst/>
                <a:cxnLst/>
                <a:rect l="l" t="t" r="r" b="b"/>
                <a:pathLst>
                  <a:path w="2186" h="2186" extrusionOk="0">
                    <a:moveTo>
                      <a:pt x="1109" y="1"/>
                    </a:moveTo>
                    <a:cubicBezTo>
                      <a:pt x="507" y="1"/>
                      <a:pt x="0" y="507"/>
                      <a:pt x="0" y="1109"/>
                    </a:cubicBezTo>
                    <a:cubicBezTo>
                      <a:pt x="0" y="1711"/>
                      <a:pt x="507" y="2186"/>
                      <a:pt x="1109" y="2186"/>
                    </a:cubicBezTo>
                    <a:cubicBezTo>
                      <a:pt x="1711" y="2186"/>
                      <a:pt x="2186" y="1711"/>
                      <a:pt x="2186" y="1109"/>
                    </a:cubicBezTo>
                    <a:cubicBezTo>
                      <a:pt x="2186" y="507"/>
                      <a:pt x="1711" y="1"/>
                      <a:pt x="1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44"/>
              <p:cNvSpPr/>
              <p:nvPr/>
            </p:nvSpPr>
            <p:spPr>
              <a:xfrm>
                <a:off x="591994" y="3518756"/>
                <a:ext cx="63727" cy="63727"/>
              </a:xfrm>
              <a:custGeom>
                <a:avLst/>
                <a:gdLst/>
                <a:ahLst/>
                <a:cxnLst/>
                <a:rect l="l" t="t" r="r" b="b"/>
                <a:pathLst>
                  <a:path w="2186" h="2186" extrusionOk="0">
                    <a:moveTo>
                      <a:pt x="1109" y="1"/>
                    </a:moveTo>
                    <a:cubicBezTo>
                      <a:pt x="507" y="1"/>
                      <a:pt x="0" y="507"/>
                      <a:pt x="0" y="1109"/>
                    </a:cubicBezTo>
                    <a:cubicBezTo>
                      <a:pt x="0" y="1711"/>
                      <a:pt x="507" y="2186"/>
                      <a:pt x="1109" y="2186"/>
                    </a:cubicBezTo>
                    <a:cubicBezTo>
                      <a:pt x="1710" y="2186"/>
                      <a:pt x="2185" y="1711"/>
                      <a:pt x="2185" y="1109"/>
                    </a:cubicBezTo>
                    <a:cubicBezTo>
                      <a:pt x="2185" y="507"/>
                      <a:pt x="1710" y="1"/>
                      <a:pt x="1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44"/>
              <p:cNvSpPr/>
              <p:nvPr/>
            </p:nvSpPr>
            <p:spPr>
              <a:xfrm>
                <a:off x="753557" y="3598168"/>
                <a:ext cx="77575" cy="159727"/>
              </a:xfrm>
              <a:custGeom>
                <a:avLst/>
                <a:gdLst/>
                <a:ahLst/>
                <a:cxnLst/>
                <a:rect l="l" t="t" r="r" b="b"/>
                <a:pathLst>
                  <a:path w="2661" h="5479" extrusionOk="0">
                    <a:moveTo>
                      <a:pt x="159" y="0"/>
                    </a:moveTo>
                    <a:cubicBezTo>
                      <a:pt x="127" y="0"/>
                      <a:pt x="95" y="32"/>
                      <a:pt x="64" y="32"/>
                    </a:cubicBezTo>
                    <a:cubicBezTo>
                      <a:pt x="127" y="159"/>
                      <a:pt x="190" y="285"/>
                      <a:pt x="222" y="444"/>
                    </a:cubicBezTo>
                    <a:lnTo>
                      <a:pt x="444" y="2375"/>
                    </a:lnTo>
                    <a:cubicBezTo>
                      <a:pt x="475" y="2597"/>
                      <a:pt x="412" y="2850"/>
                      <a:pt x="254" y="3009"/>
                    </a:cubicBezTo>
                    <a:cubicBezTo>
                      <a:pt x="190" y="3104"/>
                      <a:pt x="95" y="3167"/>
                      <a:pt x="0" y="3199"/>
                    </a:cubicBezTo>
                    <a:lnTo>
                      <a:pt x="159" y="4972"/>
                    </a:lnTo>
                    <a:cubicBezTo>
                      <a:pt x="190" y="5257"/>
                      <a:pt x="444" y="5479"/>
                      <a:pt x="697" y="5479"/>
                    </a:cubicBezTo>
                    <a:lnTo>
                      <a:pt x="1299" y="5479"/>
                    </a:lnTo>
                    <a:cubicBezTo>
                      <a:pt x="1584" y="5479"/>
                      <a:pt x="1837" y="5257"/>
                      <a:pt x="1837" y="4972"/>
                    </a:cubicBezTo>
                    <a:lnTo>
                      <a:pt x="2091" y="2755"/>
                    </a:lnTo>
                    <a:lnTo>
                      <a:pt x="2376" y="2755"/>
                    </a:lnTo>
                    <a:cubicBezTo>
                      <a:pt x="2439" y="2755"/>
                      <a:pt x="2534" y="2692"/>
                      <a:pt x="2566" y="2660"/>
                    </a:cubicBezTo>
                    <a:cubicBezTo>
                      <a:pt x="2629" y="2597"/>
                      <a:pt x="2661" y="2502"/>
                      <a:pt x="2629" y="2439"/>
                    </a:cubicBezTo>
                    <a:lnTo>
                      <a:pt x="2407" y="507"/>
                    </a:lnTo>
                    <a:cubicBezTo>
                      <a:pt x="2376" y="222"/>
                      <a:pt x="2154" y="0"/>
                      <a:pt x="1869" y="0"/>
                    </a:cubicBezTo>
                    <a:lnTo>
                      <a:pt x="1552" y="0"/>
                    </a:lnTo>
                    <a:cubicBezTo>
                      <a:pt x="1489" y="0"/>
                      <a:pt x="1426" y="32"/>
                      <a:pt x="1362" y="95"/>
                    </a:cubicBezTo>
                    <a:lnTo>
                      <a:pt x="1014" y="444"/>
                    </a:lnTo>
                    <a:lnTo>
                      <a:pt x="665" y="95"/>
                    </a:lnTo>
                    <a:cubicBezTo>
                      <a:pt x="602" y="32"/>
                      <a:pt x="539"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44"/>
              <p:cNvSpPr/>
              <p:nvPr/>
            </p:nvSpPr>
            <p:spPr>
              <a:xfrm>
                <a:off x="576281" y="3598168"/>
                <a:ext cx="77604" cy="159727"/>
              </a:xfrm>
              <a:custGeom>
                <a:avLst/>
                <a:gdLst/>
                <a:ahLst/>
                <a:cxnLst/>
                <a:rect l="l" t="t" r="r" b="b"/>
                <a:pathLst>
                  <a:path w="2662" h="5479" extrusionOk="0">
                    <a:moveTo>
                      <a:pt x="793" y="0"/>
                    </a:moveTo>
                    <a:cubicBezTo>
                      <a:pt x="508" y="0"/>
                      <a:pt x="286" y="222"/>
                      <a:pt x="254" y="507"/>
                    </a:cubicBezTo>
                    <a:lnTo>
                      <a:pt x="1" y="2439"/>
                    </a:lnTo>
                    <a:cubicBezTo>
                      <a:pt x="1" y="2502"/>
                      <a:pt x="1" y="2597"/>
                      <a:pt x="64" y="2660"/>
                    </a:cubicBezTo>
                    <a:cubicBezTo>
                      <a:pt x="128" y="2692"/>
                      <a:pt x="191" y="2724"/>
                      <a:pt x="286" y="2724"/>
                    </a:cubicBezTo>
                    <a:lnTo>
                      <a:pt x="571" y="2724"/>
                    </a:lnTo>
                    <a:lnTo>
                      <a:pt x="793" y="4972"/>
                    </a:lnTo>
                    <a:cubicBezTo>
                      <a:pt x="824" y="5257"/>
                      <a:pt x="1046" y="5479"/>
                      <a:pt x="1331" y="5479"/>
                    </a:cubicBezTo>
                    <a:lnTo>
                      <a:pt x="1933" y="5479"/>
                    </a:lnTo>
                    <a:cubicBezTo>
                      <a:pt x="2218" y="5479"/>
                      <a:pt x="2439" y="5257"/>
                      <a:pt x="2471" y="4972"/>
                    </a:cubicBezTo>
                    <a:lnTo>
                      <a:pt x="2661" y="3199"/>
                    </a:lnTo>
                    <a:cubicBezTo>
                      <a:pt x="2566" y="3167"/>
                      <a:pt x="2471" y="3104"/>
                      <a:pt x="2376" y="3009"/>
                    </a:cubicBezTo>
                    <a:cubicBezTo>
                      <a:pt x="2218" y="2819"/>
                      <a:pt x="2154" y="2597"/>
                      <a:pt x="2186" y="2375"/>
                    </a:cubicBezTo>
                    <a:lnTo>
                      <a:pt x="2439" y="412"/>
                    </a:lnTo>
                    <a:cubicBezTo>
                      <a:pt x="2471" y="285"/>
                      <a:pt x="2503" y="159"/>
                      <a:pt x="2566" y="32"/>
                    </a:cubicBezTo>
                    <a:cubicBezTo>
                      <a:pt x="2534" y="32"/>
                      <a:pt x="2503" y="0"/>
                      <a:pt x="2471" y="0"/>
                    </a:cubicBezTo>
                    <a:lnTo>
                      <a:pt x="2186" y="0"/>
                    </a:lnTo>
                    <a:cubicBezTo>
                      <a:pt x="2123" y="0"/>
                      <a:pt x="2028" y="32"/>
                      <a:pt x="1996" y="95"/>
                    </a:cubicBezTo>
                    <a:lnTo>
                      <a:pt x="1648" y="444"/>
                    </a:lnTo>
                    <a:lnTo>
                      <a:pt x="1299" y="95"/>
                    </a:lnTo>
                    <a:cubicBezTo>
                      <a:pt x="1236" y="32"/>
                      <a:pt x="1173"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46" name="Google Shape;946;p44"/>
          <p:cNvGrpSpPr/>
          <p:nvPr/>
        </p:nvGrpSpPr>
        <p:grpSpPr>
          <a:xfrm>
            <a:off x="2155175" y="1733888"/>
            <a:ext cx="587400" cy="587400"/>
            <a:chOff x="2155175" y="1733888"/>
            <a:chExt cx="587400" cy="587400"/>
          </a:xfrm>
        </p:grpSpPr>
        <p:sp>
          <p:nvSpPr>
            <p:cNvPr id="947" name="Google Shape;947;p44"/>
            <p:cNvSpPr/>
            <p:nvPr/>
          </p:nvSpPr>
          <p:spPr>
            <a:xfrm>
              <a:off x="2155175" y="1733888"/>
              <a:ext cx="587400" cy="587400"/>
            </a:xfrm>
            <a:prstGeom prst="ellipse">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44"/>
            <p:cNvSpPr/>
            <p:nvPr/>
          </p:nvSpPr>
          <p:spPr>
            <a:xfrm>
              <a:off x="2275832" y="2096270"/>
              <a:ext cx="50877" cy="70964"/>
            </a:xfrm>
            <a:custGeom>
              <a:avLst/>
              <a:gdLst/>
              <a:ahLst/>
              <a:cxnLst/>
              <a:rect l="l" t="t" r="r" b="b"/>
              <a:pathLst>
                <a:path w="1363" h="1901" extrusionOk="0">
                  <a:moveTo>
                    <a:pt x="951" y="1"/>
                  </a:moveTo>
                  <a:cubicBezTo>
                    <a:pt x="413" y="1"/>
                    <a:pt x="1" y="444"/>
                    <a:pt x="1" y="951"/>
                  </a:cubicBezTo>
                  <a:lnTo>
                    <a:pt x="1" y="1647"/>
                  </a:lnTo>
                  <a:cubicBezTo>
                    <a:pt x="1" y="1774"/>
                    <a:pt x="96" y="1901"/>
                    <a:pt x="254" y="1901"/>
                  </a:cubicBezTo>
                  <a:lnTo>
                    <a:pt x="1363" y="1901"/>
                  </a:lnTo>
                  <a:cubicBezTo>
                    <a:pt x="1331" y="1806"/>
                    <a:pt x="1299" y="1742"/>
                    <a:pt x="1299" y="1647"/>
                  </a:cubicBez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44"/>
            <p:cNvSpPr/>
            <p:nvPr/>
          </p:nvSpPr>
          <p:spPr>
            <a:xfrm>
              <a:off x="2344402" y="2045427"/>
              <a:ext cx="50877" cy="121808"/>
            </a:xfrm>
            <a:custGeom>
              <a:avLst/>
              <a:gdLst/>
              <a:ahLst/>
              <a:cxnLst/>
              <a:rect l="l" t="t" r="r" b="b"/>
              <a:pathLst>
                <a:path w="1363" h="3263" extrusionOk="0">
                  <a:moveTo>
                    <a:pt x="919" y="1"/>
                  </a:moveTo>
                  <a:cubicBezTo>
                    <a:pt x="412" y="1"/>
                    <a:pt x="1" y="413"/>
                    <a:pt x="1" y="951"/>
                  </a:cubicBezTo>
                  <a:lnTo>
                    <a:pt x="1" y="3009"/>
                  </a:lnTo>
                  <a:cubicBezTo>
                    <a:pt x="1" y="3136"/>
                    <a:pt x="96" y="3263"/>
                    <a:pt x="254" y="3263"/>
                  </a:cubicBezTo>
                  <a:lnTo>
                    <a:pt x="1363" y="3263"/>
                  </a:lnTo>
                  <a:cubicBezTo>
                    <a:pt x="1331" y="3168"/>
                    <a:pt x="1299" y="3104"/>
                    <a:pt x="1299" y="3009"/>
                  </a:cubicBez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44"/>
            <p:cNvSpPr/>
            <p:nvPr/>
          </p:nvSpPr>
          <p:spPr>
            <a:xfrm>
              <a:off x="2446080" y="1840935"/>
              <a:ext cx="156066" cy="326302"/>
            </a:xfrm>
            <a:custGeom>
              <a:avLst/>
              <a:gdLst/>
              <a:ahLst/>
              <a:cxnLst/>
              <a:rect l="l" t="t" r="r" b="b"/>
              <a:pathLst>
                <a:path w="4181" h="8741" extrusionOk="0">
                  <a:moveTo>
                    <a:pt x="2090" y="0"/>
                  </a:moveTo>
                  <a:cubicBezTo>
                    <a:pt x="1995" y="0"/>
                    <a:pt x="1932" y="32"/>
                    <a:pt x="1869" y="95"/>
                  </a:cubicBezTo>
                  <a:lnTo>
                    <a:pt x="64" y="2565"/>
                  </a:lnTo>
                  <a:cubicBezTo>
                    <a:pt x="0" y="2660"/>
                    <a:pt x="0" y="2755"/>
                    <a:pt x="32" y="2850"/>
                  </a:cubicBezTo>
                  <a:cubicBezTo>
                    <a:pt x="64" y="2914"/>
                    <a:pt x="159" y="2977"/>
                    <a:pt x="254" y="2977"/>
                  </a:cubicBezTo>
                  <a:lnTo>
                    <a:pt x="919" y="2977"/>
                  </a:lnTo>
                  <a:lnTo>
                    <a:pt x="919" y="8487"/>
                  </a:lnTo>
                  <a:cubicBezTo>
                    <a:pt x="919" y="8614"/>
                    <a:pt x="1045" y="8741"/>
                    <a:pt x="1172" y="8741"/>
                  </a:cubicBezTo>
                  <a:lnTo>
                    <a:pt x="3009" y="8741"/>
                  </a:lnTo>
                  <a:cubicBezTo>
                    <a:pt x="3136" y="8741"/>
                    <a:pt x="3262" y="8614"/>
                    <a:pt x="3262" y="8487"/>
                  </a:cubicBezTo>
                  <a:lnTo>
                    <a:pt x="3262" y="2977"/>
                  </a:lnTo>
                  <a:lnTo>
                    <a:pt x="3927" y="2977"/>
                  </a:lnTo>
                  <a:cubicBezTo>
                    <a:pt x="4022" y="2977"/>
                    <a:pt x="4086" y="2914"/>
                    <a:pt x="4149" y="2850"/>
                  </a:cubicBezTo>
                  <a:cubicBezTo>
                    <a:pt x="4181" y="2755"/>
                    <a:pt x="4181" y="2660"/>
                    <a:pt x="4117" y="2565"/>
                  </a:cubicBezTo>
                  <a:lnTo>
                    <a:pt x="2280" y="95"/>
                  </a:lnTo>
                  <a:cubicBezTo>
                    <a:pt x="2249" y="32"/>
                    <a:pt x="2185" y="0"/>
                    <a:pt x="20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44"/>
            <p:cNvSpPr/>
            <p:nvPr/>
          </p:nvSpPr>
          <p:spPr>
            <a:xfrm>
              <a:off x="2411777" y="1994621"/>
              <a:ext cx="50877" cy="172614"/>
            </a:xfrm>
            <a:custGeom>
              <a:avLst/>
              <a:gdLst/>
              <a:ahLst/>
              <a:cxnLst/>
              <a:rect l="l" t="t" r="r" b="b"/>
              <a:pathLst>
                <a:path w="1363" h="4624" extrusionOk="0">
                  <a:moveTo>
                    <a:pt x="951" y="0"/>
                  </a:moveTo>
                  <a:cubicBezTo>
                    <a:pt x="444" y="0"/>
                    <a:pt x="1" y="412"/>
                    <a:pt x="1" y="950"/>
                  </a:cubicBezTo>
                  <a:lnTo>
                    <a:pt x="1" y="4370"/>
                  </a:lnTo>
                  <a:cubicBezTo>
                    <a:pt x="1" y="4497"/>
                    <a:pt x="128" y="4624"/>
                    <a:pt x="254" y="4624"/>
                  </a:cubicBezTo>
                  <a:lnTo>
                    <a:pt x="1363" y="4624"/>
                  </a:lnTo>
                  <a:cubicBezTo>
                    <a:pt x="1331" y="4529"/>
                    <a:pt x="1331" y="4465"/>
                    <a:pt x="1331" y="4370"/>
                  </a:cubicBez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2" name="Google Shape;952;p44"/>
          <p:cNvSpPr txBox="1"/>
          <p:nvPr/>
        </p:nvSpPr>
        <p:spPr>
          <a:xfrm>
            <a:off x="457200" y="1619825"/>
            <a:ext cx="15738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accent6"/>
                </a:solidFill>
                <a:latin typeface="Roboto"/>
                <a:ea typeface="Roboto"/>
                <a:cs typeface="Roboto"/>
                <a:sym typeface="Roboto"/>
              </a:rPr>
              <a:t>Vault</a:t>
            </a:r>
            <a:endParaRPr b="1" dirty="0">
              <a:solidFill>
                <a:schemeClr val="accent6"/>
              </a:solidFill>
              <a:latin typeface="Roboto"/>
              <a:ea typeface="Roboto"/>
              <a:cs typeface="Roboto"/>
              <a:sym typeface="Roboto"/>
            </a:endParaRPr>
          </a:p>
        </p:txBody>
      </p:sp>
      <p:sp>
        <p:nvSpPr>
          <p:cNvPr id="953" name="Google Shape;953;p44"/>
          <p:cNvSpPr txBox="1"/>
          <p:nvPr/>
        </p:nvSpPr>
        <p:spPr>
          <a:xfrm>
            <a:off x="457200" y="3081450"/>
            <a:ext cx="15738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accent3"/>
                </a:solidFill>
                <a:latin typeface="Roboto"/>
                <a:ea typeface="Roboto"/>
                <a:cs typeface="Roboto"/>
                <a:sym typeface="Roboto"/>
              </a:rPr>
              <a:t>Limated</a:t>
            </a:r>
            <a:endParaRPr b="1" dirty="0">
              <a:solidFill>
                <a:schemeClr val="accent3"/>
              </a:solidFill>
              <a:latin typeface="Roboto"/>
              <a:ea typeface="Roboto"/>
              <a:cs typeface="Roboto"/>
              <a:sym typeface="Roboto"/>
            </a:endParaRPr>
          </a:p>
        </p:txBody>
      </p:sp>
      <p:sp>
        <p:nvSpPr>
          <p:cNvPr id="954" name="Google Shape;954;p44"/>
          <p:cNvSpPr txBox="1"/>
          <p:nvPr/>
        </p:nvSpPr>
        <p:spPr>
          <a:xfrm>
            <a:off x="457200" y="3453747"/>
            <a:ext cx="1573800" cy="4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smtClean="0">
                <a:latin typeface="Roboto"/>
                <a:ea typeface="Roboto"/>
                <a:cs typeface="Roboto"/>
                <a:sym typeface="Roboto"/>
              </a:rPr>
              <a:t>One drive provied a 5 GB space only</a:t>
            </a:r>
            <a:endParaRPr sz="1200" dirty="0">
              <a:latin typeface="Roboto"/>
              <a:ea typeface="Roboto"/>
              <a:cs typeface="Roboto"/>
              <a:sym typeface="Roboto"/>
            </a:endParaRPr>
          </a:p>
        </p:txBody>
      </p:sp>
      <p:sp>
        <p:nvSpPr>
          <p:cNvPr id="955" name="Google Shape;955;p44"/>
          <p:cNvSpPr txBox="1"/>
          <p:nvPr/>
        </p:nvSpPr>
        <p:spPr>
          <a:xfrm>
            <a:off x="7093555" y="1605725"/>
            <a:ext cx="1573800" cy="38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smtClean="0">
                <a:solidFill>
                  <a:schemeClr val="accent5"/>
                </a:solidFill>
                <a:latin typeface="Roboto"/>
                <a:ea typeface="Roboto"/>
                <a:cs typeface="Roboto"/>
                <a:sym typeface="Roboto"/>
              </a:rPr>
              <a:t>Deafult</a:t>
            </a:r>
            <a:endParaRPr b="1" dirty="0">
              <a:solidFill>
                <a:schemeClr val="accent5"/>
              </a:solidFill>
              <a:latin typeface="Roboto"/>
              <a:ea typeface="Roboto"/>
              <a:cs typeface="Roboto"/>
              <a:sym typeface="Roboto"/>
            </a:endParaRPr>
          </a:p>
        </p:txBody>
      </p:sp>
      <p:sp>
        <p:nvSpPr>
          <p:cNvPr id="956" name="Google Shape;956;p44"/>
          <p:cNvSpPr txBox="1"/>
          <p:nvPr/>
        </p:nvSpPr>
        <p:spPr>
          <a:xfrm>
            <a:off x="7093550" y="2003938"/>
            <a:ext cx="1573800" cy="41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smtClean="0">
                <a:latin typeface="Roboto"/>
                <a:ea typeface="Roboto"/>
                <a:cs typeface="Roboto"/>
                <a:sym typeface="Roboto"/>
              </a:rPr>
              <a:t>I</a:t>
            </a:r>
            <a:r>
              <a:rPr lang="en" sz="1200" dirty="0" smtClean="0">
                <a:latin typeface="Roboto"/>
                <a:ea typeface="Roboto"/>
                <a:cs typeface="Roboto"/>
                <a:sym typeface="Roboto"/>
              </a:rPr>
              <a:t>t will installed in windows not install</a:t>
            </a:r>
            <a:endParaRPr sz="1200" dirty="0">
              <a:latin typeface="Roboto"/>
              <a:ea typeface="Roboto"/>
              <a:cs typeface="Roboto"/>
              <a:sym typeface="Roboto"/>
            </a:endParaRPr>
          </a:p>
        </p:txBody>
      </p:sp>
      <p:sp>
        <p:nvSpPr>
          <p:cNvPr id="957" name="Google Shape;957;p44"/>
          <p:cNvSpPr txBox="1"/>
          <p:nvPr/>
        </p:nvSpPr>
        <p:spPr>
          <a:xfrm>
            <a:off x="7093550" y="3080950"/>
            <a:ext cx="1573800" cy="37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smtClean="0">
                <a:solidFill>
                  <a:schemeClr val="accent2"/>
                </a:solidFill>
                <a:latin typeface="Roboto"/>
                <a:ea typeface="Roboto"/>
                <a:cs typeface="Roboto"/>
                <a:sym typeface="Roboto"/>
              </a:rPr>
              <a:t>Securety</a:t>
            </a:r>
            <a:endParaRPr b="1" dirty="0">
              <a:solidFill>
                <a:schemeClr val="accent2"/>
              </a:solidFill>
              <a:latin typeface="Roboto"/>
              <a:ea typeface="Roboto"/>
              <a:cs typeface="Roboto"/>
              <a:sym typeface="Roboto"/>
            </a:endParaRPr>
          </a:p>
        </p:txBody>
      </p:sp>
      <p:sp>
        <p:nvSpPr>
          <p:cNvPr id="958" name="Google Shape;958;p44"/>
          <p:cNvSpPr txBox="1"/>
          <p:nvPr/>
        </p:nvSpPr>
        <p:spPr>
          <a:xfrm>
            <a:off x="7093550" y="3453247"/>
            <a:ext cx="1573800" cy="41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smtClean="0">
                <a:latin typeface="Roboto"/>
                <a:ea typeface="Roboto"/>
                <a:cs typeface="Roboto"/>
                <a:sym typeface="Roboto"/>
              </a:rPr>
              <a:t>Password leak</a:t>
            </a:r>
            <a:endParaRPr sz="1200" dirty="0">
              <a:latin typeface="Roboto"/>
              <a:ea typeface="Roboto"/>
              <a:cs typeface="Roboto"/>
              <a:sym typeface="Roboto"/>
            </a:endParaRPr>
          </a:p>
        </p:txBody>
      </p:sp>
    </p:spTree>
    <p:extLst>
      <p:ext uri="{BB962C8B-B14F-4D97-AF65-F5344CB8AC3E}">
        <p14:creationId xmlns:p14="http://schemas.microsoft.com/office/powerpoint/2010/main" val="5642996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rotWithShape="1">
          <a:blip r:embed="rId2"/>
          <a:srcRect b="-882"/>
          <a:stretch/>
        </p:blipFill>
        <p:spPr bwMode="auto">
          <a:xfrm>
            <a:off x="6519095" y="44757"/>
            <a:ext cx="2708910" cy="2581275"/>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3"/>
          <a:stretch>
            <a:fillRect/>
          </a:stretch>
        </p:blipFill>
        <p:spPr>
          <a:xfrm>
            <a:off x="5715" y="2148294"/>
            <a:ext cx="3228975" cy="4070350"/>
          </a:xfrm>
          <a:prstGeom prst="rect">
            <a:avLst/>
          </a:prstGeom>
        </p:spPr>
      </p:pic>
      <p:pic>
        <p:nvPicPr>
          <p:cNvPr id="6" name="Picture 5"/>
          <p:cNvPicPr/>
          <p:nvPr/>
        </p:nvPicPr>
        <p:blipFill rotWithShape="1">
          <a:blip r:embed="rId4"/>
          <a:srcRect t="45536"/>
          <a:stretch/>
        </p:blipFill>
        <p:spPr bwMode="auto">
          <a:xfrm>
            <a:off x="0" y="44757"/>
            <a:ext cx="5943600" cy="231267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srcRect b="45127"/>
          <a:stretch/>
        </p:blipFill>
        <p:spPr bwMode="auto">
          <a:xfrm>
            <a:off x="3474720" y="2740818"/>
            <a:ext cx="5943600" cy="2377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0540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4660559" y="398125"/>
            <a:ext cx="5943600" cy="4022725"/>
          </a:xfrm>
          <a:prstGeom prst="rect">
            <a:avLst/>
          </a:prstGeom>
        </p:spPr>
      </p:pic>
      <p:sp>
        <p:nvSpPr>
          <p:cNvPr id="2" name="Title 1"/>
          <p:cNvSpPr>
            <a:spLocks noGrp="1"/>
          </p:cNvSpPr>
          <p:nvPr>
            <p:ph type="title"/>
          </p:nvPr>
        </p:nvSpPr>
        <p:spPr/>
        <p:txBody>
          <a:bodyPr/>
          <a:lstStyle/>
          <a:p>
            <a:endParaRPr lang="en-US" dirty="0"/>
          </a:p>
        </p:txBody>
      </p:sp>
      <p:pic>
        <p:nvPicPr>
          <p:cNvPr id="3" name="Picture 2"/>
          <p:cNvPicPr/>
          <p:nvPr/>
        </p:nvPicPr>
        <p:blipFill>
          <a:blip r:embed="rId3"/>
          <a:stretch>
            <a:fillRect/>
          </a:stretch>
        </p:blipFill>
        <p:spPr>
          <a:xfrm>
            <a:off x="0" y="1335952"/>
            <a:ext cx="5943600" cy="2196465"/>
          </a:xfrm>
          <a:prstGeom prst="rect">
            <a:avLst/>
          </a:prstGeom>
        </p:spPr>
      </p:pic>
      <p:pic>
        <p:nvPicPr>
          <p:cNvPr id="4" name="Picture 3"/>
          <p:cNvPicPr/>
          <p:nvPr/>
        </p:nvPicPr>
        <p:blipFill>
          <a:blip r:embed="rId3"/>
          <a:stretch>
            <a:fillRect/>
          </a:stretch>
        </p:blipFill>
        <p:spPr>
          <a:xfrm>
            <a:off x="-140937" y="3028314"/>
            <a:ext cx="5943600" cy="2196465"/>
          </a:xfrm>
          <a:prstGeom prst="rect">
            <a:avLst/>
          </a:prstGeom>
        </p:spPr>
      </p:pic>
      <p:pic>
        <p:nvPicPr>
          <p:cNvPr id="5" name="Picture 4"/>
          <p:cNvPicPr/>
          <p:nvPr/>
        </p:nvPicPr>
        <p:blipFill>
          <a:blip r:embed="rId4"/>
          <a:stretch>
            <a:fillRect/>
          </a:stretch>
        </p:blipFill>
        <p:spPr>
          <a:xfrm>
            <a:off x="0" y="-60643"/>
            <a:ext cx="5943600" cy="1534160"/>
          </a:xfrm>
          <a:prstGeom prst="rect">
            <a:avLst/>
          </a:prstGeom>
        </p:spPr>
      </p:pic>
    </p:spTree>
    <p:extLst>
      <p:ext uri="{BB962C8B-B14F-4D97-AF65-F5344CB8AC3E}">
        <p14:creationId xmlns:p14="http://schemas.microsoft.com/office/powerpoint/2010/main" val="7083936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a:blip r:embed="rId2"/>
          <a:stretch>
            <a:fillRect/>
          </a:stretch>
        </p:blipFill>
        <p:spPr>
          <a:xfrm>
            <a:off x="-469265" y="-50800"/>
            <a:ext cx="5943600" cy="2365375"/>
          </a:xfrm>
          <a:prstGeom prst="rect">
            <a:avLst/>
          </a:prstGeom>
        </p:spPr>
      </p:pic>
      <p:pic>
        <p:nvPicPr>
          <p:cNvPr id="5" name="Picture 4"/>
          <p:cNvPicPr/>
          <p:nvPr/>
        </p:nvPicPr>
        <p:blipFill>
          <a:blip r:embed="rId3"/>
          <a:stretch>
            <a:fillRect/>
          </a:stretch>
        </p:blipFill>
        <p:spPr>
          <a:xfrm>
            <a:off x="5329555" y="-15876"/>
            <a:ext cx="3838575" cy="2809875"/>
          </a:xfrm>
          <a:prstGeom prst="rect">
            <a:avLst/>
          </a:prstGeom>
        </p:spPr>
      </p:pic>
      <p:pic>
        <p:nvPicPr>
          <p:cNvPr id="6" name="Picture 5"/>
          <p:cNvPicPr/>
          <p:nvPr/>
        </p:nvPicPr>
        <p:blipFill>
          <a:blip r:embed="rId4"/>
          <a:stretch>
            <a:fillRect/>
          </a:stretch>
        </p:blipFill>
        <p:spPr>
          <a:xfrm>
            <a:off x="2169160" y="2253961"/>
            <a:ext cx="4805680" cy="3122295"/>
          </a:xfrm>
          <a:prstGeom prst="rect">
            <a:avLst/>
          </a:prstGeom>
        </p:spPr>
      </p:pic>
    </p:spTree>
    <p:extLst>
      <p:ext uri="{BB962C8B-B14F-4D97-AF65-F5344CB8AC3E}">
        <p14:creationId xmlns:p14="http://schemas.microsoft.com/office/powerpoint/2010/main" val="33557940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978823" y="1641616"/>
            <a:ext cx="4343400" cy="1504950"/>
          </a:xfrm>
          <a:prstGeom prst="rect">
            <a:avLst/>
          </a:prstGeom>
        </p:spPr>
      </p:pic>
      <p:pic>
        <p:nvPicPr>
          <p:cNvPr id="4" name="Picture 3"/>
          <p:cNvPicPr/>
          <p:nvPr/>
        </p:nvPicPr>
        <p:blipFill>
          <a:blip r:embed="rId3"/>
          <a:stretch>
            <a:fillRect/>
          </a:stretch>
        </p:blipFill>
        <p:spPr>
          <a:xfrm>
            <a:off x="0" y="3380336"/>
            <a:ext cx="5943600" cy="1592580"/>
          </a:xfrm>
          <a:prstGeom prst="rect">
            <a:avLst/>
          </a:prstGeom>
        </p:spPr>
      </p:pic>
      <p:pic>
        <p:nvPicPr>
          <p:cNvPr id="5" name="Picture 4"/>
          <p:cNvPicPr/>
          <p:nvPr/>
        </p:nvPicPr>
        <p:blipFill>
          <a:blip r:embed="rId4"/>
          <a:stretch>
            <a:fillRect/>
          </a:stretch>
        </p:blipFill>
        <p:spPr>
          <a:xfrm>
            <a:off x="6529387" y="42137"/>
            <a:ext cx="2314575" cy="1857375"/>
          </a:xfrm>
          <a:prstGeom prst="rect">
            <a:avLst/>
          </a:prstGeom>
        </p:spPr>
      </p:pic>
      <p:pic>
        <p:nvPicPr>
          <p:cNvPr id="6" name="Picture 5"/>
          <p:cNvPicPr/>
          <p:nvPr/>
        </p:nvPicPr>
        <p:blipFill>
          <a:blip r:embed="rId5"/>
          <a:stretch>
            <a:fillRect/>
          </a:stretch>
        </p:blipFill>
        <p:spPr>
          <a:xfrm>
            <a:off x="-214313" y="106680"/>
            <a:ext cx="5943600" cy="1097915"/>
          </a:xfrm>
          <a:prstGeom prst="rect">
            <a:avLst/>
          </a:prstGeom>
        </p:spPr>
      </p:pic>
      <p:sp>
        <p:nvSpPr>
          <p:cNvPr id="7" name="TextBox 6"/>
          <p:cNvSpPr txBox="1"/>
          <p:nvPr/>
        </p:nvSpPr>
        <p:spPr>
          <a:xfrm>
            <a:off x="6214801" y="2910813"/>
            <a:ext cx="2766060" cy="2062103"/>
          </a:xfrm>
          <a:prstGeom prst="rect">
            <a:avLst/>
          </a:prstGeom>
          <a:noFill/>
        </p:spPr>
        <p:txBody>
          <a:bodyPr wrap="square" rtlCol="0">
            <a:spAutoFit/>
          </a:bodyPr>
          <a:lstStyle/>
          <a:p>
            <a:r>
              <a:rPr lang="en-US" sz="1600" dirty="0" smtClean="0"/>
              <a:t>One drive not give a file in the normal form it will give in .lnk so that we can`t open in so we can check in another trace of that file on pc</a:t>
            </a:r>
            <a:endParaRPr lang="en-US" sz="1600" dirty="0"/>
          </a:p>
        </p:txBody>
      </p:sp>
    </p:spTree>
    <p:extLst>
      <p:ext uri="{BB962C8B-B14F-4D97-AF65-F5344CB8AC3E}">
        <p14:creationId xmlns:p14="http://schemas.microsoft.com/office/powerpoint/2010/main" val="31015564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a:blip r:embed="rId2"/>
          <a:stretch>
            <a:fillRect/>
          </a:stretch>
        </p:blipFill>
        <p:spPr>
          <a:xfrm>
            <a:off x="4249035" y="0"/>
            <a:ext cx="4562475" cy="1933575"/>
          </a:xfrm>
          <a:prstGeom prst="rect">
            <a:avLst/>
          </a:prstGeom>
        </p:spPr>
      </p:pic>
      <p:pic>
        <p:nvPicPr>
          <p:cNvPr id="5" name="Picture 4"/>
          <p:cNvPicPr/>
          <p:nvPr/>
        </p:nvPicPr>
        <p:blipFill>
          <a:blip r:embed="rId3"/>
          <a:stretch>
            <a:fillRect/>
          </a:stretch>
        </p:blipFill>
        <p:spPr>
          <a:xfrm>
            <a:off x="-135036" y="271461"/>
            <a:ext cx="3086100" cy="4600575"/>
          </a:xfrm>
          <a:prstGeom prst="rect">
            <a:avLst/>
          </a:prstGeom>
        </p:spPr>
      </p:pic>
      <p:pic>
        <p:nvPicPr>
          <p:cNvPr id="6" name="Picture 5"/>
          <p:cNvPicPr/>
          <p:nvPr/>
        </p:nvPicPr>
        <p:blipFill>
          <a:blip r:embed="rId4"/>
          <a:stretch>
            <a:fillRect/>
          </a:stretch>
        </p:blipFill>
        <p:spPr>
          <a:xfrm>
            <a:off x="3200400" y="3376180"/>
            <a:ext cx="5943600" cy="1812925"/>
          </a:xfrm>
          <a:prstGeom prst="rect">
            <a:avLst/>
          </a:prstGeom>
        </p:spPr>
      </p:pic>
      <p:pic>
        <p:nvPicPr>
          <p:cNvPr id="3" name="Picture 2"/>
          <p:cNvPicPr/>
          <p:nvPr/>
        </p:nvPicPr>
        <p:blipFill>
          <a:blip r:embed="rId5"/>
          <a:stretch>
            <a:fillRect/>
          </a:stretch>
        </p:blipFill>
        <p:spPr>
          <a:xfrm>
            <a:off x="1567116" y="2054859"/>
            <a:ext cx="7244394" cy="1200037"/>
          </a:xfrm>
          <a:prstGeom prst="rect">
            <a:avLst/>
          </a:prstGeom>
        </p:spPr>
      </p:pic>
    </p:spTree>
    <p:extLst>
      <p:ext uri="{BB962C8B-B14F-4D97-AF65-F5344CB8AC3E}">
        <p14:creationId xmlns:p14="http://schemas.microsoft.com/office/powerpoint/2010/main" val="12267610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Cloud Computing Service Providers</a:t>
            </a:r>
            <a:endParaRPr dirty="0"/>
          </a:p>
        </p:txBody>
      </p:sp>
      <p:sp>
        <p:nvSpPr>
          <p:cNvPr id="202" name="Google Shape;202;p24"/>
          <p:cNvSpPr/>
          <p:nvPr/>
        </p:nvSpPr>
        <p:spPr>
          <a:xfrm>
            <a:off x="2404050" y="1612901"/>
            <a:ext cx="4153449" cy="2201979"/>
          </a:xfrm>
          <a:custGeom>
            <a:avLst/>
            <a:gdLst/>
            <a:ahLst/>
            <a:cxnLst/>
            <a:rect l="l" t="t" r="r" b="b"/>
            <a:pathLst>
              <a:path w="116392" h="61706" extrusionOk="0">
                <a:moveTo>
                  <a:pt x="57369" y="39174"/>
                </a:moveTo>
                <a:cubicBezTo>
                  <a:pt x="58798" y="39174"/>
                  <a:pt x="59925" y="40326"/>
                  <a:pt x="59925" y="41730"/>
                </a:cubicBezTo>
                <a:cubicBezTo>
                  <a:pt x="59925" y="43159"/>
                  <a:pt x="58798" y="44286"/>
                  <a:pt x="57369" y="44286"/>
                </a:cubicBezTo>
                <a:cubicBezTo>
                  <a:pt x="55965" y="44286"/>
                  <a:pt x="54813" y="43159"/>
                  <a:pt x="54813" y="41730"/>
                </a:cubicBezTo>
                <a:cubicBezTo>
                  <a:pt x="54813" y="40326"/>
                  <a:pt x="55965" y="39174"/>
                  <a:pt x="57369" y="39174"/>
                </a:cubicBezTo>
                <a:close/>
                <a:moveTo>
                  <a:pt x="6441" y="39925"/>
                </a:moveTo>
                <a:cubicBezTo>
                  <a:pt x="7845" y="39925"/>
                  <a:pt x="8998" y="41078"/>
                  <a:pt x="8998" y="42482"/>
                </a:cubicBezTo>
                <a:cubicBezTo>
                  <a:pt x="8998" y="43885"/>
                  <a:pt x="7845" y="45038"/>
                  <a:pt x="6441" y="45038"/>
                </a:cubicBezTo>
                <a:cubicBezTo>
                  <a:pt x="5013" y="45038"/>
                  <a:pt x="3885" y="43885"/>
                  <a:pt x="3885" y="42482"/>
                </a:cubicBezTo>
                <a:cubicBezTo>
                  <a:pt x="3885" y="41078"/>
                  <a:pt x="5013" y="39925"/>
                  <a:pt x="6441" y="39925"/>
                </a:cubicBezTo>
                <a:close/>
                <a:moveTo>
                  <a:pt x="37995" y="0"/>
                </a:moveTo>
                <a:cubicBezTo>
                  <a:pt x="27469" y="0"/>
                  <a:pt x="18822" y="8196"/>
                  <a:pt x="18096" y="18522"/>
                </a:cubicBezTo>
                <a:cubicBezTo>
                  <a:pt x="10251" y="20402"/>
                  <a:pt x="4537" y="27519"/>
                  <a:pt x="4537" y="35715"/>
                </a:cubicBezTo>
                <a:cubicBezTo>
                  <a:pt x="4537" y="35915"/>
                  <a:pt x="4562" y="36116"/>
                  <a:pt x="4612" y="36291"/>
                </a:cubicBezTo>
                <a:cubicBezTo>
                  <a:pt x="1955" y="37093"/>
                  <a:pt x="0" y="39550"/>
                  <a:pt x="0" y="42482"/>
                </a:cubicBezTo>
                <a:cubicBezTo>
                  <a:pt x="0" y="46041"/>
                  <a:pt x="2882" y="48923"/>
                  <a:pt x="6441" y="48923"/>
                </a:cubicBezTo>
                <a:cubicBezTo>
                  <a:pt x="10000" y="48923"/>
                  <a:pt x="12882" y="46041"/>
                  <a:pt x="12882" y="42482"/>
                </a:cubicBezTo>
                <a:cubicBezTo>
                  <a:pt x="12882" y="39575"/>
                  <a:pt x="10953" y="37118"/>
                  <a:pt x="8321" y="36316"/>
                </a:cubicBezTo>
                <a:cubicBezTo>
                  <a:pt x="8371" y="36141"/>
                  <a:pt x="8421" y="35940"/>
                  <a:pt x="8421" y="35715"/>
                </a:cubicBezTo>
                <a:cubicBezTo>
                  <a:pt x="8421" y="28898"/>
                  <a:pt x="13509" y="23008"/>
                  <a:pt x="20251" y="22056"/>
                </a:cubicBezTo>
                <a:cubicBezTo>
                  <a:pt x="21203" y="21930"/>
                  <a:pt x="21930" y="21103"/>
                  <a:pt x="21930" y="20126"/>
                </a:cubicBezTo>
                <a:lnTo>
                  <a:pt x="21930" y="19950"/>
                </a:lnTo>
                <a:cubicBezTo>
                  <a:pt x="21930" y="11103"/>
                  <a:pt x="29123" y="3885"/>
                  <a:pt x="37995" y="3885"/>
                </a:cubicBezTo>
                <a:cubicBezTo>
                  <a:pt x="44612" y="3885"/>
                  <a:pt x="50427" y="7845"/>
                  <a:pt x="52858" y="13960"/>
                </a:cubicBezTo>
                <a:cubicBezTo>
                  <a:pt x="53058" y="14487"/>
                  <a:pt x="53509" y="14913"/>
                  <a:pt x="54061" y="15088"/>
                </a:cubicBezTo>
                <a:cubicBezTo>
                  <a:pt x="54248" y="15151"/>
                  <a:pt x="54445" y="15181"/>
                  <a:pt x="54644" y="15181"/>
                </a:cubicBezTo>
                <a:cubicBezTo>
                  <a:pt x="55003" y="15181"/>
                  <a:pt x="55367" y="15081"/>
                  <a:pt x="55690" y="14888"/>
                </a:cubicBezTo>
                <a:cubicBezTo>
                  <a:pt x="57820" y="13559"/>
                  <a:pt x="60201" y="12883"/>
                  <a:pt x="62757" y="12883"/>
                </a:cubicBezTo>
                <a:cubicBezTo>
                  <a:pt x="68522" y="12883"/>
                  <a:pt x="73710" y="16492"/>
                  <a:pt x="75665" y="21855"/>
                </a:cubicBezTo>
                <a:cubicBezTo>
                  <a:pt x="75865" y="22356"/>
                  <a:pt x="76241" y="22757"/>
                  <a:pt x="76742" y="22958"/>
                </a:cubicBezTo>
                <a:cubicBezTo>
                  <a:pt x="76979" y="23064"/>
                  <a:pt x="77233" y="23115"/>
                  <a:pt x="77485" y="23115"/>
                </a:cubicBezTo>
                <a:cubicBezTo>
                  <a:pt x="77766" y="23115"/>
                  <a:pt x="78045" y="23052"/>
                  <a:pt x="78296" y="22933"/>
                </a:cubicBezTo>
                <a:cubicBezTo>
                  <a:pt x="79775" y="22256"/>
                  <a:pt x="81429" y="21905"/>
                  <a:pt x="83033" y="21905"/>
                </a:cubicBezTo>
                <a:cubicBezTo>
                  <a:pt x="88096" y="21905"/>
                  <a:pt x="92507" y="25138"/>
                  <a:pt x="94011" y="29950"/>
                </a:cubicBezTo>
                <a:cubicBezTo>
                  <a:pt x="94278" y="30773"/>
                  <a:pt x="95034" y="31308"/>
                  <a:pt x="95851" y="31308"/>
                </a:cubicBezTo>
                <a:cubicBezTo>
                  <a:pt x="96030" y="31308"/>
                  <a:pt x="96212" y="31283"/>
                  <a:pt x="96392" y="31229"/>
                </a:cubicBezTo>
                <a:cubicBezTo>
                  <a:pt x="97169" y="31028"/>
                  <a:pt x="97971" y="30903"/>
                  <a:pt x="98798" y="30903"/>
                </a:cubicBezTo>
                <a:cubicBezTo>
                  <a:pt x="103710" y="30903"/>
                  <a:pt x="113259" y="35414"/>
                  <a:pt x="112482" y="47820"/>
                </a:cubicBezTo>
                <a:cubicBezTo>
                  <a:pt x="112482" y="47870"/>
                  <a:pt x="112457" y="51981"/>
                  <a:pt x="109625" y="54838"/>
                </a:cubicBezTo>
                <a:cubicBezTo>
                  <a:pt x="107670" y="56818"/>
                  <a:pt x="106041" y="57820"/>
                  <a:pt x="102307" y="57820"/>
                </a:cubicBezTo>
                <a:lnTo>
                  <a:pt x="38321" y="57820"/>
                </a:lnTo>
                <a:cubicBezTo>
                  <a:pt x="38296" y="57820"/>
                  <a:pt x="36467" y="57795"/>
                  <a:pt x="34687" y="56893"/>
                </a:cubicBezTo>
                <a:cubicBezTo>
                  <a:pt x="32356" y="55740"/>
                  <a:pt x="31253" y="53735"/>
                  <a:pt x="31253" y="50753"/>
                </a:cubicBezTo>
                <a:cubicBezTo>
                  <a:pt x="31253" y="43935"/>
                  <a:pt x="37594" y="43685"/>
                  <a:pt x="38321" y="43685"/>
                </a:cubicBezTo>
                <a:lnTo>
                  <a:pt x="51229" y="43685"/>
                </a:lnTo>
                <a:cubicBezTo>
                  <a:pt x="52056" y="46291"/>
                  <a:pt x="54512" y="48171"/>
                  <a:pt x="57369" y="48171"/>
                </a:cubicBezTo>
                <a:cubicBezTo>
                  <a:pt x="60928" y="48171"/>
                  <a:pt x="63835" y="45289"/>
                  <a:pt x="63835" y="41730"/>
                </a:cubicBezTo>
                <a:cubicBezTo>
                  <a:pt x="63835" y="38171"/>
                  <a:pt x="60928" y="35289"/>
                  <a:pt x="57369" y="35289"/>
                </a:cubicBezTo>
                <a:cubicBezTo>
                  <a:pt x="54512" y="35289"/>
                  <a:pt x="52056" y="37194"/>
                  <a:pt x="51229" y="39800"/>
                </a:cubicBezTo>
                <a:lnTo>
                  <a:pt x="38321" y="39800"/>
                </a:lnTo>
                <a:cubicBezTo>
                  <a:pt x="34512" y="39800"/>
                  <a:pt x="27369" y="42081"/>
                  <a:pt x="27369" y="50753"/>
                </a:cubicBezTo>
                <a:cubicBezTo>
                  <a:pt x="27369" y="59399"/>
                  <a:pt x="34512" y="61705"/>
                  <a:pt x="38321" y="61705"/>
                </a:cubicBezTo>
                <a:lnTo>
                  <a:pt x="102307" y="61705"/>
                </a:lnTo>
                <a:cubicBezTo>
                  <a:pt x="107119" y="61705"/>
                  <a:pt x="109675" y="60302"/>
                  <a:pt x="112382" y="57570"/>
                </a:cubicBezTo>
                <a:cubicBezTo>
                  <a:pt x="116392" y="53509"/>
                  <a:pt x="116367" y="48021"/>
                  <a:pt x="116367" y="47795"/>
                </a:cubicBezTo>
                <a:cubicBezTo>
                  <a:pt x="116367" y="42933"/>
                  <a:pt x="114186" y="34662"/>
                  <a:pt x="110176" y="31404"/>
                </a:cubicBezTo>
                <a:cubicBezTo>
                  <a:pt x="106893" y="28697"/>
                  <a:pt x="102532" y="27018"/>
                  <a:pt x="98798" y="27018"/>
                </a:cubicBezTo>
                <a:cubicBezTo>
                  <a:pt x="98221" y="27018"/>
                  <a:pt x="97670" y="27068"/>
                  <a:pt x="97093" y="27143"/>
                </a:cubicBezTo>
                <a:cubicBezTo>
                  <a:pt x="94662" y="21605"/>
                  <a:pt x="89224" y="18021"/>
                  <a:pt x="83033" y="18021"/>
                </a:cubicBezTo>
                <a:cubicBezTo>
                  <a:pt x="81529" y="18021"/>
                  <a:pt x="80001" y="18246"/>
                  <a:pt x="78547" y="18697"/>
                </a:cubicBezTo>
                <a:cubicBezTo>
                  <a:pt x="75590" y="12833"/>
                  <a:pt x="69474" y="8998"/>
                  <a:pt x="62757" y="8998"/>
                </a:cubicBezTo>
                <a:cubicBezTo>
                  <a:pt x="60226" y="8998"/>
                  <a:pt x="57795" y="9524"/>
                  <a:pt x="55564" y="10552"/>
                </a:cubicBezTo>
                <a:cubicBezTo>
                  <a:pt x="52156" y="4086"/>
                  <a:pt x="45489" y="0"/>
                  <a:pt x="37995" y="0"/>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3" name="Google Shape;203;p24"/>
          <p:cNvGrpSpPr/>
          <p:nvPr/>
        </p:nvGrpSpPr>
        <p:grpSpPr>
          <a:xfrm>
            <a:off x="4963564" y="2809983"/>
            <a:ext cx="484667" cy="551449"/>
            <a:chOff x="1529350" y="258825"/>
            <a:chExt cx="423475" cy="481825"/>
          </a:xfrm>
        </p:grpSpPr>
        <p:sp>
          <p:nvSpPr>
            <p:cNvPr id="204" name="Google Shape;204;p2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05" name="Google Shape;205;p2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06" name="Google Shape;206;p24"/>
          <p:cNvGrpSpPr/>
          <p:nvPr/>
        </p:nvGrpSpPr>
        <p:grpSpPr>
          <a:xfrm>
            <a:off x="2456383" y="3575265"/>
            <a:ext cx="370895" cy="430800"/>
            <a:chOff x="4492800" y="2027925"/>
            <a:chExt cx="414825" cy="481825"/>
          </a:xfrm>
        </p:grpSpPr>
        <p:sp>
          <p:nvSpPr>
            <p:cNvPr id="207" name="Google Shape;207;p2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08" name="Google Shape;208;p2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209" name="Google Shape;209;p24"/>
          <p:cNvGrpSpPr/>
          <p:nvPr/>
        </p:nvGrpSpPr>
        <p:grpSpPr>
          <a:xfrm>
            <a:off x="3512919" y="2010760"/>
            <a:ext cx="413808" cy="363659"/>
            <a:chOff x="2085450" y="2057100"/>
            <a:chExt cx="481900" cy="423500"/>
          </a:xfrm>
        </p:grpSpPr>
        <p:sp>
          <p:nvSpPr>
            <p:cNvPr id="210" name="Google Shape;210;p2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11" name="Google Shape;211;p2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212" name="Google Shape;212;p2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13" name="Google Shape;213;p24"/>
          <p:cNvSpPr txBox="1"/>
          <p:nvPr/>
        </p:nvSpPr>
        <p:spPr>
          <a:xfrm>
            <a:off x="7195800" y="1915925"/>
            <a:ext cx="1491000" cy="649500"/>
          </a:xfrm>
          <a:prstGeom prst="rect">
            <a:avLst/>
          </a:prstGeom>
          <a:noFill/>
          <a:ln>
            <a:noFill/>
          </a:ln>
        </p:spPr>
        <p:txBody>
          <a:bodyPr spcFirstLastPara="1" wrap="square" lIns="91425" tIns="91425" rIns="182875" bIns="91425" anchor="ctr" anchorCtr="0">
            <a:noAutofit/>
          </a:bodyPr>
          <a:lstStyle/>
          <a:p>
            <a:pPr marL="0" lvl="0" indent="0" algn="r" rtl="0">
              <a:spcBef>
                <a:spcPts val="0"/>
              </a:spcBef>
              <a:spcAft>
                <a:spcPts val="0"/>
              </a:spcAft>
              <a:buClr>
                <a:srgbClr val="000000"/>
              </a:buClr>
              <a:buSzPts val="1100"/>
              <a:buFont typeface="Arial"/>
              <a:buNone/>
            </a:pPr>
            <a:endParaRPr sz="1200" dirty="0">
              <a:solidFill>
                <a:srgbClr val="000000"/>
              </a:solidFill>
              <a:latin typeface="Roboto"/>
              <a:ea typeface="Roboto"/>
              <a:cs typeface="Roboto"/>
              <a:sym typeface="Roboto"/>
            </a:endParaRPr>
          </a:p>
        </p:txBody>
      </p:sp>
      <p:sp>
        <p:nvSpPr>
          <p:cNvPr id="214" name="Google Shape;214;p24"/>
          <p:cNvSpPr txBox="1"/>
          <p:nvPr/>
        </p:nvSpPr>
        <p:spPr>
          <a:xfrm>
            <a:off x="477825" y="1915925"/>
            <a:ext cx="1491000" cy="649500"/>
          </a:xfrm>
          <a:prstGeom prst="rect">
            <a:avLst/>
          </a:prstGeom>
          <a:noFill/>
          <a:ln>
            <a:noFill/>
          </a:ln>
        </p:spPr>
        <p:txBody>
          <a:bodyPr spcFirstLastPara="1" wrap="square" lIns="91425" tIns="91425" rIns="182875" bIns="91425" anchor="ctr" anchorCtr="0">
            <a:noAutofit/>
          </a:bodyPr>
          <a:lstStyle/>
          <a:p>
            <a:pPr marL="0" lvl="0" indent="0" algn="l" rtl="0">
              <a:spcBef>
                <a:spcPts val="0"/>
              </a:spcBef>
              <a:spcAft>
                <a:spcPts val="0"/>
              </a:spcAft>
              <a:buNone/>
            </a:pPr>
            <a:endParaRPr sz="1200" dirty="0">
              <a:latin typeface="Roboto"/>
              <a:ea typeface="Roboto"/>
              <a:cs typeface="Roboto"/>
              <a:sym typeface="Roboto"/>
            </a:endParaRPr>
          </a:p>
        </p:txBody>
      </p:sp>
      <p:sp>
        <p:nvSpPr>
          <p:cNvPr id="215" name="Google Shape;215;p24"/>
          <p:cNvSpPr txBox="1"/>
          <p:nvPr/>
        </p:nvSpPr>
        <p:spPr>
          <a:xfrm>
            <a:off x="462525" y="3718750"/>
            <a:ext cx="1491000" cy="649500"/>
          </a:xfrm>
          <a:prstGeom prst="rect">
            <a:avLst/>
          </a:prstGeom>
          <a:noFill/>
          <a:ln>
            <a:noFill/>
          </a:ln>
        </p:spPr>
        <p:txBody>
          <a:bodyPr spcFirstLastPara="1" wrap="square" lIns="91425" tIns="91425" rIns="182875" bIns="91425" anchor="ctr" anchorCtr="0">
            <a:noAutofit/>
          </a:bodyPr>
          <a:lstStyle/>
          <a:p>
            <a:pPr marL="0" lvl="0" indent="0" algn="l" rtl="0">
              <a:lnSpc>
                <a:spcPct val="100000"/>
              </a:lnSpc>
              <a:spcBef>
                <a:spcPts val="0"/>
              </a:spcBef>
              <a:spcAft>
                <a:spcPts val="0"/>
              </a:spcAft>
              <a:buClr>
                <a:srgbClr val="000000"/>
              </a:buClr>
              <a:buSzPts val="1100"/>
              <a:buFont typeface="Arial"/>
              <a:buNone/>
            </a:pPr>
            <a:endParaRPr sz="1200" dirty="0">
              <a:solidFill>
                <a:srgbClr val="000000"/>
              </a:solidFill>
              <a:latin typeface="Roboto"/>
              <a:ea typeface="Roboto"/>
              <a:cs typeface="Roboto"/>
              <a:sym typeface="Roboto"/>
            </a:endParaRPr>
          </a:p>
        </p:txBody>
      </p:sp>
      <p:sp>
        <p:nvSpPr>
          <p:cNvPr id="216" name="Google Shape;216;p24"/>
          <p:cNvSpPr/>
          <p:nvPr/>
        </p:nvSpPr>
        <p:spPr>
          <a:xfrm>
            <a:off x="485475" y="1338352"/>
            <a:ext cx="1338000" cy="572700"/>
          </a:xfrm>
          <a:prstGeom prst="roundRect">
            <a:avLst>
              <a:gd name="adj" fmla="val 50000"/>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Amazon AWS</a:t>
            </a:r>
            <a:endParaRPr sz="1200" dirty="0">
              <a:solidFill>
                <a:srgbClr val="FFFFFF"/>
              </a:solidFill>
            </a:endParaRPr>
          </a:p>
        </p:txBody>
      </p:sp>
      <p:sp>
        <p:nvSpPr>
          <p:cNvPr id="217" name="Google Shape;217;p24"/>
          <p:cNvSpPr/>
          <p:nvPr/>
        </p:nvSpPr>
        <p:spPr>
          <a:xfrm>
            <a:off x="477825" y="3141177"/>
            <a:ext cx="1338000" cy="572700"/>
          </a:xfrm>
          <a:prstGeom prst="roundRect">
            <a:avLst>
              <a:gd name="adj" fmla="val 5000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Google Cloud</a:t>
            </a:r>
            <a:endParaRPr sz="1200" dirty="0">
              <a:solidFill>
                <a:srgbClr val="FFFFFF"/>
              </a:solidFill>
            </a:endParaRPr>
          </a:p>
        </p:txBody>
      </p:sp>
      <p:sp>
        <p:nvSpPr>
          <p:cNvPr id="218" name="Google Shape;218;p24"/>
          <p:cNvSpPr/>
          <p:nvPr/>
        </p:nvSpPr>
        <p:spPr>
          <a:xfrm>
            <a:off x="7256776" y="1338352"/>
            <a:ext cx="1430100" cy="649500"/>
          </a:xfrm>
          <a:prstGeom prst="roundRect">
            <a:avLst>
              <a:gd name="adj" fmla="val 50000"/>
            </a:avLst>
          </a:pr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uFill>
                  <a:noFill/>
                </a:uFill>
                <a:latin typeface="Roboto"/>
                <a:ea typeface="Roboto"/>
                <a:cs typeface="Roboto"/>
                <a:sym typeface="Roboto"/>
                <a:hlinkClick r:id="rId3">
                  <a:extLst>
                    <a:ext uri="{A12FA001-AC4F-418D-AE19-62706E023703}">
                      <ahyp:hlinkClr xmlns="" xmlns:ahyp="http://schemas.microsoft.com/office/drawing/2018/hyperlinkcolor" val="tx"/>
                    </a:ext>
                  </a:extLst>
                </a:hlinkClick>
              </a:rPr>
              <a:t>Microsoft Azure</a:t>
            </a:r>
            <a:endParaRPr sz="1800" b="1" dirty="0">
              <a:solidFill>
                <a:srgbClr val="FFFFFF"/>
              </a:solidFill>
              <a:latin typeface="Roboto"/>
              <a:ea typeface="Roboto"/>
              <a:cs typeface="Roboto"/>
              <a:sym typeface="Roboto"/>
            </a:endParaRPr>
          </a:p>
        </p:txBody>
      </p:sp>
      <p:sp>
        <p:nvSpPr>
          <p:cNvPr id="219" name="Google Shape;219;p24"/>
          <p:cNvSpPr txBox="1"/>
          <p:nvPr/>
        </p:nvSpPr>
        <p:spPr>
          <a:xfrm>
            <a:off x="7195800" y="3718750"/>
            <a:ext cx="1491000" cy="649500"/>
          </a:xfrm>
          <a:prstGeom prst="rect">
            <a:avLst/>
          </a:prstGeom>
          <a:noFill/>
          <a:ln>
            <a:noFill/>
          </a:ln>
        </p:spPr>
        <p:txBody>
          <a:bodyPr spcFirstLastPara="1" wrap="square" lIns="91425" tIns="91425" rIns="182875" bIns="91425" anchor="ctr" anchorCtr="0">
            <a:noAutofit/>
          </a:bodyPr>
          <a:lstStyle/>
          <a:p>
            <a:pPr marL="0" lvl="0" indent="0" algn="r" rtl="0">
              <a:spcBef>
                <a:spcPts val="0"/>
              </a:spcBef>
              <a:spcAft>
                <a:spcPts val="0"/>
              </a:spcAft>
              <a:buClr>
                <a:srgbClr val="000000"/>
              </a:buClr>
              <a:buSzPts val="1100"/>
              <a:buFont typeface="Arial"/>
              <a:buNone/>
            </a:pPr>
            <a:endParaRPr sz="1200" dirty="0">
              <a:latin typeface="Roboto"/>
              <a:ea typeface="Roboto"/>
              <a:cs typeface="Roboto"/>
              <a:sym typeface="Roboto"/>
            </a:endParaRPr>
          </a:p>
        </p:txBody>
      </p:sp>
      <p:sp>
        <p:nvSpPr>
          <p:cNvPr id="220" name="Google Shape;220;p24"/>
          <p:cNvSpPr/>
          <p:nvPr/>
        </p:nvSpPr>
        <p:spPr>
          <a:xfrm>
            <a:off x="7398900" y="3141177"/>
            <a:ext cx="1338000" cy="572700"/>
          </a:xfrm>
          <a:prstGeom prst="roundRect">
            <a:avLst>
              <a:gd name="adj" fmla="val 50000"/>
            </a:avLst>
          </a:pr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IBM Cloud</a:t>
            </a:r>
            <a:endParaRPr sz="1200" dirty="0">
              <a:solidFill>
                <a:srgbClr val="FFFFFF"/>
              </a:solidFill>
            </a:endParaRPr>
          </a:p>
        </p:txBody>
      </p:sp>
      <p:grpSp>
        <p:nvGrpSpPr>
          <p:cNvPr id="221" name="Google Shape;221;p24"/>
          <p:cNvGrpSpPr/>
          <p:nvPr/>
        </p:nvGrpSpPr>
        <p:grpSpPr>
          <a:xfrm>
            <a:off x="5956229" y="2029410"/>
            <a:ext cx="478772" cy="478772"/>
            <a:chOff x="-63250675" y="4110200"/>
            <a:chExt cx="317425" cy="317425"/>
          </a:xfrm>
        </p:grpSpPr>
        <p:sp>
          <p:nvSpPr>
            <p:cNvPr id="222" name="Google Shape;222;p2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2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2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2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2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2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2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2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p:nvPr/>
        </p:nvPicPr>
        <p:blipFill>
          <a:blip r:embed="rId2"/>
          <a:stretch>
            <a:fillRect/>
          </a:stretch>
        </p:blipFill>
        <p:spPr>
          <a:xfrm>
            <a:off x="3200400" y="56410"/>
            <a:ext cx="5943600" cy="818515"/>
          </a:xfrm>
          <a:prstGeom prst="rect">
            <a:avLst/>
          </a:prstGeom>
        </p:spPr>
      </p:pic>
      <p:pic>
        <p:nvPicPr>
          <p:cNvPr id="3" name="Picture 2"/>
          <p:cNvPicPr/>
          <p:nvPr/>
        </p:nvPicPr>
        <p:blipFill>
          <a:blip r:embed="rId3"/>
          <a:stretch>
            <a:fillRect/>
          </a:stretch>
        </p:blipFill>
        <p:spPr>
          <a:xfrm>
            <a:off x="127449" y="575107"/>
            <a:ext cx="5943600" cy="3414395"/>
          </a:xfrm>
          <a:prstGeom prst="rect">
            <a:avLst/>
          </a:prstGeom>
        </p:spPr>
      </p:pic>
      <p:pic>
        <p:nvPicPr>
          <p:cNvPr id="4" name="Picture 3"/>
          <p:cNvPicPr/>
          <p:nvPr/>
        </p:nvPicPr>
        <p:blipFill>
          <a:blip r:embed="rId4"/>
          <a:stretch>
            <a:fillRect/>
          </a:stretch>
        </p:blipFill>
        <p:spPr>
          <a:xfrm>
            <a:off x="-163864" y="3800303"/>
            <a:ext cx="5943600" cy="1249045"/>
          </a:xfrm>
          <a:prstGeom prst="rect">
            <a:avLst/>
          </a:prstGeom>
        </p:spPr>
      </p:pic>
      <p:pic>
        <p:nvPicPr>
          <p:cNvPr id="6" name="Picture 5"/>
          <p:cNvPicPr/>
          <p:nvPr/>
        </p:nvPicPr>
        <p:blipFill>
          <a:blip r:embed="rId5"/>
          <a:stretch>
            <a:fillRect/>
          </a:stretch>
        </p:blipFill>
        <p:spPr>
          <a:xfrm>
            <a:off x="4315320" y="1956524"/>
            <a:ext cx="5943600" cy="3298825"/>
          </a:xfrm>
          <a:prstGeom prst="rect">
            <a:avLst/>
          </a:prstGeom>
        </p:spPr>
      </p:pic>
    </p:spTree>
    <p:extLst>
      <p:ext uri="{BB962C8B-B14F-4D97-AF65-F5344CB8AC3E}">
        <p14:creationId xmlns:p14="http://schemas.microsoft.com/office/powerpoint/2010/main" val="24021557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a:blip r:embed="rId2"/>
          <a:stretch>
            <a:fillRect/>
          </a:stretch>
        </p:blipFill>
        <p:spPr>
          <a:xfrm>
            <a:off x="-74851" y="2051912"/>
            <a:ext cx="5943600" cy="3454400"/>
          </a:xfrm>
          <a:prstGeom prst="rect">
            <a:avLst/>
          </a:prstGeom>
        </p:spPr>
      </p:pic>
      <p:pic>
        <p:nvPicPr>
          <p:cNvPr id="5" name="Picture 4"/>
          <p:cNvPicPr/>
          <p:nvPr/>
        </p:nvPicPr>
        <p:blipFill>
          <a:blip r:embed="rId3"/>
          <a:stretch>
            <a:fillRect/>
          </a:stretch>
        </p:blipFill>
        <p:spPr>
          <a:xfrm>
            <a:off x="5695950" y="-110263"/>
            <a:ext cx="3448050" cy="2162175"/>
          </a:xfrm>
          <a:prstGeom prst="rect">
            <a:avLst/>
          </a:prstGeom>
        </p:spPr>
      </p:pic>
      <p:pic>
        <p:nvPicPr>
          <p:cNvPr id="6" name="Picture 5"/>
          <p:cNvPicPr/>
          <p:nvPr/>
        </p:nvPicPr>
        <p:blipFill>
          <a:blip r:embed="rId4"/>
          <a:stretch>
            <a:fillRect/>
          </a:stretch>
        </p:blipFill>
        <p:spPr>
          <a:xfrm>
            <a:off x="0" y="0"/>
            <a:ext cx="4381500" cy="2095500"/>
          </a:xfrm>
          <a:prstGeom prst="rect">
            <a:avLst/>
          </a:prstGeom>
        </p:spPr>
      </p:pic>
      <p:pic>
        <p:nvPicPr>
          <p:cNvPr id="7" name="Picture 6"/>
          <p:cNvPicPr/>
          <p:nvPr/>
        </p:nvPicPr>
        <p:blipFill>
          <a:blip r:embed="rId5"/>
          <a:stretch>
            <a:fillRect/>
          </a:stretch>
        </p:blipFill>
        <p:spPr>
          <a:xfrm>
            <a:off x="3557588" y="3014980"/>
            <a:ext cx="5943600" cy="2128520"/>
          </a:xfrm>
          <a:prstGeom prst="rect">
            <a:avLst/>
          </a:prstGeom>
        </p:spPr>
      </p:pic>
    </p:spTree>
    <p:extLst>
      <p:ext uri="{BB962C8B-B14F-4D97-AF65-F5344CB8AC3E}">
        <p14:creationId xmlns:p14="http://schemas.microsoft.com/office/powerpoint/2010/main" val="39816419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139681" y="2306865"/>
            <a:ext cx="6299835" cy="3216275"/>
          </a:xfrm>
          <a:prstGeom prst="rect">
            <a:avLst/>
          </a:prstGeom>
        </p:spPr>
      </p:pic>
      <p:pic>
        <p:nvPicPr>
          <p:cNvPr id="4" name="Picture 3"/>
          <p:cNvPicPr/>
          <p:nvPr/>
        </p:nvPicPr>
        <p:blipFill rotWithShape="1">
          <a:blip r:embed="rId3"/>
          <a:srcRect r="14381"/>
          <a:stretch/>
        </p:blipFill>
        <p:spPr bwMode="auto">
          <a:xfrm>
            <a:off x="-34485" y="32930"/>
            <a:ext cx="6727190" cy="2273935"/>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4"/>
          <a:stretch>
            <a:fillRect/>
          </a:stretch>
        </p:blipFill>
        <p:spPr>
          <a:xfrm>
            <a:off x="5077083" y="0"/>
            <a:ext cx="5943600" cy="4149725"/>
          </a:xfrm>
          <a:prstGeom prst="rect">
            <a:avLst/>
          </a:prstGeom>
        </p:spPr>
      </p:pic>
      <p:pic>
        <p:nvPicPr>
          <p:cNvPr id="6" name="Picture 5"/>
          <p:cNvPicPr/>
          <p:nvPr/>
        </p:nvPicPr>
        <p:blipFill rotWithShape="1">
          <a:blip r:embed="rId5"/>
          <a:srcRect r="1662" b="69999"/>
          <a:stretch/>
        </p:blipFill>
        <p:spPr bwMode="auto">
          <a:xfrm>
            <a:off x="3299460" y="3991699"/>
            <a:ext cx="5844540" cy="11188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10696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2619703" y="1190262"/>
            <a:ext cx="6299835" cy="2540635"/>
          </a:xfrm>
          <a:prstGeom prst="rect">
            <a:avLst/>
          </a:prstGeom>
        </p:spPr>
      </p:pic>
      <p:pic>
        <p:nvPicPr>
          <p:cNvPr id="4" name="Picture 3"/>
          <p:cNvPicPr/>
          <p:nvPr/>
        </p:nvPicPr>
        <p:blipFill>
          <a:blip r:embed="rId3"/>
          <a:stretch>
            <a:fillRect/>
          </a:stretch>
        </p:blipFill>
        <p:spPr>
          <a:xfrm>
            <a:off x="0" y="328"/>
            <a:ext cx="3267075" cy="2324100"/>
          </a:xfrm>
          <a:prstGeom prst="rect">
            <a:avLst/>
          </a:prstGeom>
        </p:spPr>
      </p:pic>
      <p:pic>
        <p:nvPicPr>
          <p:cNvPr id="5" name="Picture 4"/>
          <p:cNvPicPr/>
          <p:nvPr/>
        </p:nvPicPr>
        <p:blipFill>
          <a:blip r:embed="rId4"/>
          <a:stretch>
            <a:fillRect/>
          </a:stretch>
        </p:blipFill>
        <p:spPr>
          <a:xfrm>
            <a:off x="-8497" y="3651781"/>
            <a:ext cx="4171950" cy="1495425"/>
          </a:xfrm>
          <a:prstGeom prst="rect">
            <a:avLst/>
          </a:prstGeom>
        </p:spPr>
      </p:pic>
      <p:pic>
        <p:nvPicPr>
          <p:cNvPr id="6" name="Picture 5"/>
          <p:cNvPicPr/>
          <p:nvPr/>
        </p:nvPicPr>
        <p:blipFill>
          <a:blip r:embed="rId5"/>
          <a:stretch>
            <a:fillRect/>
          </a:stretch>
        </p:blipFill>
        <p:spPr>
          <a:xfrm>
            <a:off x="4921643" y="3950335"/>
            <a:ext cx="4495800" cy="1457325"/>
          </a:xfrm>
          <a:prstGeom prst="rect">
            <a:avLst/>
          </a:prstGeom>
        </p:spPr>
      </p:pic>
    </p:spTree>
    <p:extLst>
      <p:ext uri="{BB962C8B-B14F-4D97-AF65-F5344CB8AC3E}">
        <p14:creationId xmlns:p14="http://schemas.microsoft.com/office/powerpoint/2010/main" val="31211409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8"/>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One drive</a:t>
            </a:r>
            <a:r>
              <a:rPr lang="en" dirty="0" smtClean="0"/>
              <a:t> Finding</a:t>
            </a:r>
            <a:endParaRPr dirty="0"/>
          </a:p>
        </p:txBody>
      </p:sp>
      <p:sp>
        <p:nvSpPr>
          <p:cNvPr id="1096" name="Google Shape;1096;p48"/>
          <p:cNvSpPr/>
          <p:nvPr/>
        </p:nvSpPr>
        <p:spPr>
          <a:xfrm>
            <a:off x="5040897" y="1999855"/>
            <a:ext cx="721188" cy="1161571"/>
          </a:xfrm>
          <a:custGeom>
            <a:avLst/>
            <a:gdLst/>
            <a:ahLst/>
            <a:cxnLst/>
            <a:rect l="l" t="t" r="r" b="b"/>
            <a:pathLst>
              <a:path w="27419" h="44162" extrusionOk="0">
                <a:moveTo>
                  <a:pt x="15639" y="1"/>
                </a:moveTo>
                <a:cubicBezTo>
                  <a:pt x="17770" y="2256"/>
                  <a:pt x="19499" y="4688"/>
                  <a:pt x="20877" y="7344"/>
                </a:cubicBezTo>
                <a:cubicBezTo>
                  <a:pt x="22431" y="10302"/>
                  <a:pt x="23785" y="13334"/>
                  <a:pt x="24737" y="16567"/>
                </a:cubicBezTo>
                <a:cubicBezTo>
                  <a:pt x="27293" y="25214"/>
                  <a:pt x="27419" y="33861"/>
                  <a:pt x="25038" y="42557"/>
                </a:cubicBezTo>
                <a:cubicBezTo>
                  <a:pt x="24687" y="43760"/>
                  <a:pt x="24010" y="44161"/>
                  <a:pt x="22757" y="43811"/>
                </a:cubicBezTo>
                <a:cubicBezTo>
                  <a:pt x="18145" y="42557"/>
                  <a:pt x="13534" y="41329"/>
                  <a:pt x="8947" y="39976"/>
                </a:cubicBezTo>
                <a:cubicBezTo>
                  <a:pt x="7143" y="39450"/>
                  <a:pt x="5439" y="38648"/>
                  <a:pt x="3684" y="37921"/>
                </a:cubicBezTo>
                <a:cubicBezTo>
                  <a:pt x="3133" y="37695"/>
                  <a:pt x="2857" y="37169"/>
                  <a:pt x="2882" y="36592"/>
                </a:cubicBezTo>
                <a:cubicBezTo>
                  <a:pt x="2907" y="36041"/>
                  <a:pt x="3008" y="35490"/>
                  <a:pt x="3133" y="34938"/>
                </a:cubicBezTo>
                <a:cubicBezTo>
                  <a:pt x="3434" y="33760"/>
                  <a:pt x="3709" y="32557"/>
                  <a:pt x="4035" y="31379"/>
                </a:cubicBezTo>
                <a:cubicBezTo>
                  <a:pt x="4536" y="29625"/>
                  <a:pt x="4486" y="27871"/>
                  <a:pt x="4035" y="26116"/>
                </a:cubicBezTo>
                <a:cubicBezTo>
                  <a:pt x="3509" y="24061"/>
                  <a:pt x="2882" y="22056"/>
                  <a:pt x="1729" y="20252"/>
                </a:cubicBezTo>
                <a:cubicBezTo>
                  <a:pt x="1479" y="19876"/>
                  <a:pt x="1303" y="19450"/>
                  <a:pt x="1078" y="19074"/>
                </a:cubicBezTo>
                <a:cubicBezTo>
                  <a:pt x="0" y="17495"/>
                  <a:pt x="50" y="16517"/>
                  <a:pt x="1454" y="14938"/>
                </a:cubicBezTo>
                <a:cubicBezTo>
                  <a:pt x="3810" y="12282"/>
                  <a:pt x="5915" y="9399"/>
                  <a:pt x="8296" y="6743"/>
                </a:cubicBezTo>
                <a:cubicBezTo>
                  <a:pt x="10301" y="4512"/>
                  <a:pt x="12506" y="2507"/>
                  <a:pt x="14662" y="402"/>
                </a:cubicBezTo>
                <a:cubicBezTo>
                  <a:pt x="14812" y="251"/>
                  <a:pt x="15063" y="226"/>
                  <a:pt x="15639"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8"/>
          <p:cNvSpPr/>
          <p:nvPr/>
        </p:nvSpPr>
        <p:spPr>
          <a:xfrm>
            <a:off x="4048783" y="1585888"/>
            <a:ext cx="1304604" cy="806908"/>
          </a:xfrm>
          <a:custGeom>
            <a:avLst/>
            <a:gdLst/>
            <a:ahLst/>
            <a:cxnLst/>
            <a:rect l="l" t="t" r="r" b="b"/>
            <a:pathLst>
              <a:path w="49600" h="30678" extrusionOk="0">
                <a:moveTo>
                  <a:pt x="36141" y="30677"/>
                </a:moveTo>
                <a:cubicBezTo>
                  <a:pt x="34888" y="29524"/>
                  <a:pt x="33885" y="28647"/>
                  <a:pt x="32908" y="27745"/>
                </a:cubicBezTo>
                <a:cubicBezTo>
                  <a:pt x="29299" y="24512"/>
                  <a:pt x="25063" y="22757"/>
                  <a:pt x="20251" y="22306"/>
                </a:cubicBezTo>
                <a:cubicBezTo>
                  <a:pt x="17194" y="22031"/>
                  <a:pt x="14311" y="22908"/>
                  <a:pt x="11404" y="23685"/>
                </a:cubicBezTo>
                <a:cubicBezTo>
                  <a:pt x="10778" y="23835"/>
                  <a:pt x="10151" y="24111"/>
                  <a:pt x="9374" y="24386"/>
                </a:cubicBezTo>
                <a:cubicBezTo>
                  <a:pt x="9048" y="23935"/>
                  <a:pt x="8647" y="23534"/>
                  <a:pt x="8422" y="23083"/>
                </a:cubicBezTo>
                <a:cubicBezTo>
                  <a:pt x="6717" y="19700"/>
                  <a:pt x="5038" y="16316"/>
                  <a:pt x="3384" y="12908"/>
                </a:cubicBezTo>
                <a:cubicBezTo>
                  <a:pt x="2482" y="11003"/>
                  <a:pt x="1605" y="9073"/>
                  <a:pt x="752" y="7143"/>
                </a:cubicBezTo>
                <a:cubicBezTo>
                  <a:pt x="452" y="6441"/>
                  <a:pt x="276" y="5690"/>
                  <a:pt x="1" y="4888"/>
                </a:cubicBezTo>
                <a:cubicBezTo>
                  <a:pt x="2056" y="3509"/>
                  <a:pt x="4136" y="2607"/>
                  <a:pt x="6442" y="2131"/>
                </a:cubicBezTo>
                <a:cubicBezTo>
                  <a:pt x="9073" y="1604"/>
                  <a:pt x="11655" y="1003"/>
                  <a:pt x="14286" y="502"/>
                </a:cubicBezTo>
                <a:cubicBezTo>
                  <a:pt x="15590" y="251"/>
                  <a:pt x="16943" y="0"/>
                  <a:pt x="18246" y="50"/>
                </a:cubicBezTo>
                <a:cubicBezTo>
                  <a:pt x="21128" y="151"/>
                  <a:pt x="24011" y="401"/>
                  <a:pt x="26893" y="677"/>
                </a:cubicBezTo>
                <a:cubicBezTo>
                  <a:pt x="28898" y="878"/>
                  <a:pt x="30778" y="1579"/>
                  <a:pt x="32607" y="2482"/>
                </a:cubicBezTo>
                <a:cubicBezTo>
                  <a:pt x="34186" y="3259"/>
                  <a:pt x="35890" y="3860"/>
                  <a:pt x="37520" y="4562"/>
                </a:cubicBezTo>
                <a:cubicBezTo>
                  <a:pt x="41304" y="6216"/>
                  <a:pt x="44587" y="8747"/>
                  <a:pt x="48046" y="10978"/>
                </a:cubicBezTo>
                <a:cubicBezTo>
                  <a:pt x="49299" y="11805"/>
                  <a:pt x="49600" y="12858"/>
                  <a:pt x="48873" y="14161"/>
                </a:cubicBezTo>
                <a:cubicBezTo>
                  <a:pt x="47695" y="16291"/>
                  <a:pt x="46517" y="18472"/>
                  <a:pt x="45038" y="20401"/>
                </a:cubicBezTo>
                <a:cubicBezTo>
                  <a:pt x="42908" y="23259"/>
                  <a:pt x="40527" y="25915"/>
                  <a:pt x="38221" y="28622"/>
                </a:cubicBezTo>
                <a:cubicBezTo>
                  <a:pt x="37670" y="29299"/>
                  <a:pt x="36993" y="29850"/>
                  <a:pt x="36141" y="30677"/>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8"/>
          <p:cNvSpPr/>
          <p:nvPr/>
        </p:nvSpPr>
        <p:spPr>
          <a:xfrm>
            <a:off x="3673031" y="3039414"/>
            <a:ext cx="1971741" cy="942708"/>
          </a:xfrm>
          <a:custGeom>
            <a:avLst/>
            <a:gdLst/>
            <a:ahLst/>
            <a:cxnLst/>
            <a:rect l="l" t="t" r="r" b="b"/>
            <a:pathLst>
              <a:path w="74964" h="35841" extrusionOk="0">
                <a:moveTo>
                  <a:pt x="16241" y="4587"/>
                </a:moveTo>
                <a:cubicBezTo>
                  <a:pt x="16743" y="5038"/>
                  <a:pt x="17094" y="5314"/>
                  <a:pt x="17344" y="5665"/>
                </a:cubicBezTo>
                <a:cubicBezTo>
                  <a:pt x="19876" y="9074"/>
                  <a:pt x="23610" y="10527"/>
                  <a:pt x="27419" y="11830"/>
                </a:cubicBezTo>
                <a:cubicBezTo>
                  <a:pt x="28547" y="12206"/>
                  <a:pt x="29825" y="12357"/>
                  <a:pt x="31028" y="12257"/>
                </a:cubicBezTo>
                <a:cubicBezTo>
                  <a:pt x="33911" y="12031"/>
                  <a:pt x="36793" y="11755"/>
                  <a:pt x="39625" y="11204"/>
                </a:cubicBezTo>
                <a:cubicBezTo>
                  <a:pt x="44412" y="10277"/>
                  <a:pt x="48196" y="7695"/>
                  <a:pt x="50903" y="3585"/>
                </a:cubicBezTo>
                <a:cubicBezTo>
                  <a:pt x="51680" y="2407"/>
                  <a:pt x="52156" y="978"/>
                  <a:pt x="53259" y="1"/>
                </a:cubicBezTo>
                <a:cubicBezTo>
                  <a:pt x="55139" y="151"/>
                  <a:pt x="56793" y="778"/>
                  <a:pt x="58422" y="1480"/>
                </a:cubicBezTo>
                <a:cubicBezTo>
                  <a:pt x="61680" y="2933"/>
                  <a:pt x="64989" y="4186"/>
                  <a:pt x="68422" y="5164"/>
                </a:cubicBezTo>
                <a:cubicBezTo>
                  <a:pt x="70227" y="5690"/>
                  <a:pt x="71956" y="6417"/>
                  <a:pt x="73735" y="7119"/>
                </a:cubicBezTo>
                <a:cubicBezTo>
                  <a:pt x="74111" y="7269"/>
                  <a:pt x="74437" y="7570"/>
                  <a:pt x="74638" y="7720"/>
                </a:cubicBezTo>
                <a:cubicBezTo>
                  <a:pt x="74964" y="8497"/>
                  <a:pt x="74688" y="9023"/>
                  <a:pt x="74437" y="9500"/>
                </a:cubicBezTo>
                <a:cubicBezTo>
                  <a:pt x="73560" y="11154"/>
                  <a:pt x="72733" y="12883"/>
                  <a:pt x="71655" y="14412"/>
                </a:cubicBezTo>
                <a:cubicBezTo>
                  <a:pt x="68046" y="19500"/>
                  <a:pt x="64262" y="24412"/>
                  <a:pt x="58898" y="27871"/>
                </a:cubicBezTo>
                <a:cubicBezTo>
                  <a:pt x="55615" y="30001"/>
                  <a:pt x="52207" y="31856"/>
                  <a:pt x="48497" y="33109"/>
                </a:cubicBezTo>
                <a:cubicBezTo>
                  <a:pt x="47044" y="33610"/>
                  <a:pt x="45515" y="33886"/>
                  <a:pt x="43986" y="34212"/>
                </a:cubicBezTo>
                <a:cubicBezTo>
                  <a:pt x="42582" y="34512"/>
                  <a:pt x="41129" y="34663"/>
                  <a:pt x="39725" y="35039"/>
                </a:cubicBezTo>
                <a:cubicBezTo>
                  <a:pt x="37445" y="35640"/>
                  <a:pt x="35139" y="35841"/>
                  <a:pt x="32808" y="35790"/>
                </a:cubicBezTo>
                <a:cubicBezTo>
                  <a:pt x="29575" y="35665"/>
                  <a:pt x="26367" y="35415"/>
                  <a:pt x="23209" y="34613"/>
                </a:cubicBezTo>
                <a:cubicBezTo>
                  <a:pt x="21830" y="34262"/>
                  <a:pt x="20402" y="33861"/>
                  <a:pt x="19124" y="33259"/>
                </a:cubicBezTo>
                <a:cubicBezTo>
                  <a:pt x="15515" y="31555"/>
                  <a:pt x="11931" y="29750"/>
                  <a:pt x="8397" y="27921"/>
                </a:cubicBezTo>
                <a:cubicBezTo>
                  <a:pt x="7319" y="27369"/>
                  <a:pt x="6291" y="26643"/>
                  <a:pt x="5389" y="25841"/>
                </a:cubicBezTo>
                <a:cubicBezTo>
                  <a:pt x="3835" y="24412"/>
                  <a:pt x="2382" y="22883"/>
                  <a:pt x="953" y="21329"/>
                </a:cubicBezTo>
                <a:cubicBezTo>
                  <a:pt x="26" y="20377"/>
                  <a:pt x="1" y="19324"/>
                  <a:pt x="978" y="18372"/>
                </a:cubicBezTo>
                <a:cubicBezTo>
                  <a:pt x="3885" y="15615"/>
                  <a:pt x="6768" y="12833"/>
                  <a:pt x="9800" y="10251"/>
                </a:cubicBezTo>
                <a:cubicBezTo>
                  <a:pt x="11655" y="8647"/>
                  <a:pt x="13635" y="7219"/>
                  <a:pt x="15189" y="5314"/>
                </a:cubicBezTo>
                <a:cubicBezTo>
                  <a:pt x="15389" y="5063"/>
                  <a:pt x="15740" y="4938"/>
                  <a:pt x="16241" y="4587"/>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3353987" y="1738808"/>
            <a:ext cx="865563" cy="1780574"/>
          </a:xfrm>
          <a:custGeom>
            <a:avLst/>
            <a:gdLst/>
            <a:ahLst/>
            <a:cxnLst/>
            <a:rect l="l" t="t" r="r" b="b"/>
            <a:pathLst>
              <a:path w="32908" h="67696" extrusionOk="0">
                <a:moveTo>
                  <a:pt x="10602" y="67696"/>
                </a:moveTo>
                <a:cubicBezTo>
                  <a:pt x="10201" y="67395"/>
                  <a:pt x="9675" y="67119"/>
                  <a:pt x="9349" y="66718"/>
                </a:cubicBezTo>
                <a:cubicBezTo>
                  <a:pt x="8597" y="65766"/>
                  <a:pt x="7795" y="64788"/>
                  <a:pt x="7294" y="63685"/>
                </a:cubicBezTo>
                <a:cubicBezTo>
                  <a:pt x="5063" y="58848"/>
                  <a:pt x="2657" y="54061"/>
                  <a:pt x="1304" y="48848"/>
                </a:cubicBezTo>
                <a:cubicBezTo>
                  <a:pt x="376" y="45264"/>
                  <a:pt x="0" y="41655"/>
                  <a:pt x="677" y="37946"/>
                </a:cubicBezTo>
                <a:cubicBezTo>
                  <a:pt x="802" y="37194"/>
                  <a:pt x="953" y="36417"/>
                  <a:pt x="1003" y="35640"/>
                </a:cubicBezTo>
                <a:cubicBezTo>
                  <a:pt x="1203" y="30903"/>
                  <a:pt x="2557" y="26442"/>
                  <a:pt x="4035" y="22006"/>
                </a:cubicBezTo>
                <a:cubicBezTo>
                  <a:pt x="4637" y="20227"/>
                  <a:pt x="5439" y="18472"/>
                  <a:pt x="6391" y="16868"/>
                </a:cubicBezTo>
                <a:cubicBezTo>
                  <a:pt x="9825" y="11054"/>
                  <a:pt x="14035" y="5916"/>
                  <a:pt x="19750" y="2181"/>
                </a:cubicBezTo>
                <a:cubicBezTo>
                  <a:pt x="20401" y="1755"/>
                  <a:pt x="21078" y="1354"/>
                  <a:pt x="21755" y="978"/>
                </a:cubicBezTo>
                <a:cubicBezTo>
                  <a:pt x="22331" y="653"/>
                  <a:pt x="22933" y="377"/>
                  <a:pt x="23660" y="1"/>
                </a:cubicBezTo>
                <a:cubicBezTo>
                  <a:pt x="24086" y="577"/>
                  <a:pt x="24562" y="1054"/>
                  <a:pt x="24812" y="1630"/>
                </a:cubicBezTo>
                <a:cubicBezTo>
                  <a:pt x="25815" y="3735"/>
                  <a:pt x="26717" y="5891"/>
                  <a:pt x="27670" y="8021"/>
                </a:cubicBezTo>
                <a:cubicBezTo>
                  <a:pt x="28848" y="10653"/>
                  <a:pt x="30000" y="13309"/>
                  <a:pt x="31178" y="15941"/>
                </a:cubicBezTo>
                <a:cubicBezTo>
                  <a:pt x="31504" y="16643"/>
                  <a:pt x="31880" y="17344"/>
                  <a:pt x="32181" y="18046"/>
                </a:cubicBezTo>
                <a:cubicBezTo>
                  <a:pt x="32908" y="19750"/>
                  <a:pt x="32833" y="20277"/>
                  <a:pt x="31379" y="21530"/>
                </a:cubicBezTo>
                <a:cubicBezTo>
                  <a:pt x="27269" y="25089"/>
                  <a:pt x="25063" y="29776"/>
                  <a:pt x="23559" y="34863"/>
                </a:cubicBezTo>
                <a:cubicBezTo>
                  <a:pt x="22833" y="37370"/>
                  <a:pt x="22807" y="39951"/>
                  <a:pt x="23359" y="42482"/>
                </a:cubicBezTo>
                <a:cubicBezTo>
                  <a:pt x="23985" y="45314"/>
                  <a:pt x="24812" y="48071"/>
                  <a:pt x="26417" y="50553"/>
                </a:cubicBezTo>
                <a:cubicBezTo>
                  <a:pt x="26717" y="51004"/>
                  <a:pt x="26918" y="51505"/>
                  <a:pt x="27193" y="52031"/>
                </a:cubicBezTo>
                <a:cubicBezTo>
                  <a:pt x="26818" y="52457"/>
                  <a:pt x="26542" y="52783"/>
                  <a:pt x="26241" y="53084"/>
                </a:cubicBezTo>
                <a:cubicBezTo>
                  <a:pt x="21955" y="57144"/>
                  <a:pt x="17469" y="60979"/>
                  <a:pt x="13584" y="65440"/>
                </a:cubicBezTo>
                <a:cubicBezTo>
                  <a:pt x="12983" y="66091"/>
                  <a:pt x="12306" y="66668"/>
                  <a:pt x="11604" y="67244"/>
                </a:cubicBezTo>
                <a:cubicBezTo>
                  <a:pt x="11379" y="67445"/>
                  <a:pt x="11028" y="67495"/>
                  <a:pt x="10602" y="67696"/>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8"/>
          <p:cNvSpPr/>
          <p:nvPr/>
        </p:nvSpPr>
        <p:spPr>
          <a:xfrm>
            <a:off x="542002" y="1525851"/>
            <a:ext cx="1008555" cy="586480"/>
          </a:xfrm>
          <a:custGeom>
            <a:avLst/>
            <a:gdLst/>
            <a:ahLst/>
            <a:cxnLst/>
            <a:rect l="l" t="t" r="r" b="b"/>
            <a:pathLst>
              <a:path w="36292" h="21104" extrusionOk="0">
                <a:moveTo>
                  <a:pt x="10978" y="8071"/>
                </a:moveTo>
                <a:cubicBezTo>
                  <a:pt x="11103" y="7344"/>
                  <a:pt x="11179" y="6768"/>
                  <a:pt x="11329" y="6191"/>
                </a:cubicBezTo>
                <a:cubicBezTo>
                  <a:pt x="11429" y="5790"/>
                  <a:pt x="11605" y="5414"/>
                  <a:pt x="11780" y="5038"/>
                </a:cubicBezTo>
                <a:cubicBezTo>
                  <a:pt x="13008" y="2281"/>
                  <a:pt x="15189" y="778"/>
                  <a:pt x="18121" y="402"/>
                </a:cubicBezTo>
                <a:cubicBezTo>
                  <a:pt x="21003" y="1"/>
                  <a:pt x="23209" y="1254"/>
                  <a:pt x="24512" y="3860"/>
                </a:cubicBezTo>
                <a:cubicBezTo>
                  <a:pt x="25114" y="5063"/>
                  <a:pt x="25515" y="6342"/>
                  <a:pt x="25389" y="7695"/>
                </a:cubicBezTo>
                <a:cubicBezTo>
                  <a:pt x="25364" y="7921"/>
                  <a:pt x="25615" y="8146"/>
                  <a:pt x="25840" y="8121"/>
                </a:cubicBezTo>
                <a:cubicBezTo>
                  <a:pt x="26166" y="8121"/>
                  <a:pt x="26467" y="8071"/>
                  <a:pt x="26793" y="8021"/>
                </a:cubicBezTo>
                <a:cubicBezTo>
                  <a:pt x="28271" y="7896"/>
                  <a:pt x="29500" y="8372"/>
                  <a:pt x="30477" y="9500"/>
                </a:cubicBezTo>
                <a:cubicBezTo>
                  <a:pt x="30828" y="9901"/>
                  <a:pt x="31179" y="10352"/>
                  <a:pt x="31454" y="10803"/>
                </a:cubicBezTo>
                <a:cubicBezTo>
                  <a:pt x="32231" y="12006"/>
                  <a:pt x="32457" y="13259"/>
                  <a:pt x="31680" y="14562"/>
                </a:cubicBezTo>
                <a:cubicBezTo>
                  <a:pt x="31580" y="14713"/>
                  <a:pt x="31530" y="14913"/>
                  <a:pt x="31505" y="15089"/>
                </a:cubicBezTo>
                <a:cubicBezTo>
                  <a:pt x="31454" y="15314"/>
                  <a:pt x="31855" y="15640"/>
                  <a:pt x="32056" y="15515"/>
                </a:cubicBezTo>
                <a:cubicBezTo>
                  <a:pt x="32382" y="15314"/>
                  <a:pt x="32632" y="15064"/>
                  <a:pt x="33008" y="14788"/>
                </a:cubicBezTo>
                <a:cubicBezTo>
                  <a:pt x="33284" y="14888"/>
                  <a:pt x="33635" y="14963"/>
                  <a:pt x="33936" y="15164"/>
                </a:cubicBezTo>
                <a:cubicBezTo>
                  <a:pt x="34387" y="15439"/>
                  <a:pt x="34788" y="15815"/>
                  <a:pt x="35239" y="16166"/>
                </a:cubicBezTo>
                <a:cubicBezTo>
                  <a:pt x="36216" y="16918"/>
                  <a:pt x="36292" y="17921"/>
                  <a:pt x="35991" y="19023"/>
                </a:cubicBezTo>
                <a:cubicBezTo>
                  <a:pt x="35916" y="19324"/>
                  <a:pt x="35740" y="19625"/>
                  <a:pt x="35540" y="19851"/>
                </a:cubicBezTo>
                <a:cubicBezTo>
                  <a:pt x="34888" y="20627"/>
                  <a:pt x="34036" y="21003"/>
                  <a:pt x="33033" y="21079"/>
                </a:cubicBezTo>
                <a:cubicBezTo>
                  <a:pt x="32758" y="21104"/>
                  <a:pt x="32482" y="21079"/>
                  <a:pt x="32206" y="21079"/>
                </a:cubicBezTo>
                <a:cubicBezTo>
                  <a:pt x="23760" y="21079"/>
                  <a:pt x="15314" y="21079"/>
                  <a:pt x="6868" y="21079"/>
                </a:cubicBezTo>
                <a:cubicBezTo>
                  <a:pt x="5940" y="21079"/>
                  <a:pt x="5038" y="21079"/>
                  <a:pt x="4111" y="21079"/>
                </a:cubicBezTo>
                <a:cubicBezTo>
                  <a:pt x="1780" y="21104"/>
                  <a:pt x="1" y="19349"/>
                  <a:pt x="26" y="17018"/>
                </a:cubicBezTo>
                <a:cubicBezTo>
                  <a:pt x="26" y="16442"/>
                  <a:pt x="126" y="15815"/>
                  <a:pt x="301" y="15264"/>
                </a:cubicBezTo>
                <a:cubicBezTo>
                  <a:pt x="652" y="14211"/>
                  <a:pt x="1404" y="13585"/>
                  <a:pt x="2532" y="13535"/>
                </a:cubicBezTo>
                <a:cubicBezTo>
                  <a:pt x="3083" y="13510"/>
                  <a:pt x="3635" y="13535"/>
                  <a:pt x="4186" y="13560"/>
                </a:cubicBezTo>
                <a:cubicBezTo>
                  <a:pt x="4562" y="13560"/>
                  <a:pt x="4913" y="13610"/>
                  <a:pt x="5289" y="13610"/>
                </a:cubicBezTo>
                <a:cubicBezTo>
                  <a:pt x="5790" y="13610"/>
                  <a:pt x="6016" y="13209"/>
                  <a:pt x="5740" y="12758"/>
                </a:cubicBezTo>
                <a:cubicBezTo>
                  <a:pt x="5389" y="12231"/>
                  <a:pt x="5239" y="11705"/>
                  <a:pt x="5264" y="11079"/>
                </a:cubicBezTo>
                <a:cubicBezTo>
                  <a:pt x="5339" y="9600"/>
                  <a:pt x="5991" y="8572"/>
                  <a:pt x="7419" y="8021"/>
                </a:cubicBezTo>
                <a:cubicBezTo>
                  <a:pt x="8347" y="7670"/>
                  <a:pt x="9274" y="7545"/>
                  <a:pt x="10226" y="7820"/>
                </a:cubicBezTo>
                <a:cubicBezTo>
                  <a:pt x="10452" y="7896"/>
                  <a:pt x="10652" y="7971"/>
                  <a:pt x="10978" y="80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8"/>
          <p:cNvSpPr/>
          <p:nvPr/>
        </p:nvSpPr>
        <p:spPr>
          <a:xfrm>
            <a:off x="515896" y="1501840"/>
            <a:ext cx="1062162" cy="635224"/>
          </a:xfrm>
          <a:custGeom>
            <a:avLst/>
            <a:gdLst/>
            <a:ahLst/>
            <a:cxnLst/>
            <a:rect l="l" t="t" r="r" b="b"/>
            <a:pathLst>
              <a:path w="38221" h="22858" extrusionOk="0">
                <a:moveTo>
                  <a:pt x="11930" y="8998"/>
                </a:moveTo>
                <a:cubicBezTo>
                  <a:pt x="11604" y="8898"/>
                  <a:pt x="11404" y="8823"/>
                  <a:pt x="11178" y="8747"/>
                </a:cubicBezTo>
                <a:cubicBezTo>
                  <a:pt x="10226" y="8472"/>
                  <a:pt x="9299" y="8597"/>
                  <a:pt x="8371" y="8948"/>
                </a:cubicBezTo>
                <a:cubicBezTo>
                  <a:pt x="6943" y="9499"/>
                  <a:pt x="6291" y="10527"/>
                  <a:pt x="6216" y="12006"/>
                </a:cubicBezTo>
                <a:cubicBezTo>
                  <a:pt x="6191" y="12632"/>
                  <a:pt x="6341" y="13158"/>
                  <a:pt x="6692" y="13685"/>
                </a:cubicBezTo>
                <a:cubicBezTo>
                  <a:pt x="6968" y="14136"/>
                  <a:pt x="6742" y="14537"/>
                  <a:pt x="6241" y="14537"/>
                </a:cubicBezTo>
                <a:cubicBezTo>
                  <a:pt x="5865" y="14537"/>
                  <a:pt x="5514" y="14487"/>
                  <a:pt x="5138" y="14487"/>
                </a:cubicBezTo>
                <a:cubicBezTo>
                  <a:pt x="4587" y="14462"/>
                  <a:pt x="4035" y="14437"/>
                  <a:pt x="3484" y="14462"/>
                </a:cubicBezTo>
                <a:cubicBezTo>
                  <a:pt x="2356" y="14512"/>
                  <a:pt x="1604" y="15138"/>
                  <a:pt x="1253" y="16191"/>
                </a:cubicBezTo>
                <a:cubicBezTo>
                  <a:pt x="1078" y="16742"/>
                  <a:pt x="978" y="17369"/>
                  <a:pt x="978" y="17945"/>
                </a:cubicBezTo>
                <a:cubicBezTo>
                  <a:pt x="953" y="20276"/>
                  <a:pt x="2732" y="22031"/>
                  <a:pt x="5063" y="22006"/>
                </a:cubicBezTo>
                <a:cubicBezTo>
                  <a:pt x="5990" y="22006"/>
                  <a:pt x="6892" y="22006"/>
                  <a:pt x="7820" y="22006"/>
                </a:cubicBezTo>
                <a:cubicBezTo>
                  <a:pt x="16266" y="22006"/>
                  <a:pt x="24712" y="22006"/>
                  <a:pt x="33158" y="22006"/>
                </a:cubicBezTo>
                <a:cubicBezTo>
                  <a:pt x="33434" y="22006"/>
                  <a:pt x="33710" y="22031"/>
                  <a:pt x="33985" y="22006"/>
                </a:cubicBezTo>
                <a:cubicBezTo>
                  <a:pt x="34988" y="21930"/>
                  <a:pt x="35840" y="21554"/>
                  <a:pt x="36492" y="20778"/>
                </a:cubicBezTo>
                <a:cubicBezTo>
                  <a:pt x="36692" y="20552"/>
                  <a:pt x="36868" y="20251"/>
                  <a:pt x="36943" y="19950"/>
                </a:cubicBezTo>
                <a:cubicBezTo>
                  <a:pt x="37244" y="18848"/>
                  <a:pt x="37168" y="17845"/>
                  <a:pt x="36191" y="17093"/>
                </a:cubicBezTo>
                <a:cubicBezTo>
                  <a:pt x="35740" y="16742"/>
                  <a:pt x="35339" y="16366"/>
                  <a:pt x="34888" y="16091"/>
                </a:cubicBezTo>
                <a:cubicBezTo>
                  <a:pt x="34587" y="15890"/>
                  <a:pt x="34236" y="15815"/>
                  <a:pt x="33960" y="15715"/>
                </a:cubicBezTo>
                <a:cubicBezTo>
                  <a:pt x="33584" y="15991"/>
                  <a:pt x="33334" y="16241"/>
                  <a:pt x="33008" y="16442"/>
                </a:cubicBezTo>
                <a:cubicBezTo>
                  <a:pt x="32807" y="16567"/>
                  <a:pt x="32406" y="16241"/>
                  <a:pt x="32457" y="16016"/>
                </a:cubicBezTo>
                <a:cubicBezTo>
                  <a:pt x="32482" y="15840"/>
                  <a:pt x="32532" y="15640"/>
                  <a:pt x="32632" y="15489"/>
                </a:cubicBezTo>
                <a:cubicBezTo>
                  <a:pt x="33409" y="14186"/>
                  <a:pt x="33183" y="12933"/>
                  <a:pt x="32406" y="11730"/>
                </a:cubicBezTo>
                <a:cubicBezTo>
                  <a:pt x="32131" y="11279"/>
                  <a:pt x="31780" y="10828"/>
                  <a:pt x="31429" y="10427"/>
                </a:cubicBezTo>
                <a:cubicBezTo>
                  <a:pt x="30452" y="9299"/>
                  <a:pt x="29223" y="8823"/>
                  <a:pt x="27745" y="8948"/>
                </a:cubicBezTo>
                <a:cubicBezTo>
                  <a:pt x="27419" y="8998"/>
                  <a:pt x="27118" y="9048"/>
                  <a:pt x="26792" y="9048"/>
                </a:cubicBezTo>
                <a:cubicBezTo>
                  <a:pt x="26567" y="9073"/>
                  <a:pt x="26316" y="8848"/>
                  <a:pt x="26341" y="8622"/>
                </a:cubicBezTo>
                <a:cubicBezTo>
                  <a:pt x="26467" y="7269"/>
                  <a:pt x="26066" y="5990"/>
                  <a:pt x="25464" y="4787"/>
                </a:cubicBezTo>
                <a:cubicBezTo>
                  <a:pt x="24161" y="2181"/>
                  <a:pt x="21955" y="928"/>
                  <a:pt x="19073" y="1329"/>
                </a:cubicBezTo>
                <a:cubicBezTo>
                  <a:pt x="16141" y="1705"/>
                  <a:pt x="13960" y="3208"/>
                  <a:pt x="12732" y="5965"/>
                </a:cubicBezTo>
                <a:cubicBezTo>
                  <a:pt x="12557" y="6341"/>
                  <a:pt x="12381" y="6717"/>
                  <a:pt x="12281" y="7118"/>
                </a:cubicBezTo>
                <a:cubicBezTo>
                  <a:pt x="12131" y="7695"/>
                  <a:pt x="12055" y="8271"/>
                  <a:pt x="11930" y="8998"/>
                </a:cubicBezTo>
                <a:close/>
                <a:moveTo>
                  <a:pt x="11304" y="7845"/>
                </a:moveTo>
                <a:cubicBezTo>
                  <a:pt x="11429" y="7394"/>
                  <a:pt x="11529" y="7043"/>
                  <a:pt x="11604" y="6692"/>
                </a:cubicBezTo>
                <a:cubicBezTo>
                  <a:pt x="12431" y="3584"/>
                  <a:pt x="14487" y="1680"/>
                  <a:pt x="17494" y="727"/>
                </a:cubicBezTo>
                <a:cubicBezTo>
                  <a:pt x="18071" y="552"/>
                  <a:pt x="18672" y="452"/>
                  <a:pt x="19248" y="376"/>
                </a:cubicBezTo>
                <a:cubicBezTo>
                  <a:pt x="22181" y="0"/>
                  <a:pt x="24311" y="1304"/>
                  <a:pt x="25890" y="3660"/>
                </a:cubicBezTo>
                <a:cubicBezTo>
                  <a:pt x="26517" y="4562"/>
                  <a:pt x="26918" y="5589"/>
                  <a:pt x="27143" y="6692"/>
                </a:cubicBezTo>
                <a:cubicBezTo>
                  <a:pt x="27218" y="7118"/>
                  <a:pt x="27344" y="7569"/>
                  <a:pt x="27469" y="8046"/>
                </a:cubicBezTo>
                <a:cubicBezTo>
                  <a:pt x="27820" y="8071"/>
                  <a:pt x="28146" y="8096"/>
                  <a:pt x="28447" y="8096"/>
                </a:cubicBezTo>
                <a:cubicBezTo>
                  <a:pt x="29725" y="8071"/>
                  <a:pt x="30777" y="8547"/>
                  <a:pt x="31705" y="9374"/>
                </a:cubicBezTo>
                <a:cubicBezTo>
                  <a:pt x="32507" y="10101"/>
                  <a:pt x="33108" y="10953"/>
                  <a:pt x="33609" y="11880"/>
                </a:cubicBezTo>
                <a:cubicBezTo>
                  <a:pt x="33860" y="12381"/>
                  <a:pt x="34010" y="12908"/>
                  <a:pt x="34036" y="13459"/>
                </a:cubicBezTo>
                <a:cubicBezTo>
                  <a:pt x="34036" y="13835"/>
                  <a:pt x="34036" y="14186"/>
                  <a:pt x="34036" y="14462"/>
                </a:cubicBezTo>
                <a:cubicBezTo>
                  <a:pt x="34311" y="14863"/>
                  <a:pt x="34637" y="14888"/>
                  <a:pt x="34938" y="15013"/>
                </a:cubicBezTo>
                <a:cubicBezTo>
                  <a:pt x="35940" y="15489"/>
                  <a:pt x="36767" y="16216"/>
                  <a:pt x="37469" y="17093"/>
                </a:cubicBezTo>
                <a:cubicBezTo>
                  <a:pt x="37945" y="17695"/>
                  <a:pt x="38221" y="18346"/>
                  <a:pt x="37970" y="19148"/>
                </a:cubicBezTo>
                <a:cubicBezTo>
                  <a:pt x="37895" y="19349"/>
                  <a:pt x="37895" y="19600"/>
                  <a:pt x="37870" y="19825"/>
                </a:cubicBezTo>
                <a:cubicBezTo>
                  <a:pt x="37645" y="21279"/>
                  <a:pt x="36692" y="22281"/>
                  <a:pt x="35239" y="22657"/>
                </a:cubicBezTo>
                <a:cubicBezTo>
                  <a:pt x="34487" y="22833"/>
                  <a:pt x="33710" y="22833"/>
                  <a:pt x="32908" y="22833"/>
                </a:cubicBezTo>
                <a:cubicBezTo>
                  <a:pt x="27644" y="22833"/>
                  <a:pt x="22356" y="22833"/>
                  <a:pt x="17093" y="22833"/>
                </a:cubicBezTo>
                <a:cubicBezTo>
                  <a:pt x="13384" y="22858"/>
                  <a:pt x="9649" y="22858"/>
                  <a:pt x="5940" y="22833"/>
                </a:cubicBezTo>
                <a:cubicBezTo>
                  <a:pt x="5389" y="22833"/>
                  <a:pt x="4837" y="22833"/>
                  <a:pt x="4286" y="22783"/>
                </a:cubicBezTo>
                <a:cubicBezTo>
                  <a:pt x="1980" y="22607"/>
                  <a:pt x="176" y="20803"/>
                  <a:pt x="50" y="18497"/>
                </a:cubicBezTo>
                <a:cubicBezTo>
                  <a:pt x="0" y="17620"/>
                  <a:pt x="25" y="16767"/>
                  <a:pt x="301" y="15915"/>
                </a:cubicBezTo>
                <a:cubicBezTo>
                  <a:pt x="827" y="14412"/>
                  <a:pt x="1980" y="13509"/>
                  <a:pt x="3584" y="13434"/>
                </a:cubicBezTo>
                <a:cubicBezTo>
                  <a:pt x="4085" y="13409"/>
                  <a:pt x="4612" y="13434"/>
                  <a:pt x="5163" y="13434"/>
                </a:cubicBezTo>
                <a:cubicBezTo>
                  <a:pt x="5213" y="13108"/>
                  <a:pt x="5288" y="12858"/>
                  <a:pt x="5288" y="12607"/>
                </a:cubicBezTo>
                <a:cubicBezTo>
                  <a:pt x="5263" y="11905"/>
                  <a:pt x="5288" y="11229"/>
                  <a:pt x="5489" y="10552"/>
                </a:cubicBezTo>
                <a:cubicBezTo>
                  <a:pt x="5765" y="9675"/>
                  <a:pt x="6291" y="8998"/>
                  <a:pt x="7068" y="8547"/>
                </a:cubicBezTo>
                <a:cubicBezTo>
                  <a:pt x="8121" y="7920"/>
                  <a:pt x="9248" y="7569"/>
                  <a:pt x="10476" y="7745"/>
                </a:cubicBezTo>
                <a:cubicBezTo>
                  <a:pt x="10702" y="7795"/>
                  <a:pt x="10928" y="7820"/>
                  <a:pt x="11304" y="7845"/>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799354" y="2198341"/>
            <a:ext cx="493856" cy="561386"/>
          </a:xfrm>
          <a:custGeom>
            <a:avLst/>
            <a:gdLst/>
            <a:ahLst/>
            <a:cxnLst/>
            <a:rect l="l" t="t" r="r" b="b"/>
            <a:pathLst>
              <a:path w="17771" h="20201" extrusionOk="0">
                <a:moveTo>
                  <a:pt x="8823" y="20201"/>
                </a:moveTo>
                <a:cubicBezTo>
                  <a:pt x="8171" y="19499"/>
                  <a:pt x="7595" y="18973"/>
                  <a:pt x="7094" y="18371"/>
                </a:cubicBezTo>
                <a:cubicBezTo>
                  <a:pt x="4738" y="15489"/>
                  <a:pt x="2307" y="12682"/>
                  <a:pt x="1" y="9750"/>
                </a:cubicBezTo>
                <a:cubicBezTo>
                  <a:pt x="1" y="9725"/>
                  <a:pt x="26" y="9649"/>
                  <a:pt x="26" y="9599"/>
                </a:cubicBezTo>
                <a:cubicBezTo>
                  <a:pt x="151" y="9374"/>
                  <a:pt x="352" y="9449"/>
                  <a:pt x="527" y="9449"/>
                </a:cubicBezTo>
                <a:cubicBezTo>
                  <a:pt x="2106" y="9424"/>
                  <a:pt x="3685" y="9424"/>
                  <a:pt x="5239" y="9399"/>
                </a:cubicBezTo>
                <a:cubicBezTo>
                  <a:pt x="5891" y="9399"/>
                  <a:pt x="5991" y="9248"/>
                  <a:pt x="5991" y="8647"/>
                </a:cubicBezTo>
                <a:cubicBezTo>
                  <a:pt x="5941" y="6567"/>
                  <a:pt x="5891" y="4512"/>
                  <a:pt x="5865" y="2456"/>
                </a:cubicBezTo>
                <a:cubicBezTo>
                  <a:pt x="5840" y="1930"/>
                  <a:pt x="5840" y="1379"/>
                  <a:pt x="5840" y="827"/>
                </a:cubicBezTo>
                <a:cubicBezTo>
                  <a:pt x="5840" y="602"/>
                  <a:pt x="5891" y="376"/>
                  <a:pt x="5941" y="176"/>
                </a:cubicBezTo>
                <a:cubicBezTo>
                  <a:pt x="7094" y="0"/>
                  <a:pt x="10477" y="25"/>
                  <a:pt x="11680" y="176"/>
                </a:cubicBezTo>
                <a:cubicBezTo>
                  <a:pt x="11981" y="426"/>
                  <a:pt x="11906" y="802"/>
                  <a:pt x="11906" y="1128"/>
                </a:cubicBezTo>
                <a:cubicBezTo>
                  <a:pt x="11830" y="3684"/>
                  <a:pt x="11780" y="6216"/>
                  <a:pt x="11705" y="8772"/>
                </a:cubicBezTo>
                <a:cubicBezTo>
                  <a:pt x="11705" y="9123"/>
                  <a:pt x="11906" y="9349"/>
                  <a:pt x="12206" y="9374"/>
                </a:cubicBezTo>
                <a:cubicBezTo>
                  <a:pt x="12357" y="9399"/>
                  <a:pt x="12507" y="9374"/>
                  <a:pt x="12658" y="9374"/>
                </a:cubicBezTo>
                <a:cubicBezTo>
                  <a:pt x="14086" y="9399"/>
                  <a:pt x="15490" y="9424"/>
                  <a:pt x="16918" y="9424"/>
                </a:cubicBezTo>
                <a:cubicBezTo>
                  <a:pt x="17169" y="9449"/>
                  <a:pt x="17394" y="9449"/>
                  <a:pt x="17595" y="9474"/>
                </a:cubicBezTo>
                <a:cubicBezTo>
                  <a:pt x="17770" y="9725"/>
                  <a:pt x="17670" y="9900"/>
                  <a:pt x="17545" y="10050"/>
                </a:cubicBezTo>
                <a:cubicBezTo>
                  <a:pt x="17369" y="10301"/>
                  <a:pt x="17169" y="10527"/>
                  <a:pt x="16993" y="10752"/>
                </a:cubicBezTo>
                <a:cubicBezTo>
                  <a:pt x="15013" y="13108"/>
                  <a:pt x="13033" y="15489"/>
                  <a:pt x="11053" y="17845"/>
                </a:cubicBezTo>
                <a:cubicBezTo>
                  <a:pt x="10377" y="18647"/>
                  <a:pt x="9725" y="19424"/>
                  <a:pt x="8823" y="2020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8"/>
          <p:cNvSpPr txBox="1"/>
          <p:nvPr/>
        </p:nvSpPr>
        <p:spPr>
          <a:xfrm>
            <a:off x="457200" y="3185898"/>
            <a:ext cx="1214700" cy="691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dirty="0" smtClean="0">
                <a:solidFill>
                  <a:srgbClr val="000000"/>
                </a:solidFill>
                <a:latin typeface="Roboto"/>
                <a:ea typeface="Roboto"/>
                <a:cs typeface="Roboto"/>
                <a:sym typeface="Roboto"/>
              </a:rPr>
              <a:t>Deleted file in the autopsy </a:t>
            </a:r>
            <a:endParaRPr sz="1200" dirty="0">
              <a:solidFill>
                <a:srgbClr val="000000"/>
              </a:solidFill>
              <a:latin typeface="Roboto"/>
              <a:ea typeface="Roboto"/>
              <a:cs typeface="Roboto"/>
              <a:sym typeface="Roboto"/>
            </a:endParaRPr>
          </a:p>
        </p:txBody>
      </p:sp>
      <p:sp>
        <p:nvSpPr>
          <p:cNvPr id="1104" name="Google Shape;1104;p48"/>
          <p:cNvSpPr txBox="1"/>
          <p:nvPr/>
        </p:nvSpPr>
        <p:spPr>
          <a:xfrm>
            <a:off x="477462"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6"/>
                </a:solidFill>
                <a:latin typeface="Roboto"/>
                <a:ea typeface="Roboto"/>
                <a:cs typeface="Roboto"/>
                <a:sym typeface="Roboto"/>
              </a:rPr>
              <a:t>Deleted files</a:t>
            </a:r>
            <a:endParaRPr b="1" dirty="0">
              <a:solidFill>
                <a:schemeClr val="accent6"/>
              </a:solidFill>
              <a:latin typeface="Roboto"/>
              <a:ea typeface="Roboto"/>
              <a:cs typeface="Roboto"/>
              <a:sym typeface="Roboto"/>
            </a:endParaRPr>
          </a:p>
        </p:txBody>
      </p:sp>
      <p:sp>
        <p:nvSpPr>
          <p:cNvPr id="1105" name="Google Shape;1105;p48"/>
          <p:cNvSpPr/>
          <p:nvPr/>
        </p:nvSpPr>
        <p:spPr>
          <a:xfrm>
            <a:off x="2000390" y="1546706"/>
            <a:ext cx="1009249" cy="587147"/>
          </a:xfrm>
          <a:custGeom>
            <a:avLst/>
            <a:gdLst/>
            <a:ahLst/>
            <a:cxnLst/>
            <a:rect l="l" t="t" r="r" b="b"/>
            <a:pathLst>
              <a:path w="36317" h="21128" extrusionOk="0">
                <a:moveTo>
                  <a:pt x="11003" y="8070"/>
                </a:moveTo>
                <a:cubicBezTo>
                  <a:pt x="11129" y="7343"/>
                  <a:pt x="11204" y="6767"/>
                  <a:pt x="11329" y="6191"/>
                </a:cubicBezTo>
                <a:cubicBezTo>
                  <a:pt x="11429" y="5790"/>
                  <a:pt x="11605" y="5414"/>
                  <a:pt x="11780" y="5038"/>
                </a:cubicBezTo>
                <a:cubicBezTo>
                  <a:pt x="13008" y="2281"/>
                  <a:pt x="15214" y="802"/>
                  <a:pt x="18146" y="401"/>
                </a:cubicBezTo>
                <a:cubicBezTo>
                  <a:pt x="21029" y="0"/>
                  <a:pt x="23234" y="1253"/>
                  <a:pt x="24537" y="3885"/>
                </a:cubicBezTo>
                <a:cubicBezTo>
                  <a:pt x="25139" y="5088"/>
                  <a:pt x="25515" y="6341"/>
                  <a:pt x="25414" y="7694"/>
                </a:cubicBezTo>
                <a:cubicBezTo>
                  <a:pt x="25389" y="7920"/>
                  <a:pt x="25640" y="8145"/>
                  <a:pt x="25841" y="8145"/>
                </a:cubicBezTo>
                <a:cubicBezTo>
                  <a:pt x="26166" y="8120"/>
                  <a:pt x="26492" y="8070"/>
                  <a:pt x="26818" y="8045"/>
                </a:cubicBezTo>
                <a:cubicBezTo>
                  <a:pt x="28272" y="7895"/>
                  <a:pt x="29525" y="8371"/>
                  <a:pt x="30502" y="9499"/>
                </a:cubicBezTo>
                <a:cubicBezTo>
                  <a:pt x="30853" y="9900"/>
                  <a:pt x="31179" y="10351"/>
                  <a:pt x="31480" y="10827"/>
                </a:cubicBezTo>
                <a:cubicBezTo>
                  <a:pt x="32232" y="12030"/>
                  <a:pt x="32482" y="13258"/>
                  <a:pt x="31680" y="14562"/>
                </a:cubicBezTo>
                <a:cubicBezTo>
                  <a:pt x="31605" y="14712"/>
                  <a:pt x="31555" y="14912"/>
                  <a:pt x="31505" y="15088"/>
                </a:cubicBezTo>
                <a:cubicBezTo>
                  <a:pt x="31455" y="15313"/>
                  <a:pt x="31881" y="15639"/>
                  <a:pt x="32081" y="15514"/>
                </a:cubicBezTo>
                <a:cubicBezTo>
                  <a:pt x="32382" y="15339"/>
                  <a:pt x="32658" y="15088"/>
                  <a:pt x="33034" y="14787"/>
                </a:cubicBezTo>
                <a:cubicBezTo>
                  <a:pt x="33284" y="14887"/>
                  <a:pt x="33660" y="14963"/>
                  <a:pt x="33936" y="15163"/>
                </a:cubicBezTo>
                <a:cubicBezTo>
                  <a:pt x="34412" y="15464"/>
                  <a:pt x="34813" y="15840"/>
                  <a:pt x="35239" y="16166"/>
                </a:cubicBezTo>
                <a:cubicBezTo>
                  <a:pt x="36217" y="16917"/>
                  <a:pt x="36317" y="17945"/>
                  <a:pt x="36016" y="19023"/>
                </a:cubicBezTo>
                <a:cubicBezTo>
                  <a:pt x="35941" y="19323"/>
                  <a:pt x="35765" y="19624"/>
                  <a:pt x="35565" y="19850"/>
                </a:cubicBezTo>
                <a:cubicBezTo>
                  <a:pt x="34913" y="20652"/>
                  <a:pt x="34036" y="21003"/>
                  <a:pt x="33034" y="21103"/>
                </a:cubicBezTo>
                <a:cubicBezTo>
                  <a:pt x="32758" y="21128"/>
                  <a:pt x="32482" y="21103"/>
                  <a:pt x="32207" y="21103"/>
                </a:cubicBezTo>
                <a:cubicBezTo>
                  <a:pt x="23785" y="21078"/>
                  <a:pt x="15339" y="21078"/>
                  <a:pt x="6893" y="21078"/>
                </a:cubicBezTo>
                <a:cubicBezTo>
                  <a:pt x="5966" y="21078"/>
                  <a:pt x="5064" y="21078"/>
                  <a:pt x="4136" y="21078"/>
                </a:cubicBezTo>
                <a:cubicBezTo>
                  <a:pt x="1805" y="21103"/>
                  <a:pt x="1" y="19349"/>
                  <a:pt x="51" y="17018"/>
                </a:cubicBezTo>
                <a:cubicBezTo>
                  <a:pt x="51" y="16441"/>
                  <a:pt x="151" y="15840"/>
                  <a:pt x="327" y="15263"/>
                </a:cubicBezTo>
                <a:cubicBezTo>
                  <a:pt x="652" y="14211"/>
                  <a:pt x="1404" y="13584"/>
                  <a:pt x="2557" y="13559"/>
                </a:cubicBezTo>
                <a:cubicBezTo>
                  <a:pt x="3109" y="13534"/>
                  <a:pt x="3660" y="13559"/>
                  <a:pt x="4211" y="13559"/>
                </a:cubicBezTo>
                <a:cubicBezTo>
                  <a:pt x="4587" y="13584"/>
                  <a:pt x="4938" y="13609"/>
                  <a:pt x="5314" y="13609"/>
                </a:cubicBezTo>
                <a:cubicBezTo>
                  <a:pt x="5815" y="13609"/>
                  <a:pt x="6041" y="13208"/>
                  <a:pt x="5740" y="12782"/>
                </a:cubicBezTo>
                <a:cubicBezTo>
                  <a:pt x="5389" y="12256"/>
                  <a:pt x="5264" y="11704"/>
                  <a:pt x="5289" y="11078"/>
                </a:cubicBezTo>
                <a:cubicBezTo>
                  <a:pt x="5364" y="9599"/>
                  <a:pt x="6016" y="8572"/>
                  <a:pt x="7419" y="8020"/>
                </a:cubicBezTo>
                <a:cubicBezTo>
                  <a:pt x="8347" y="7669"/>
                  <a:pt x="9274" y="7544"/>
                  <a:pt x="10252" y="7845"/>
                </a:cubicBezTo>
                <a:cubicBezTo>
                  <a:pt x="10477" y="7895"/>
                  <a:pt x="10678" y="7970"/>
                  <a:pt x="11003" y="8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973934" y="1520917"/>
            <a:ext cx="1062189" cy="635252"/>
          </a:xfrm>
          <a:custGeom>
            <a:avLst/>
            <a:gdLst/>
            <a:ahLst/>
            <a:cxnLst/>
            <a:rect l="l" t="t" r="r" b="b"/>
            <a:pathLst>
              <a:path w="38222" h="22859" extrusionOk="0">
                <a:moveTo>
                  <a:pt x="11955" y="8998"/>
                </a:moveTo>
                <a:cubicBezTo>
                  <a:pt x="11630" y="8898"/>
                  <a:pt x="11429" y="8823"/>
                  <a:pt x="11204" y="8773"/>
                </a:cubicBezTo>
                <a:cubicBezTo>
                  <a:pt x="10226" y="8472"/>
                  <a:pt x="9299" y="8597"/>
                  <a:pt x="8371" y="8948"/>
                </a:cubicBezTo>
                <a:cubicBezTo>
                  <a:pt x="6968" y="9500"/>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1" y="14462"/>
                  <a:pt x="3509" y="14487"/>
                </a:cubicBezTo>
                <a:cubicBezTo>
                  <a:pt x="2356" y="14512"/>
                  <a:pt x="1604" y="15139"/>
                  <a:pt x="1279" y="16191"/>
                </a:cubicBezTo>
                <a:cubicBezTo>
                  <a:pt x="1103" y="16768"/>
                  <a:pt x="1003" y="17369"/>
                  <a:pt x="1003" y="17946"/>
                </a:cubicBezTo>
                <a:cubicBezTo>
                  <a:pt x="953" y="20277"/>
                  <a:pt x="2757" y="22031"/>
                  <a:pt x="5088" y="22006"/>
                </a:cubicBezTo>
                <a:cubicBezTo>
                  <a:pt x="6016" y="22006"/>
                  <a:pt x="6918" y="22006"/>
                  <a:pt x="7845" y="22006"/>
                </a:cubicBezTo>
                <a:cubicBezTo>
                  <a:pt x="16291" y="22006"/>
                  <a:pt x="24737" y="22006"/>
                  <a:pt x="33159" y="22031"/>
                </a:cubicBezTo>
                <a:cubicBezTo>
                  <a:pt x="33434" y="22031"/>
                  <a:pt x="33710" y="22056"/>
                  <a:pt x="33986" y="22031"/>
                </a:cubicBezTo>
                <a:cubicBezTo>
                  <a:pt x="34988" y="21931"/>
                  <a:pt x="35865" y="21580"/>
                  <a:pt x="36517" y="20778"/>
                </a:cubicBezTo>
                <a:cubicBezTo>
                  <a:pt x="36717" y="20552"/>
                  <a:pt x="36893" y="20251"/>
                  <a:pt x="36968" y="19951"/>
                </a:cubicBezTo>
                <a:cubicBezTo>
                  <a:pt x="37269" y="18873"/>
                  <a:pt x="37169" y="17845"/>
                  <a:pt x="36191" y="17094"/>
                </a:cubicBezTo>
                <a:cubicBezTo>
                  <a:pt x="35765" y="16768"/>
                  <a:pt x="35364" y="16392"/>
                  <a:pt x="34888" y="16091"/>
                </a:cubicBezTo>
                <a:cubicBezTo>
                  <a:pt x="34612" y="15891"/>
                  <a:pt x="34236" y="15815"/>
                  <a:pt x="33986" y="15715"/>
                </a:cubicBezTo>
                <a:cubicBezTo>
                  <a:pt x="33610" y="16016"/>
                  <a:pt x="33334" y="16267"/>
                  <a:pt x="33033" y="16442"/>
                </a:cubicBezTo>
                <a:cubicBezTo>
                  <a:pt x="32833" y="16567"/>
                  <a:pt x="32407" y="16241"/>
                  <a:pt x="32457" y="16016"/>
                </a:cubicBezTo>
                <a:cubicBezTo>
                  <a:pt x="32507" y="15840"/>
                  <a:pt x="32557" y="15640"/>
                  <a:pt x="32632" y="15490"/>
                </a:cubicBezTo>
                <a:cubicBezTo>
                  <a:pt x="33434" y="14186"/>
                  <a:pt x="33184" y="12958"/>
                  <a:pt x="32432" y="11755"/>
                </a:cubicBezTo>
                <a:cubicBezTo>
                  <a:pt x="32131" y="11279"/>
                  <a:pt x="31805" y="10828"/>
                  <a:pt x="31454" y="10427"/>
                </a:cubicBezTo>
                <a:cubicBezTo>
                  <a:pt x="30477" y="9299"/>
                  <a:pt x="29224" y="8823"/>
                  <a:pt x="27770" y="8973"/>
                </a:cubicBezTo>
                <a:cubicBezTo>
                  <a:pt x="27444" y="8998"/>
                  <a:pt x="27118" y="9048"/>
                  <a:pt x="26793" y="9073"/>
                </a:cubicBezTo>
                <a:cubicBezTo>
                  <a:pt x="26592" y="9073"/>
                  <a:pt x="26341" y="8848"/>
                  <a:pt x="26366" y="8622"/>
                </a:cubicBezTo>
                <a:cubicBezTo>
                  <a:pt x="26467" y="7269"/>
                  <a:pt x="26091" y="6016"/>
                  <a:pt x="25489" y="4813"/>
                </a:cubicBezTo>
                <a:cubicBezTo>
                  <a:pt x="24186" y="2181"/>
                  <a:pt x="21981" y="928"/>
                  <a:pt x="19098" y="1329"/>
                </a:cubicBezTo>
                <a:cubicBezTo>
                  <a:pt x="16166" y="1730"/>
                  <a:pt x="13960" y="3209"/>
                  <a:pt x="12732" y="5966"/>
                </a:cubicBezTo>
                <a:cubicBezTo>
                  <a:pt x="12557" y="6342"/>
                  <a:pt x="12381" y="6718"/>
                  <a:pt x="12281" y="7119"/>
                </a:cubicBezTo>
                <a:cubicBezTo>
                  <a:pt x="12156" y="7695"/>
                  <a:pt x="12081" y="8271"/>
                  <a:pt x="11955" y="8998"/>
                </a:cubicBezTo>
                <a:close/>
                <a:moveTo>
                  <a:pt x="11304" y="7870"/>
                </a:moveTo>
                <a:cubicBezTo>
                  <a:pt x="11429" y="7419"/>
                  <a:pt x="11529" y="7068"/>
                  <a:pt x="11630" y="6718"/>
                </a:cubicBezTo>
                <a:cubicBezTo>
                  <a:pt x="12432" y="3585"/>
                  <a:pt x="14512" y="1680"/>
                  <a:pt x="17519" y="728"/>
                </a:cubicBezTo>
                <a:cubicBezTo>
                  <a:pt x="18096" y="552"/>
                  <a:pt x="18672" y="452"/>
                  <a:pt x="19274" y="377"/>
                </a:cubicBezTo>
                <a:cubicBezTo>
                  <a:pt x="22206" y="1"/>
                  <a:pt x="24311" y="1329"/>
                  <a:pt x="25915" y="3660"/>
                </a:cubicBezTo>
                <a:cubicBezTo>
                  <a:pt x="26517" y="4562"/>
                  <a:pt x="26943" y="5590"/>
                  <a:pt x="27143" y="6693"/>
                </a:cubicBezTo>
                <a:cubicBezTo>
                  <a:pt x="27244" y="7144"/>
                  <a:pt x="27369" y="7570"/>
                  <a:pt x="27494" y="8046"/>
                </a:cubicBezTo>
                <a:cubicBezTo>
                  <a:pt x="27845" y="8071"/>
                  <a:pt x="28171" y="8096"/>
                  <a:pt x="28472" y="8096"/>
                </a:cubicBezTo>
                <a:cubicBezTo>
                  <a:pt x="29725" y="8071"/>
                  <a:pt x="30803" y="8572"/>
                  <a:pt x="31705" y="9374"/>
                </a:cubicBezTo>
                <a:cubicBezTo>
                  <a:pt x="32507" y="10101"/>
                  <a:pt x="33108" y="10953"/>
                  <a:pt x="33610" y="11906"/>
                </a:cubicBezTo>
                <a:cubicBezTo>
                  <a:pt x="33885" y="12382"/>
                  <a:pt x="34036" y="12908"/>
                  <a:pt x="34061" y="13485"/>
                </a:cubicBezTo>
                <a:cubicBezTo>
                  <a:pt x="34061" y="13835"/>
                  <a:pt x="34061" y="14211"/>
                  <a:pt x="34061" y="14462"/>
                </a:cubicBezTo>
                <a:cubicBezTo>
                  <a:pt x="34311" y="14863"/>
                  <a:pt x="34662" y="14888"/>
                  <a:pt x="34938" y="15038"/>
                </a:cubicBezTo>
                <a:cubicBezTo>
                  <a:pt x="35966" y="15515"/>
                  <a:pt x="36793" y="16241"/>
                  <a:pt x="37469" y="17094"/>
                </a:cubicBezTo>
                <a:cubicBezTo>
                  <a:pt x="37946" y="17695"/>
                  <a:pt x="38221" y="18347"/>
                  <a:pt x="37971" y="19149"/>
                </a:cubicBezTo>
                <a:cubicBezTo>
                  <a:pt x="37920" y="19374"/>
                  <a:pt x="37920" y="19600"/>
                  <a:pt x="37895" y="19825"/>
                </a:cubicBezTo>
                <a:cubicBezTo>
                  <a:pt x="37645" y="21304"/>
                  <a:pt x="36717" y="22282"/>
                  <a:pt x="35264" y="22658"/>
                </a:cubicBezTo>
                <a:cubicBezTo>
                  <a:pt x="34487" y="22833"/>
                  <a:pt x="33710" y="22833"/>
                  <a:pt x="32933" y="22833"/>
                </a:cubicBezTo>
                <a:cubicBezTo>
                  <a:pt x="27670" y="22858"/>
                  <a:pt x="22382" y="22858"/>
                  <a:pt x="17118" y="22858"/>
                </a:cubicBezTo>
                <a:cubicBezTo>
                  <a:pt x="13384" y="22858"/>
                  <a:pt x="9675" y="22858"/>
                  <a:pt x="5965" y="22858"/>
                </a:cubicBezTo>
                <a:cubicBezTo>
                  <a:pt x="5414" y="22858"/>
                  <a:pt x="4863" y="22833"/>
                  <a:pt x="4311" y="22808"/>
                </a:cubicBezTo>
                <a:cubicBezTo>
                  <a:pt x="2005" y="22632"/>
                  <a:pt x="201" y="20803"/>
                  <a:pt x="51" y="18522"/>
                </a:cubicBezTo>
                <a:cubicBezTo>
                  <a:pt x="0" y="17645"/>
                  <a:pt x="26" y="16768"/>
                  <a:pt x="326" y="15916"/>
                </a:cubicBezTo>
                <a:cubicBezTo>
                  <a:pt x="853" y="14412"/>
                  <a:pt x="2005" y="13510"/>
                  <a:pt x="3609" y="13434"/>
                </a:cubicBezTo>
                <a:cubicBezTo>
                  <a:pt x="4111" y="13409"/>
                  <a:pt x="4612" y="13434"/>
                  <a:pt x="5188" y="13434"/>
                </a:cubicBezTo>
                <a:cubicBezTo>
                  <a:pt x="5239" y="13109"/>
                  <a:pt x="5289" y="12858"/>
                  <a:pt x="5289" y="12607"/>
                </a:cubicBezTo>
                <a:cubicBezTo>
                  <a:pt x="5289" y="11906"/>
                  <a:pt x="5314" y="11229"/>
                  <a:pt x="5514" y="10552"/>
                </a:cubicBezTo>
                <a:cubicBezTo>
                  <a:pt x="5790" y="9675"/>
                  <a:pt x="6316" y="8998"/>
                  <a:pt x="7093" y="8547"/>
                </a:cubicBezTo>
                <a:cubicBezTo>
                  <a:pt x="8121" y="7921"/>
                  <a:pt x="9249" y="7570"/>
                  <a:pt x="10502" y="7770"/>
                </a:cubicBezTo>
                <a:cubicBezTo>
                  <a:pt x="10727" y="7795"/>
                  <a:pt x="10953" y="7820"/>
                  <a:pt x="11304" y="7870"/>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2257392" y="2218112"/>
            <a:ext cx="493856" cy="561414"/>
          </a:xfrm>
          <a:custGeom>
            <a:avLst/>
            <a:gdLst/>
            <a:ahLst/>
            <a:cxnLst/>
            <a:rect l="l" t="t" r="r" b="b"/>
            <a:pathLst>
              <a:path w="17771" h="20202" extrusionOk="0">
                <a:moveTo>
                  <a:pt x="8848" y="20201"/>
                </a:moveTo>
                <a:cubicBezTo>
                  <a:pt x="8171" y="19499"/>
                  <a:pt x="7620" y="18948"/>
                  <a:pt x="7119" y="18347"/>
                </a:cubicBezTo>
                <a:cubicBezTo>
                  <a:pt x="4738" y="15464"/>
                  <a:pt x="2307" y="12657"/>
                  <a:pt x="26" y="9725"/>
                </a:cubicBezTo>
                <a:cubicBezTo>
                  <a:pt x="1" y="9700"/>
                  <a:pt x="26" y="9625"/>
                  <a:pt x="51" y="9575"/>
                </a:cubicBezTo>
                <a:cubicBezTo>
                  <a:pt x="151" y="9349"/>
                  <a:pt x="377" y="9424"/>
                  <a:pt x="552" y="9424"/>
                </a:cubicBezTo>
                <a:cubicBezTo>
                  <a:pt x="2131" y="9399"/>
                  <a:pt x="3685" y="9399"/>
                  <a:pt x="5264" y="9399"/>
                </a:cubicBezTo>
                <a:cubicBezTo>
                  <a:pt x="5891" y="9374"/>
                  <a:pt x="6016" y="9224"/>
                  <a:pt x="5991" y="8622"/>
                </a:cubicBezTo>
                <a:cubicBezTo>
                  <a:pt x="5941" y="6567"/>
                  <a:pt x="5916" y="4487"/>
                  <a:pt x="5866" y="2432"/>
                </a:cubicBezTo>
                <a:cubicBezTo>
                  <a:pt x="5866" y="1905"/>
                  <a:pt x="5841" y="1354"/>
                  <a:pt x="5866" y="828"/>
                </a:cubicBezTo>
                <a:cubicBezTo>
                  <a:pt x="5866" y="577"/>
                  <a:pt x="5916" y="351"/>
                  <a:pt x="5941" y="151"/>
                </a:cubicBezTo>
                <a:cubicBezTo>
                  <a:pt x="7119" y="1"/>
                  <a:pt x="10502" y="1"/>
                  <a:pt x="11705" y="151"/>
                </a:cubicBezTo>
                <a:cubicBezTo>
                  <a:pt x="12006" y="427"/>
                  <a:pt x="11931" y="778"/>
                  <a:pt x="11931" y="1103"/>
                </a:cubicBezTo>
                <a:cubicBezTo>
                  <a:pt x="11856" y="3660"/>
                  <a:pt x="11781" y="6216"/>
                  <a:pt x="11730" y="8748"/>
                </a:cubicBezTo>
                <a:cubicBezTo>
                  <a:pt x="11730" y="9098"/>
                  <a:pt x="11906" y="9324"/>
                  <a:pt x="12232" y="9349"/>
                </a:cubicBezTo>
                <a:cubicBezTo>
                  <a:pt x="12382" y="9374"/>
                  <a:pt x="12532" y="9374"/>
                  <a:pt x="12683" y="9374"/>
                </a:cubicBezTo>
                <a:cubicBezTo>
                  <a:pt x="14086" y="9374"/>
                  <a:pt x="15515" y="9399"/>
                  <a:pt x="16943" y="9424"/>
                </a:cubicBezTo>
                <a:cubicBezTo>
                  <a:pt x="17169" y="9424"/>
                  <a:pt x="17420" y="9449"/>
                  <a:pt x="17620" y="9449"/>
                </a:cubicBezTo>
                <a:cubicBezTo>
                  <a:pt x="17771" y="9700"/>
                  <a:pt x="17670" y="9875"/>
                  <a:pt x="17570" y="10051"/>
                </a:cubicBezTo>
                <a:cubicBezTo>
                  <a:pt x="17395" y="10276"/>
                  <a:pt x="17194" y="10502"/>
                  <a:pt x="17019" y="10727"/>
                </a:cubicBezTo>
                <a:cubicBezTo>
                  <a:pt x="15014" y="13083"/>
                  <a:pt x="13034" y="15464"/>
                  <a:pt x="11054" y="17845"/>
                </a:cubicBezTo>
                <a:cubicBezTo>
                  <a:pt x="10402" y="18622"/>
                  <a:pt x="9750" y="19399"/>
                  <a:pt x="8848" y="2020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8"/>
          <p:cNvSpPr txBox="1"/>
          <p:nvPr/>
        </p:nvSpPr>
        <p:spPr>
          <a:xfrm>
            <a:off x="1897675" y="3363922"/>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US" sz="1200" dirty="0" smtClean="0">
                <a:solidFill>
                  <a:srgbClr val="000000"/>
                </a:solidFill>
                <a:latin typeface="Roboto"/>
                <a:ea typeface="Roboto"/>
                <a:cs typeface="Roboto"/>
                <a:sym typeface="Roboto"/>
              </a:rPr>
              <a:t>MEGA user ID &amp; Sync time file location</a:t>
            </a:r>
            <a:endParaRPr sz="1200" dirty="0">
              <a:solidFill>
                <a:srgbClr val="000000"/>
              </a:solidFill>
              <a:latin typeface="Roboto"/>
              <a:ea typeface="Roboto"/>
              <a:cs typeface="Roboto"/>
              <a:sym typeface="Roboto"/>
            </a:endParaRPr>
          </a:p>
        </p:txBody>
      </p:sp>
      <p:sp>
        <p:nvSpPr>
          <p:cNvPr id="1109" name="Google Shape;1109;p48"/>
          <p:cNvSpPr txBox="1"/>
          <p:nvPr/>
        </p:nvSpPr>
        <p:spPr>
          <a:xfrm>
            <a:off x="1917929"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5"/>
                </a:solidFill>
                <a:latin typeface="Roboto"/>
                <a:ea typeface="Roboto"/>
                <a:cs typeface="Roboto"/>
                <a:sym typeface="Roboto"/>
              </a:rPr>
              <a:t>RAM Dump</a:t>
            </a:r>
            <a:endParaRPr b="1" dirty="0">
              <a:solidFill>
                <a:schemeClr val="accent5"/>
              </a:solidFill>
              <a:latin typeface="Roboto"/>
              <a:ea typeface="Roboto"/>
              <a:cs typeface="Roboto"/>
              <a:sym typeface="Roboto"/>
            </a:endParaRPr>
          </a:p>
        </p:txBody>
      </p:sp>
      <p:sp>
        <p:nvSpPr>
          <p:cNvPr id="1110" name="Google Shape;1110;p48"/>
          <p:cNvSpPr/>
          <p:nvPr/>
        </p:nvSpPr>
        <p:spPr>
          <a:xfrm>
            <a:off x="6119725" y="1527450"/>
            <a:ext cx="1008527" cy="586452"/>
          </a:xfrm>
          <a:custGeom>
            <a:avLst/>
            <a:gdLst/>
            <a:ahLst/>
            <a:cxnLst/>
            <a:rect l="l" t="t" r="r" b="b"/>
            <a:pathLst>
              <a:path w="36291" h="21103" extrusionOk="0">
                <a:moveTo>
                  <a:pt x="10978" y="8070"/>
                </a:moveTo>
                <a:cubicBezTo>
                  <a:pt x="11103" y="7343"/>
                  <a:pt x="11178" y="6767"/>
                  <a:pt x="11328" y="6191"/>
                </a:cubicBezTo>
                <a:cubicBezTo>
                  <a:pt x="11429" y="5790"/>
                  <a:pt x="11604" y="5414"/>
                  <a:pt x="11754" y="5038"/>
                </a:cubicBezTo>
                <a:cubicBezTo>
                  <a:pt x="12983" y="2281"/>
                  <a:pt x="15188" y="777"/>
                  <a:pt x="18120" y="401"/>
                </a:cubicBezTo>
                <a:cubicBezTo>
                  <a:pt x="21003" y="0"/>
                  <a:pt x="23208" y="1253"/>
                  <a:pt x="24511" y="3860"/>
                </a:cubicBezTo>
                <a:cubicBezTo>
                  <a:pt x="25113" y="5063"/>
                  <a:pt x="25514" y="6341"/>
                  <a:pt x="25389" y="7694"/>
                </a:cubicBezTo>
                <a:cubicBezTo>
                  <a:pt x="25364" y="7920"/>
                  <a:pt x="25614" y="8145"/>
                  <a:pt x="25840" y="8145"/>
                </a:cubicBezTo>
                <a:cubicBezTo>
                  <a:pt x="26141" y="8120"/>
                  <a:pt x="26466" y="8070"/>
                  <a:pt x="26792" y="8020"/>
                </a:cubicBezTo>
                <a:cubicBezTo>
                  <a:pt x="28271" y="7895"/>
                  <a:pt x="29499" y="8371"/>
                  <a:pt x="30476" y="9499"/>
                </a:cubicBezTo>
                <a:cubicBezTo>
                  <a:pt x="30827" y="9900"/>
                  <a:pt x="31178" y="10351"/>
                  <a:pt x="31454" y="10802"/>
                </a:cubicBezTo>
                <a:cubicBezTo>
                  <a:pt x="32206" y="12005"/>
                  <a:pt x="32456" y="13258"/>
                  <a:pt x="31679" y="14562"/>
                </a:cubicBezTo>
                <a:cubicBezTo>
                  <a:pt x="31579" y="14712"/>
                  <a:pt x="31529" y="14912"/>
                  <a:pt x="31504" y="15088"/>
                </a:cubicBezTo>
                <a:cubicBezTo>
                  <a:pt x="31454" y="15313"/>
                  <a:pt x="31855" y="15639"/>
                  <a:pt x="32055" y="15514"/>
                </a:cubicBezTo>
                <a:cubicBezTo>
                  <a:pt x="32356" y="15313"/>
                  <a:pt x="32632" y="15088"/>
                  <a:pt x="33008" y="14787"/>
                </a:cubicBezTo>
                <a:cubicBezTo>
                  <a:pt x="33258" y="14887"/>
                  <a:pt x="33634" y="14963"/>
                  <a:pt x="33935" y="15163"/>
                </a:cubicBezTo>
                <a:cubicBezTo>
                  <a:pt x="34386" y="15464"/>
                  <a:pt x="34787" y="15840"/>
                  <a:pt x="35238" y="16166"/>
                </a:cubicBezTo>
                <a:cubicBezTo>
                  <a:pt x="36191" y="16917"/>
                  <a:pt x="36291" y="17920"/>
                  <a:pt x="35990" y="19023"/>
                </a:cubicBezTo>
                <a:cubicBezTo>
                  <a:pt x="35915" y="19323"/>
                  <a:pt x="35740" y="19624"/>
                  <a:pt x="35539" y="19850"/>
                </a:cubicBezTo>
                <a:cubicBezTo>
                  <a:pt x="34887" y="20652"/>
                  <a:pt x="34010" y="21003"/>
                  <a:pt x="33033" y="21103"/>
                </a:cubicBezTo>
                <a:cubicBezTo>
                  <a:pt x="32757" y="21103"/>
                  <a:pt x="32481" y="21103"/>
                  <a:pt x="32206" y="21078"/>
                </a:cubicBezTo>
                <a:cubicBezTo>
                  <a:pt x="23760" y="21078"/>
                  <a:pt x="15313" y="21078"/>
                  <a:pt x="6867" y="21078"/>
                </a:cubicBezTo>
                <a:cubicBezTo>
                  <a:pt x="5940" y="21078"/>
                  <a:pt x="5038" y="21078"/>
                  <a:pt x="4110" y="21078"/>
                </a:cubicBezTo>
                <a:cubicBezTo>
                  <a:pt x="1779" y="21103"/>
                  <a:pt x="0" y="19349"/>
                  <a:pt x="25" y="17018"/>
                </a:cubicBezTo>
                <a:cubicBezTo>
                  <a:pt x="25" y="16441"/>
                  <a:pt x="125" y="15815"/>
                  <a:pt x="301" y="15263"/>
                </a:cubicBezTo>
                <a:cubicBezTo>
                  <a:pt x="652" y="14211"/>
                  <a:pt x="1404" y="13584"/>
                  <a:pt x="2531" y="13534"/>
                </a:cubicBezTo>
                <a:cubicBezTo>
                  <a:pt x="3083" y="13534"/>
                  <a:pt x="3634" y="13559"/>
                  <a:pt x="4186" y="13559"/>
                </a:cubicBezTo>
                <a:cubicBezTo>
                  <a:pt x="4561" y="13584"/>
                  <a:pt x="4912" y="13609"/>
                  <a:pt x="5288" y="13609"/>
                </a:cubicBezTo>
                <a:cubicBezTo>
                  <a:pt x="5790" y="13609"/>
                  <a:pt x="6015" y="13208"/>
                  <a:pt x="5714" y="12757"/>
                </a:cubicBezTo>
                <a:cubicBezTo>
                  <a:pt x="5389" y="12256"/>
                  <a:pt x="5238" y="11704"/>
                  <a:pt x="5263" y="11078"/>
                </a:cubicBezTo>
                <a:cubicBezTo>
                  <a:pt x="5338" y="9599"/>
                  <a:pt x="5990" y="8572"/>
                  <a:pt x="7419" y="8020"/>
                </a:cubicBezTo>
                <a:cubicBezTo>
                  <a:pt x="8346" y="7669"/>
                  <a:pt x="9273" y="7544"/>
                  <a:pt x="10226" y="7845"/>
                </a:cubicBezTo>
                <a:cubicBezTo>
                  <a:pt x="10451" y="7895"/>
                  <a:pt x="10652" y="7970"/>
                  <a:pt x="10978" y="8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8"/>
          <p:cNvSpPr/>
          <p:nvPr/>
        </p:nvSpPr>
        <p:spPr>
          <a:xfrm>
            <a:off x="6093241" y="1501661"/>
            <a:ext cx="1062189" cy="635224"/>
          </a:xfrm>
          <a:custGeom>
            <a:avLst/>
            <a:gdLst/>
            <a:ahLst/>
            <a:cxnLst/>
            <a:rect l="l" t="t" r="r" b="b"/>
            <a:pathLst>
              <a:path w="38222" h="22858" extrusionOk="0">
                <a:moveTo>
                  <a:pt x="11931" y="8998"/>
                </a:moveTo>
                <a:cubicBezTo>
                  <a:pt x="11605" y="8898"/>
                  <a:pt x="11404" y="8823"/>
                  <a:pt x="11179" y="8773"/>
                </a:cubicBezTo>
                <a:cubicBezTo>
                  <a:pt x="10226" y="8472"/>
                  <a:pt x="9299" y="8597"/>
                  <a:pt x="8372" y="8948"/>
                </a:cubicBezTo>
                <a:cubicBezTo>
                  <a:pt x="6943" y="9500"/>
                  <a:pt x="6291" y="10527"/>
                  <a:pt x="6216" y="12006"/>
                </a:cubicBezTo>
                <a:cubicBezTo>
                  <a:pt x="6191" y="12632"/>
                  <a:pt x="6342" y="13184"/>
                  <a:pt x="6667" y="13685"/>
                </a:cubicBezTo>
                <a:cubicBezTo>
                  <a:pt x="6968" y="14136"/>
                  <a:pt x="6743" y="14537"/>
                  <a:pt x="6241" y="14537"/>
                </a:cubicBezTo>
                <a:cubicBezTo>
                  <a:pt x="5865" y="14537"/>
                  <a:pt x="5514" y="14512"/>
                  <a:pt x="5139" y="14487"/>
                </a:cubicBezTo>
                <a:cubicBezTo>
                  <a:pt x="4587" y="14487"/>
                  <a:pt x="4036" y="14462"/>
                  <a:pt x="3484" y="14462"/>
                </a:cubicBezTo>
                <a:cubicBezTo>
                  <a:pt x="2357" y="14512"/>
                  <a:pt x="1605" y="15139"/>
                  <a:pt x="1254" y="16191"/>
                </a:cubicBezTo>
                <a:cubicBezTo>
                  <a:pt x="1078" y="16743"/>
                  <a:pt x="978" y="17369"/>
                  <a:pt x="978" y="17946"/>
                </a:cubicBezTo>
                <a:cubicBezTo>
                  <a:pt x="953" y="20277"/>
                  <a:pt x="2732" y="22031"/>
                  <a:pt x="5063" y="22006"/>
                </a:cubicBezTo>
                <a:cubicBezTo>
                  <a:pt x="5991" y="22006"/>
                  <a:pt x="6893" y="22006"/>
                  <a:pt x="7820" y="22006"/>
                </a:cubicBezTo>
                <a:cubicBezTo>
                  <a:pt x="16266" y="22006"/>
                  <a:pt x="24713" y="22006"/>
                  <a:pt x="33159" y="22006"/>
                </a:cubicBezTo>
                <a:cubicBezTo>
                  <a:pt x="33434" y="22031"/>
                  <a:pt x="33710" y="22031"/>
                  <a:pt x="33986" y="22031"/>
                </a:cubicBezTo>
                <a:cubicBezTo>
                  <a:pt x="34963" y="21931"/>
                  <a:pt x="35840" y="21580"/>
                  <a:pt x="36492" y="20778"/>
                </a:cubicBezTo>
                <a:cubicBezTo>
                  <a:pt x="36693" y="20552"/>
                  <a:pt x="36868" y="20251"/>
                  <a:pt x="36943" y="19951"/>
                </a:cubicBezTo>
                <a:cubicBezTo>
                  <a:pt x="37244" y="18848"/>
                  <a:pt x="37144" y="17845"/>
                  <a:pt x="36191" y="17094"/>
                </a:cubicBezTo>
                <a:cubicBezTo>
                  <a:pt x="35740" y="16768"/>
                  <a:pt x="35339" y="16392"/>
                  <a:pt x="34888" y="16091"/>
                </a:cubicBezTo>
                <a:cubicBezTo>
                  <a:pt x="34587" y="15891"/>
                  <a:pt x="34211" y="15815"/>
                  <a:pt x="33961" y="15715"/>
                </a:cubicBezTo>
                <a:cubicBezTo>
                  <a:pt x="33585" y="16016"/>
                  <a:pt x="33309" y="16241"/>
                  <a:pt x="33008" y="16442"/>
                </a:cubicBezTo>
                <a:cubicBezTo>
                  <a:pt x="32808" y="16567"/>
                  <a:pt x="32407" y="16241"/>
                  <a:pt x="32457" y="16016"/>
                </a:cubicBezTo>
                <a:cubicBezTo>
                  <a:pt x="32482" y="15840"/>
                  <a:pt x="32532" y="15640"/>
                  <a:pt x="32632" y="15490"/>
                </a:cubicBezTo>
                <a:cubicBezTo>
                  <a:pt x="33409" y="14186"/>
                  <a:pt x="33159" y="12933"/>
                  <a:pt x="32407" y="11730"/>
                </a:cubicBezTo>
                <a:cubicBezTo>
                  <a:pt x="32131" y="11279"/>
                  <a:pt x="31780" y="10828"/>
                  <a:pt x="31429" y="10427"/>
                </a:cubicBezTo>
                <a:cubicBezTo>
                  <a:pt x="30452" y="9299"/>
                  <a:pt x="29224" y="8823"/>
                  <a:pt x="27745" y="8948"/>
                </a:cubicBezTo>
                <a:cubicBezTo>
                  <a:pt x="27419" y="8998"/>
                  <a:pt x="27094" y="9048"/>
                  <a:pt x="26793" y="9073"/>
                </a:cubicBezTo>
                <a:cubicBezTo>
                  <a:pt x="26567" y="9073"/>
                  <a:pt x="26317" y="8848"/>
                  <a:pt x="26342" y="8622"/>
                </a:cubicBezTo>
                <a:cubicBezTo>
                  <a:pt x="26467" y="7269"/>
                  <a:pt x="26066" y="5991"/>
                  <a:pt x="25464" y="4788"/>
                </a:cubicBezTo>
                <a:cubicBezTo>
                  <a:pt x="24161" y="2181"/>
                  <a:pt x="21956" y="928"/>
                  <a:pt x="19073" y="1329"/>
                </a:cubicBezTo>
                <a:cubicBezTo>
                  <a:pt x="16141" y="1705"/>
                  <a:pt x="13936" y="3209"/>
                  <a:pt x="12707" y="5966"/>
                </a:cubicBezTo>
                <a:cubicBezTo>
                  <a:pt x="12557" y="6342"/>
                  <a:pt x="12382" y="6718"/>
                  <a:pt x="12281" y="7119"/>
                </a:cubicBezTo>
                <a:cubicBezTo>
                  <a:pt x="12131" y="7695"/>
                  <a:pt x="12056" y="8271"/>
                  <a:pt x="11931" y="8998"/>
                </a:cubicBezTo>
                <a:close/>
                <a:moveTo>
                  <a:pt x="11304" y="7870"/>
                </a:moveTo>
                <a:cubicBezTo>
                  <a:pt x="11429" y="7394"/>
                  <a:pt x="11530" y="7043"/>
                  <a:pt x="11605" y="6718"/>
                </a:cubicBezTo>
                <a:cubicBezTo>
                  <a:pt x="12432" y="3585"/>
                  <a:pt x="14487" y="1680"/>
                  <a:pt x="17494" y="728"/>
                </a:cubicBezTo>
                <a:cubicBezTo>
                  <a:pt x="18071" y="552"/>
                  <a:pt x="18672" y="452"/>
                  <a:pt x="19249" y="377"/>
                </a:cubicBezTo>
                <a:cubicBezTo>
                  <a:pt x="22181" y="1"/>
                  <a:pt x="24286" y="1329"/>
                  <a:pt x="25890" y="3660"/>
                </a:cubicBezTo>
                <a:cubicBezTo>
                  <a:pt x="26517" y="4562"/>
                  <a:pt x="26918" y="5590"/>
                  <a:pt x="27144" y="6692"/>
                </a:cubicBezTo>
                <a:cubicBezTo>
                  <a:pt x="27219" y="7144"/>
                  <a:pt x="27344" y="7570"/>
                  <a:pt x="27469" y="8046"/>
                </a:cubicBezTo>
                <a:cubicBezTo>
                  <a:pt x="27820" y="8071"/>
                  <a:pt x="28146" y="8096"/>
                  <a:pt x="28447" y="8096"/>
                </a:cubicBezTo>
                <a:cubicBezTo>
                  <a:pt x="29725" y="8071"/>
                  <a:pt x="30778" y="8572"/>
                  <a:pt x="31705" y="9374"/>
                </a:cubicBezTo>
                <a:cubicBezTo>
                  <a:pt x="32482" y="10101"/>
                  <a:pt x="33084" y="10953"/>
                  <a:pt x="33585" y="11880"/>
                </a:cubicBezTo>
                <a:cubicBezTo>
                  <a:pt x="33860" y="12382"/>
                  <a:pt x="34011" y="12908"/>
                  <a:pt x="34036" y="13484"/>
                </a:cubicBezTo>
                <a:cubicBezTo>
                  <a:pt x="34036" y="13835"/>
                  <a:pt x="34036" y="14211"/>
                  <a:pt x="34036" y="14462"/>
                </a:cubicBezTo>
                <a:cubicBezTo>
                  <a:pt x="34312" y="14863"/>
                  <a:pt x="34637" y="14888"/>
                  <a:pt x="34913" y="15038"/>
                </a:cubicBezTo>
                <a:cubicBezTo>
                  <a:pt x="35941" y="15490"/>
                  <a:pt x="36768" y="16216"/>
                  <a:pt x="37444" y="17094"/>
                </a:cubicBezTo>
                <a:cubicBezTo>
                  <a:pt x="37921" y="17695"/>
                  <a:pt x="38221" y="18347"/>
                  <a:pt x="37971" y="19149"/>
                </a:cubicBezTo>
                <a:cubicBezTo>
                  <a:pt x="37896" y="19349"/>
                  <a:pt x="37896" y="19600"/>
                  <a:pt x="37871" y="19825"/>
                </a:cubicBezTo>
                <a:cubicBezTo>
                  <a:pt x="37645" y="21279"/>
                  <a:pt x="36693" y="22282"/>
                  <a:pt x="35239" y="22657"/>
                </a:cubicBezTo>
                <a:cubicBezTo>
                  <a:pt x="34462" y="22833"/>
                  <a:pt x="33685" y="22833"/>
                  <a:pt x="32908" y="22833"/>
                </a:cubicBezTo>
                <a:cubicBezTo>
                  <a:pt x="27645" y="22833"/>
                  <a:pt x="22357" y="22833"/>
                  <a:pt x="17093" y="22858"/>
                </a:cubicBezTo>
                <a:cubicBezTo>
                  <a:pt x="13384" y="22858"/>
                  <a:pt x="9650" y="22858"/>
                  <a:pt x="5941" y="22833"/>
                </a:cubicBezTo>
                <a:cubicBezTo>
                  <a:pt x="5389" y="22833"/>
                  <a:pt x="4838" y="22833"/>
                  <a:pt x="4286" y="22783"/>
                </a:cubicBezTo>
                <a:cubicBezTo>
                  <a:pt x="1981" y="22607"/>
                  <a:pt x="176" y="20803"/>
                  <a:pt x="51" y="18497"/>
                </a:cubicBezTo>
                <a:cubicBezTo>
                  <a:pt x="1" y="17645"/>
                  <a:pt x="26" y="16768"/>
                  <a:pt x="301" y="15916"/>
                </a:cubicBezTo>
                <a:cubicBezTo>
                  <a:pt x="828" y="14412"/>
                  <a:pt x="1981" y="13510"/>
                  <a:pt x="3585" y="13434"/>
                </a:cubicBezTo>
                <a:cubicBezTo>
                  <a:pt x="4086" y="13409"/>
                  <a:pt x="4587" y="13434"/>
                  <a:pt x="5164" y="13434"/>
                </a:cubicBezTo>
                <a:cubicBezTo>
                  <a:pt x="5214" y="13109"/>
                  <a:pt x="5264" y="12858"/>
                  <a:pt x="5264" y="12607"/>
                </a:cubicBezTo>
                <a:cubicBezTo>
                  <a:pt x="5264" y="11906"/>
                  <a:pt x="5289" y="11229"/>
                  <a:pt x="5489" y="10552"/>
                </a:cubicBezTo>
                <a:cubicBezTo>
                  <a:pt x="5765" y="9675"/>
                  <a:pt x="6291" y="8998"/>
                  <a:pt x="7068" y="8547"/>
                </a:cubicBezTo>
                <a:cubicBezTo>
                  <a:pt x="8121" y="7921"/>
                  <a:pt x="9224" y="7570"/>
                  <a:pt x="10477" y="7745"/>
                </a:cubicBezTo>
                <a:cubicBezTo>
                  <a:pt x="10702" y="7795"/>
                  <a:pt x="10928" y="7820"/>
                  <a:pt x="11304" y="7870"/>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8"/>
          <p:cNvSpPr/>
          <p:nvPr/>
        </p:nvSpPr>
        <p:spPr>
          <a:xfrm>
            <a:off x="6376032" y="2198161"/>
            <a:ext cx="494523" cy="562108"/>
          </a:xfrm>
          <a:custGeom>
            <a:avLst/>
            <a:gdLst/>
            <a:ahLst/>
            <a:cxnLst/>
            <a:rect l="l" t="t" r="r" b="b"/>
            <a:pathLst>
              <a:path w="17795" h="20227" extrusionOk="0">
                <a:moveTo>
                  <a:pt x="8847" y="20226"/>
                </a:moveTo>
                <a:cubicBezTo>
                  <a:pt x="8196" y="19499"/>
                  <a:pt x="7619" y="18973"/>
                  <a:pt x="7118" y="18372"/>
                </a:cubicBezTo>
                <a:cubicBezTo>
                  <a:pt x="4762" y="15489"/>
                  <a:pt x="2331" y="12682"/>
                  <a:pt x="25" y="9750"/>
                </a:cubicBezTo>
                <a:cubicBezTo>
                  <a:pt x="0" y="9725"/>
                  <a:pt x="50" y="9650"/>
                  <a:pt x="50" y="9600"/>
                </a:cubicBezTo>
                <a:cubicBezTo>
                  <a:pt x="176" y="9374"/>
                  <a:pt x="376" y="9449"/>
                  <a:pt x="552" y="9449"/>
                </a:cubicBezTo>
                <a:cubicBezTo>
                  <a:pt x="2130" y="9424"/>
                  <a:pt x="3709" y="9424"/>
                  <a:pt x="5263" y="9399"/>
                </a:cubicBezTo>
                <a:cubicBezTo>
                  <a:pt x="5890" y="9399"/>
                  <a:pt x="6015" y="9249"/>
                  <a:pt x="6015" y="8647"/>
                </a:cubicBezTo>
                <a:cubicBezTo>
                  <a:pt x="5965" y="6567"/>
                  <a:pt x="5915" y="4512"/>
                  <a:pt x="5890" y="2457"/>
                </a:cubicBezTo>
                <a:cubicBezTo>
                  <a:pt x="5865" y="1930"/>
                  <a:pt x="5840" y="1379"/>
                  <a:pt x="5865" y="853"/>
                </a:cubicBezTo>
                <a:cubicBezTo>
                  <a:pt x="5865" y="602"/>
                  <a:pt x="5915" y="376"/>
                  <a:pt x="5965" y="176"/>
                </a:cubicBezTo>
                <a:cubicBezTo>
                  <a:pt x="7118" y="1"/>
                  <a:pt x="10501" y="26"/>
                  <a:pt x="11704" y="176"/>
                </a:cubicBezTo>
                <a:cubicBezTo>
                  <a:pt x="12005" y="427"/>
                  <a:pt x="11930" y="803"/>
                  <a:pt x="11930" y="1128"/>
                </a:cubicBezTo>
                <a:cubicBezTo>
                  <a:pt x="11855" y="3685"/>
                  <a:pt x="11805" y="6216"/>
                  <a:pt x="11730" y="8772"/>
                </a:cubicBezTo>
                <a:cubicBezTo>
                  <a:pt x="11730" y="9123"/>
                  <a:pt x="11905" y="9349"/>
                  <a:pt x="12231" y="9374"/>
                </a:cubicBezTo>
                <a:cubicBezTo>
                  <a:pt x="12381" y="9399"/>
                  <a:pt x="12532" y="9374"/>
                  <a:pt x="12682" y="9399"/>
                </a:cubicBezTo>
                <a:cubicBezTo>
                  <a:pt x="14110" y="9399"/>
                  <a:pt x="15514" y="9424"/>
                  <a:pt x="16943" y="9449"/>
                </a:cubicBezTo>
                <a:cubicBezTo>
                  <a:pt x="17193" y="9449"/>
                  <a:pt x="17419" y="9474"/>
                  <a:pt x="17619" y="9474"/>
                </a:cubicBezTo>
                <a:cubicBezTo>
                  <a:pt x="17795" y="9725"/>
                  <a:pt x="17694" y="9900"/>
                  <a:pt x="17569" y="10051"/>
                </a:cubicBezTo>
                <a:cubicBezTo>
                  <a:pt x="17394" y="10301"/>
                  <a:pt x="17193" y="10527"/>
                  <a:pt x="17018" y="10752"/>
                </a:cubicBezTo>
                <a:cubicBezTo>
                  <a:pt x="15038" y="13108"/>
                  <a:pt x="13058" y="15489"/>
                  <a:pt x="11053" y="17845"/>
                </a:cubicBezTo>
                <a:cubicBezTo>
                  <a:pt x="10401" y="18647"/>
                  <a:pt x="9750" y="19424"/>
                  <a:pt x="8847" y="20226"/>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txBox="1"/>
          <p:nvPr/>
        </p:nvSpPr>
        <p:spPr>
          <a:xfrm>
            <a:off x="6030219" y="3185898"/>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 sz="1200" dirty="0" smtClean="0">
                <a:solidFill>
                  <a:srgbClr val="000000"/>
                </a:solidFill>
                <a:latin typeface="Roboto"/>
                <a:ea typeface="Roboto"/>
                <a:cs typeface="Roboto"/>
                <a:sym typeface="Roboto"/>
              </a:rPr>
              <a:t>Browser History ID </a:t>
            </a:r>
          </a:p>
          <a:p>
            <a:pPr marL="12700" marR="0" lvl="0" indent="0" algn="ctr" rtl="0">
              <a:lnSpc>
                <a:spcPct val="100000"/>
              </a:lnSpc>
              <a:spcBef>
                <a:spcPts val="0"/>
              </a:spcBef>
              <a:spcAft>
                <a:spcPts val="0"/>
              </a:spcAft>
              <a:buNone/>
            </a:pPr>
            <a:r>
              <a:rPr lang="en-US" sz="1200" dirty="0" smtClean="0">
                <a:latin typeface="Roboto"/>
                <a:ea typeface="Roboto"/>
                <a:cs typeface="Roboto"/>
                <a:sym typeface="Roboto"/>
              </a:rPr>
              <a:t>Cookies &amp; session ID </a:t>
            </a:r>
            <a:endParaRPr sz="1200" dirty="0">
              <a:solidFill>
                <a:srgbClr val="000000"/>
              </a:solidFill>
              <a:latin typeface="Roboto"/>
              <a:ea typeface="Roboto"/>
              <a:cs typeface="Roboto"/>
              <a:sym typeface="Roboto"/>
            </a:endParaRPr>
          </a:p>
        </p:txBody>
      </p:sp>
      <p:sp>
        <p:nvSpPr>
          <p:cNvPr id="1114" name="Google Shape;1114;p48"/>
          <p:cNvSpPr txBox="1"/>
          <p:nvPr/>
        </p:nvSpPr>
        <p:spPr>
          <a:xfrm>
            <a:off x="6060588"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3"/>
                </a:solidFill>
                <a:latin typeface="Roboto"/>
                <a:ea typeface="Roboto"/>
                <a:cs typeface="Roboto"/>
                <a:sym typeface="Roboto"/>
              </a:rPr>
              <a:t>History</a:t>
            </a:r>
            <a:endParaRPr b="1" dirty="0">
              <a:solidFill>
                <a:schemeClr val="accent3"/>
              </a:solidFill>
              <a:latin typeface="Roboto"/>
              <a:ea typeface="Roboto"/>
              <a:cs typeface="Roboto"/>
              <a:sym typeface="Roboto"/>
            </a:endParaRPr>
          </a:p>
        </p:txBody>
      </p:sp>
      <p:sp>
        <p:nvSpPr>
          <p:cNvPr id="1115" name="Google Shape;1115;p48"/>
          <p:cNvSpPr/>
          <p:nvPr/>
        </p:nvSpPr>
        <p:spPr>
          <a:xfrm>
            <a:off x="7574829" y="1539848"/>
            <a:ext cx="1009249" cy="586480"/>
          </a:xfrm>
          <a:custGeom>
            <a:avLst/>
            <a:gdLst/>
            <a:ahLst/>
            <a:cxnLst/>
            <a:rect l="l" t="t" r="r" b="b"/>
            <a:pathLst>
              <a:path w="36317" h="21104" extrusionOk="0">
                <a:moveTo>
                  <a:pt x="11003" y="8071"/>
                </a:moveTo>
                <a:cubicBezTo>
                  <a:pt x="11128" y="7344"/>
                  <a:pt x="11203" y="6768"/>
                  <a:pt x="11354" y="6191"/>
                </a:cubicBezTo>
                <a:cubicBezTo>
                  <a:pt x="11454" y="5790"/>
                  <a:pt x="11630" y="5414"/>
                  <a:pt x="11780" y="5038"/>
                </a:cubicBezTo>
                <a:cubicBezTo>
                  <a:pt x="13008" y="2282"/>
                  <a:pt x="15214" y="778"/>
                  <a:pt x="18146" y="402"/>
                </a:cubicBezTo>
                <a:cubicBezTo>
                  <a:pt x="21028" y="1"/>
                  <a:pt x="23234" y="1254"/>
                  <a:pt x="24537" y="3886"/>
                </a:cubicBezTo>
                <a:cubicBezTo>
                  <a:pt x="25138" y="5064"/>
                  <a:pt x="25539" y="6342"/>
                  <a:pt x="25414" y="7695"/>
                </a:cubicBezTo>
                <a:cubicBezTo>
                  <a:pt x="25389" y="7921"/>
                  <a:pt x="25640" y="8146"/>
                  <a:pt x="25865" y="8146"/>
                </a:cubicBezTo>
                <a:cubicBezTo>
                  <a:pt x="26166" y="8121"/>
                  <a:pt x="26492" y="8071"/>
                  <a:pt x="26818" y="8046"/>
                </a:cubicBezTo>
                <a:cubicBezTo>
                  <a:pt x="28296" y="7896"/>
                  <a:pt x="29524" y="8372"/>
                  <a:pt x="30502" y="9500"/>
                </a:cubicBezTo>
                <a:cubicBezTo>
                  <a:pt x="30853" y="9901"/>
                  <a:pt x="31179" y="10352"/>
                  <a:pt x="31479" y="10803"/>
                </a:cubicBezTo>
                <a:cubicBezTo>
                  <a:pt x="32231" y="12006"/>
                  <a:pt x="32482" y="13259"/>
                  <a:pt x="31705" y="14562"/>
                </a:cubicBezTo>
                <a:cubicBezTo>
                  <a:pt x="31605" y="14713"/>
                  <a:pt x="31554" y="14913"/>
                  <a:pt x="31529" y="15089"/>
                </a:cubicBezTo>
                <a:cubicBezTo>
                  <a:pt x="31479" y="15314"/>
                  <a:pt x="31880" y="15640"/>
                  <a:pt x="32081" y="15515"/>
                </a:cubicBezTo>
                <a:cubicBezTo>
                  <a:pt x="32382" y="15314"/>
                  <a:pt x="32657" y="15089"/>
                  <a:pt x="33033" y="14788"/>
                </a:cubicBezTo>
                <a:cubicBezTo>
                  <a:pt x="33284" y="14888"/>
                  <a:pt x="33660" y="14963"/>
                  <a:pt x="33961" y="15164"/>
                </a:cubicBezTo>
                <a:cubicBezTo>
                  <a:pt x="34412" y="15465"/>
                  <a:pt x="34813" y="15841"/>
                  <a:pt x="35239" y="16166"/>
                </a:cubicBezTo>
                <a:cubicBezTo>
                  <a:pt x="36216" y="16918"/>
                  <a:pt x="36316" y="17946"/>
                  <a:pt x="36016" y="19023"/>
                </a:cubicBezTo>
                <a:cubicBezTo>
                  <a:pt x="35940" y="19324"/>
                  <a:pt x="35765" y="19625"/>
                  <a:pt x="35565" y="19851"/>
                </a:cubicBezTo>
                <a:cubicBezTo>
                  <a:pt x="34913" y="20653"/>
                  <a:pt x="34036" y="21003"/>
                  <a:pt x="33033" y="21104"/>
                </a:cubicBezTo>
                <a:cubicBezTo>
                  <a:pt x="32783" y="21104"/>
                  <a:pt x="32507" y="21104"/>
                  <a:pt x="32231" y="21104"/>
                </a:cubicBezTo>
                <a:cubicBezTo>
                  <a:pt x="23785" y="21079"/>
                  <a:pt x="15339" y="21079"/>
                  <a:pt x="6893" y="21079"/>
                </a:cubicBezTo>
                <a:cubicBezTo>
                  <a:pt x="5965" y="21079"/>
                  <a:pt x="5063" y="21079"/>
                  <a:pt x="4136" y="21079"/>
                </a:cubicBezTo>
                <a:cubicBezTo>
                  <a:pt x="1805" y="21104"/>
                  <a:pt x="0" y="19349"/>
                  <a:pt x="51" y="17018"/>
                </a:cubicBezTo>
                <a:cubicBezTo>
                  <a:pt x="51" y="16442"/>
                  <a:pt x="151" y="15841"/>
                  <a:pt x="326" y="15264"/>
                </a:cubicBezTo>
                <a:cubicBezTo>
                  <a:pt x="652" y="14211"/>
                  <a:pt x="1429" y="13585"/>
                  <a:pt x="2557" y="13535"/>
                </a:cubicBezTo>
                <a:cubicBezTo>
                  <a:pt x="3108" y="13535"/>
                  <a:pt x="3660" y="13560"/>
                  <a:pt x="4211" y="13560"/>
                </a:cubicBezTo>
                <a:cubicBezTo>
                  <a:pt x="4587" y="13585"/>
                  <a:pt x="4938" y="13610"/>
                  <a:pt x="5314" y="13610"/>
                </a:cubicBezTo>
                <a:cubicBezTo>
                  <a:pt x="5815" y="13610"/>
                  <a:pt x="6041" y="13209"/>
                  <a:pt x="5740" y="12783"/>
                </a:cubicBezTo>
                <a:cubicBezTo>
                  <a:pt x="5389" y="12257"/>
                  <a:pt x="5264" y="11705"/>
                  <a:pt x="5289" y="11079"/>
                </a:cubicBezTo>
                <a:cubicBezTo>
                  <a:pt x="5364" y="9600"/>
                  <a:pt x="6015" y="8572"/>
                  <a:pt x="7419" y="8021"/>
                </a:cubicBezTo>
                <a:cubicBezTo>
                  <a:pt x="8371" y="7670"/>
                  <a:pt x="9299" y="7545"/>
                  <a:pt x="10251" y="7845"/>
                </a:cubicBezTo>
                <a:cubicBezTo>
                  <a:pt x="10477" y="7896"/>
                  <a:pt x="10677" y="7971"/>
                  <a:pt x="11003" y="80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8"/>
          <p:cNvSpPr/>
          <p:nvPr/>
        </p:nvSpPr>
        <p:spPr>
          <a:xfrm>
            <a:off x="7548373" y="1514087"/>
            <a:ext cx="1062162" cy="635224"/>
          </a:xfrm>
          <a:custGeom>
            <a:avLst/>
            <a:gdLst/>
            <a:ahLst/>
            <a:cxnLst/>
            <a:rect l="l" t="t" r="r" b="b"/>
            <a:pathLst>
              <a:path w="38221" h="22858" extrusionOk="0">
                <a:moveTo>
                  <a:pt x="11955" y="8998"/>
                </a:moveTo>
                <a:cubicBezTo>
                  <a:pt x="11629" y="8898"/>
                  <a:pt x="11429" y="8823"/>
                  <a:pt x="11203" y="8772"/>
                </a:cubicBezTo>
                <a:cubicBezTo>
                  <a:pt x="10251" y="8472"/>
                  <a:pt x="9323" y="8597"/>
                  <a:pt x="8371" y="8948"/>
                </a:cubicBezTo>
                <a:cubicBezTo>
                  <a:pt x="6967" y="9499"/>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0" y="14462"/>
                  <a:pt x="3509" y="14462"/>
                </a:cubicBezTo>
                <a:cubicBezTo>
                  <a:pt x="2381" y="14512"/>
                  <a:pt x="1604" y="15138"/>
                  <a:pt x="1278" y="16191"/>
                </a:cubicBezTo>
                <a:cubicBezTo>
                  <a:pt x="1103" y="16768"/>
                  <a:pt x="1003" y="17369"/>
                  <a:pt x="1003" y="17945"/>
                </a:cubicBezTo>
                <a:cubicBezTo>
                  <a:pt x="952" y="20276"/>
                  <a:pt x="2757" y="22031"/>
                  <a:pt x="5088" y="22006"/>
                </a:cubicBezTo>
                <a:cubicBezTo>
                  <a:pt x="6015" y="22006"/>
                  <a:pt x="6917" y="22006"/>
                  <a:pt x="7845" y="22006"/>
                </a:cubicBezTo>
                <a:cubicBezTo>
                  <a:pt x="16291" y="22006"/>
                  <a:pt x="24737" y="22006"/>
                  <a:pt x="33183" y="22031"/>
                </a:cubicBezTo>
                <a:cubicBezTo>
                  <a:pt x="33459" y="22031"/>
                  <a:pt x="33735" y="22031"/>
                  <a:pt x="33985" y="22031"/>
                </a:cubicBezTo>
                <a:cubicBezTo>
                  <a:pt x="34988" y="21930"/>
                  <a:pt x="35865" y="21580"/>
                  <a:pt x="36517" y="20778"/>
                </a:cubicBezTo>
                <a:cubicBezTo>
                  <a:pt x="36717" y="20552"/>
                  <a:pt x="36892" y="20251"/>
                  <a:pt x="36968" y="19950"/>
                </a:cubicBezTo>
                <a:cubicBezTo>
                  <a:pt x="37268" y="18873"/>
                  <a:pt x="37168" y="17845"/>
                  <a:pt x="36191" y="17093"/>
                </a:cubicBezTo>
                <a:cubicBezTo>
                  <a:pt x="35765" y="16768"/>
                  <a:pt x="35364" y="16392"/>
                  <a:pt x="34913" y="16091"/>
                </a:cubicBezTo>
                <a:cubicBezTo>
                  <a:pt x="34612" y="15890"/>
                  <a:pt x="34236" y="15815"/>
                  <a:pt x="33985" y="15715"/>
                </a:cubicBezTo>
                <a:cubicBezTo>
                  <a:pt x="33609" y="16016"/>
                  <a:pt x="33334" y="16241"/>
                  <a:pt x="33033" y="16442"/>
                </a:cubicBezTo>
                <a:cubicBezTo>
                  <a:pt x="32832" y="16567"/>
                  <a:pt x="32431" y="16241"/>
                  <a:pt x="32481" y="16016"/>
                </a:cubicBezTo>
                <a:cubicBezTo>
                  <a:pt x="32506" y="15840"/>
                  <a:pt x="32557" y="15640"/>
                  <a:pt x="32657" y="15489"/>
                </a:cubicBezTo>
                <a:cubicBezTo>
                  <a:pt x="33434" y="14186"/>
                  <a:pt x="33183" y="12933"/>
                  <a:pt x="32431" y="11730"/>
                </a:cubicBezTo>
                <a:cubicBezTo>
                  <a:pt x="32131" y="11279"/>
                  <a:pt x="31805" y="10828"/>
                  <a:pt x="31454" y="10427"/>
                </a:cubicBezTo>
                <a:cubicBezTo>
                  <a:pt x="30476" y="9299"/>
                  <a:pt x="29248" y="8823"/>
                  <a:pt x="27770" y="8973"/>
                </a:cubicBezTo>
                <a:cubicBezTo>
                  <a:pt x="27444" y="8998"/>
                  <a:pt x="27118" y="9048"/>
                  <a:pt x="26817" y="9073"/>
                </a:cubicBezTo>
                <a:cubicBezTo>
                  <a:pt x="26592" y="9073"/>
                  <a:pt x="26341" y="8848"/>
                  <a:pt x="26366" y="8622"/>
                </a:cubicBezTo>
                <a:cubicBezTo>
                  <a:pt x="26491" y="7269"/>
                  <a:pt x="26090" y="5991"/>
                  <a:pt x="25489" y="4813"/>
                </a:cubicBezTo>
                <a:cubicBezTo>
                  <a:pt x="24186" y="2181"/>
                  <a:pt x="21980" y="928"/>
                  <a:pt x="19098" y="1329"/>
                </a:cubicBezTo>
                <a:cubicBezTo>
                  <a:pt x="16166" y="1705"/>
                  <a:pt x="13960" y="3209"/>
                  <a:pt x="12732" y="5965"/>
                </a:cubicBezTo>
                <a:cubicBezTo>
                  <a:pt x="12582" y="6341"/>
                  <a:pt x="12406" y="6717"/>
                  <a:pt x="12306" y="7118"/>
                </a:cubicBezTo>
                <a:cubicBezTo>
                  <a:pt x="12155" y="7695"/>
                  <a:pt x="12080" y="8271"/>
                  <a:pt x="11955" y="8998"/>
                </a:cubicBezTo>
                <a:close/>
                <a:moveTo>
                  <a:pt x="11328" y="7870"/>
                </a:moveTo>
                <a:cubicBezTo>
                  <a:pt x="11454" y="7394"/>
                  <a:pt x="11554" y="7068"/>
                  <a:pt x="11629" y="6717"/>
                </a:cubicBezTo>
                <a:cubicBezTo>
                  <a:pt x="12456" y="3584"/>
                  <a:pt x="14511" y="1680"/>
                  <a:pt x="17519" y="727"/>
                </a:cubicBezTo>
                <a:cubicBezTo>
                  <a:pt x="18095" y="552"/>
                  <a:pt x="18672" y="452"/>
                  <a:pt x="19273" y="376"/>
                </a:cubicBezTo>
                <a:cubicBezTo>
                  <a:pt x="22206" y="0"/>
                  <a:pt x="24311" y="1329"/>
                  <a:pt x="25915" y="3660"/>
                </a:cubicBezTo>
                <a:cubicBezTo>
                  <a:pt x="26542" y="4562"/>
                  <a:pt x="26943" y="5590"/>
                  <a:pt x="27168" y="6692"/>
                </a:cubicBezTo>
                <a:cubicBezTo>
                  <a:pt x="27243" y="7143"/>
                  <a:pt x="27369" y="7569"/>
                  <a:pt x="27494" y="8046"/>
                </a:cubicBezTo>
                <a:cubicBezTo>
                  <a:pt x="27845" y="8071"/>
                  <a:pt x="28171" y="8096"/>
                  <a:pt x="28471" y="8096"/>
                </a:cubicBezTo>
                <a:cubicBezTo>
                  <a:pt x="29750" y="8071"/>
                  <a:pt x="30802" y="8572"/>
                  <a:pt x="31730" y="9374"/>
                </a:cubicBezTo>
                <a:cubicBezTo>
                  <a:pt x="32506" y="10101"/>
                  <a:pt x="33108" y="10953"/>
                  <a:pt x="33609" y="11905"/>
                </a:cubicBezTo>
                <a:cubicBezTo>
                  <a:pt x="33885" y="12382"/>
                  <a:pt x="34035" y="12908"/>
                  <a:pt x="34060" y="13484"/>
                </a:cubicBezTo>
                <a:cubicBezTo>
                  <a:pt x="34060" y="13835"/>
                  <a:pt x="34060" y="14211"/>
                  <a:pt x="34060" y="14462"/>
                </a:cubicBezTo>
                <a:cubicBezTo>
                  <a:pt x="34336" y="14863"/>
                  <a:pt x="34662" y="14888"/>
                  <a:pt x="34938" y="15038"/>
                </a:cubicBezTo>
                <a:cubicBezTo>
                  <a:pt x="35965" y="15514"/>
                  <a:pt x="36792" y="16216"/>
                  <a:pt x="37469" y="17093"/>
                </a:cubicBezTo>
                <a:cubicBezTo>
                  <a:pt x="37945" y="17695"/>
                  <a:pt x="38221" y="18346"/>
                  <a:pt x="37995" y="19148"/>
                </a:cubicBezTo>
                <a:cubicBezTo>
                  <a:pt x="37920" y="19349"/>
                  <a:pt x="37920" y="19600"/>
                  <a:pt x="37895" y="19825"/>
                </a:cubicBezTo>
                <a:cubicBezTo>
                  <a:pt x="37644" y="21304"/>
                  <a:pt x="36717" y="22281"/>
                  <a:pt x="35263" y="22657"/>
                </a:cubicBezTo>
                <a:cubicBezTo>
                  <a:pt x="34486" y="22833"/>
                  <a:pt x="33709" y="22833"/>
                  <a:pt x="32933" y="22833"/>
                </a:cubicBezTo>
                <a:cubicBezTo>
                  <a:pt x="27669" y="22833"/>
                  <a:pt x="22381" y="22858"/>
                  <a:pt x="17118" y="22858"/>
                </a:cubicBezTo>
                <a:cubicBezTo>
                  <a:pt x="13384" y="22858"/>
                  <a:pt x="9674" y="22858"/>
                  <a:pt x="5965" y="22858"/>
                </a:cubicBezTo>
                <a:cubicBezTo>
                  <a:pt x="5414" y="22833"/>
                  <a:pt x="4862" y="22833"/>
                  <a:pt x="4311" y="22783"/>
                </a:cubicBezTo>
                <a:cubicBezTo>
                  <a:pt x="2005" y="22607"/>
                  <a:pt x="201" y="20803"/>
                  <a:pt x="75" y="18497"/>
                </a:cubicBezTo>
                <a:cubicBezTo>
                  <a:pt x="0" y="17645"/>
                  <a:pt x="50" y="16768"/>
                  <a:pt x="326" y="15915"/>
                </a:cubicBezTo>
                <a:cubicBezTo>
                  <a:pt x="852" y="14412"/>
                  <a:pt x="2005" y="13509"/>
                  <a:pt x="3609" y="13434"/>
                </a:cubicBezTo>
                <a:cubicBezTo>
                  <a:pt x="4110" y="13409"/>
                  <a:pt x="4612" y="13434"/>
                  <a:pt x="5188" y="13434"/>
                </a:cubicBezTo>
                <a:cubicBezTo>
                  <a:pt x="5238" y="13108"/>
                  <a:pt x="5288" y="12858"/>
                  <a:pt x="5288" y="12607"/>
                </a:cubicBezTo>
                <a:cubicBezTo>
                  <a:pt x="5288" y="11905"/>
                  <a:pt x="5313" y="11229"/>
                  <a:pt x="5514" y="10552"/>
                </a:cubicBezTo>
                <a:cubicBezTo>
                  <a:pt x="5790" y="9675"/>
                  <a:pt x="6316" y="8998"/>
                  <a:pt x="7093" y="8547"/>
                </a:cubicBezTo>
                <a:cubicBezTo>
                  <a:pt x="8145" y="7920"/>
                  <a:pt x="9248" y="7569"/>
                  <a:pt x="10501" y="7745"/>
                </a:cubicBezTo>
                <a:cubicBezTo>
                  <a:pt x="10727" y="7795"/>
                  <a:pt x="10952" y="7820"/>
                  <a:pt x="11328" y="787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8"/>
          <p:cNvSpPr/>
          <p:nvPr/>
        </p:nvSpPr>
        <p:spPr>
          <a:xfrm>
            <a:off x="7831831" y="2211282"/>
            <a:ext cx="493856" cy="561386"/>
          </a:xfrm>
          <a:custGeom>
            <a:avLst/>
            <a:gdLst/>
            <a:ahLst/>
            <a:cxnLst/>
            <a:rect l="l" t="t" r="r" b="b"/>
            <a:pathLst>
              <a:path w="17771" h="20201" extrusionOk="0">
                <a:moveTo>
                  <a:pt x="8848" y="20201"/>
                </a:moveTo>
                <a:cubicBezTo>
                  <a:pt x="8196" y="19499"/>
                  <a:pt x="7620" y="18948"/>
                  <a:pt x="7118" y="18346"/>
                </a:cubicBezTo>
                <a:cubicBezTo>
                  <a:pt x="4763" y="15464"/>
                  <a:pt x="2331" y="12657"/>
                  <a:pt x="26" y="9725"/>
                </a:cubicBezTo>
                <a:cubicBezTo>
                  <a:pt x="1" y="9700"/>
                  <a:pt x="51" y="9624"/>
                  <a:pt x="51" y="9574"/>
                </a:cubicBezTo>
                <a:cubicBezTo>
                  <a:pt x="151" y="9349"/>
                  <a:pt x="377" y="9424"/>
                  <a:pt x="552" y="9424"/>
                </a:cubicBezTo>
                <a:cubicBezTo>
                  <a:pt x="2131" y="9399"/>
                  <a:pt x="3710" y="9399"/>
                  <a:pt x="5264" y="9374"/>
                </a:cubicBezTo>
                <a:cubicBezTo>
                  <a:pt x="5890" y="9374"/>
                  <a:pt x="6016" y="9223"/>
                  <a:pt x="6016" y="8622"/>
                </a:cubicBezTo>
                <a:cubicBezTo>
                  <a:pt x="5940" y="6567"/>
                  <a:pt x="5915" y="4487"/>
                  <a:pt x="5890" y="2431"/>
                </a:cubicBezTo>
                <a:cubicBezTo>
                  <a:pt x="5865" y="1905"/>
                  <a:pt x="5840" y="1354"/>
                  <a:pt x="5865" y="827"/>
                </a:cubicBezTo>
                <a:cubicBezTo>
                  <a:pt x="5865" y="577"/>
                  <a:pt x="5915" y="351"/>
                  <a:pt x="5940" y="151"/>
                </a:cubicBezTo>
                <a:cubicBezTo>
                  <a:pt x="7118" y="0"/>
                  <a:pt x="10502" y="0"/>
                  <a:pt x="11705" y="151"/>
                </a:cubicBezTo>
                <a:cubicBezTo>
                  <a:pt x="12006" y="401"/>
                  <a:pt x="11930" y="777"/>
                  <a:pt x="11930" y="1103"/>
                </a:cubicBezTo>
                <a:cubicBezTo>
                  <a:pt x="11855" y="3660"/>
                  <a:pt x="11805" y="6216"/>
                  <a:pt x="11730" y="8747"/>
                </a:cubicBezTo>
                <a:cubicBezTo>
                  <a:pt x="11730" y="9098"/>
                  <a:pt x="11905" y="9324"/>
                  <a:pt x="12231" y="9349"/>
                </a:cubicBezTo>
                <a:cubicBezTo>
                  <a:pt x="12382" y="9374"/>
                  <a:pt x="12532" y="9374"/>
                  <a:pt x="12682" y="9374"/>
                </a:cubicBezTo>
                <a:cubicBezTo>
                  <a:pt x="14086" y="9374"/>
                  <a:pt x="15514" y="9399"/>
                  <a:pt x="16943" y="9424"/>
                </a:cubicBezTo>
                <a:cubicBezTo>
                  <a:pt x="17169" y="9424"/>
                  <a:pt x="17419" y="9449"/>
                  <a:pt x="17620" y="9449"/>
                </a:cubicBezTo>
                <a:cubicBezTo>
                  <a:pt x="17770" y="9700"/>
                  <a:pt x="17695" y="9875"/>
                  <a:pt x="17570" y="10025"/>
                </a:cubicBezTo>
                <a:cubicBezTo>
                  <a:pt x="17394" y="10276"/>
                  <a:pt x="17194" y="10502"/>
                  <a:pt x="17018" y="10727"/>
                </a:cubicBezTo>
                <a:cubicBezTo>
                  <a:pt x="15038" y="13083"/>
                  <a:pt x="13058" y="15464"/>
                  <a:pt x="11053" y="17820"/>
                </a:cubicBezTo>
                <a:cubicBezTo>
                  <a:pt x="10402" y="18622"/>
                  <a:pt x="9750" y="19399"/>
                  <a:pt x="8848" y="2020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txBox="1"/>
          <p:nvPr/>
        </p:nvSpPr>
        <p:spPr>
          <a:xfrm>
            <a:off x="7472100" y="3088794"/>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 sz="1200" dirty="0" smtClean="0">
                <a:latin typeface="Roboto"/>
                <a:ea typeface="Roboto"/>
                <a:cs typeface="Roboto"/>
                <a:sym typeface="Roboto"/>
              </a:rPr>
              <a:t>Used the secured network TLSV1.2</a:t>
            </a:r>
            <a:endParaRPr sz="1200" dirty="0">
              <a:solidFill>
                <a:srgbClr val="000000"/>
              </a:solidFill>
              <a:latin typeface="Roboto"/>
              <a:ea typeface="Roboto"/>
              <a:cs typeface="Roboto"/>
              <a:sym typeface="Roboto"/>
            </a:endParaRPr>
          </a:p>
        </p:txBody>
      </p:sp>
      <p:sp>
        <p:nvSpPr>
          <p:cNvPr id="1119" name="Google Shape;1119;p48"/>
          <p:cNvSpPr txBox="1"/>
          <p:nvPr/>
        </p:nvSpPr>
        <p:spPr>
          <a:xfrm>
            <a:off x="7505550"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dirty="0" smtClean="0">
                <a:solidFill>
                  <a:schemeClr val="accent2"/>
                </a:solidFill>
                <a:latin typeface="Roboto"/>
                <a:ea typeface="Roboto"/>
                <a:cs typeface="Roboto"/>
                <a:sym typeface="Roboto"/>
              </a:rPr>
              <a:t>Network</a:t>
            </a:r>
            <a:endParaRPr b="1" dirty="0">
              <a:solidFill>
                <a:schemeClr val="accent2"/>
              </a:solidFill>
              <a:latin typeface="Roboto"/>
              <a:ea typeface="Roboto"/>
              <a:cs typeface="Roboto"/>
              <a:sym typeface="Roboto"/>
            </a:endParaRPr>
          </a:p>
        </p:txBody>
      </p:sp>
      <p:sp>
        <p:nvSpPr>
          <p:cNvPr id="1120" name="Google Shape;1120;p48"/>
          <p:cNvSpPr txBox="1"/>
          <p:nvPr/>
        </p:nvSpPr>
        <p:spPr>
          <a:xfrm>
            <a:off x="4114000" y="173880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10%</a:t>
            </a:r>
            <a:endParaRPr sz="1800" b="1" dirty="0">
              <a:solidFill>
                <a:schemeClr val="lt1"/>
              </a:solidFill>
              <a:latin typeface="Roboto"/>
              <a:ea typeface="Roboto"/>
              <a:cs typeface="Roboto"/>
              <a:sym typeface="Roboto"/>
            </a:endParaRPr>
          </a:p>
        </p:txBody>
      </p:sp>
      <p:sp>
        <p:nvSpPr>
          <p:cNvPr id="1121" name="Google Shape;1121;p48"/>
          <p:cNvSpPr txBox="1"/>
          <p:nvPr/>
        </p:nvSpPr>
        <p:spPr>
          <a:xfrm>
            <a:off x="3127225" y="238910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35%</a:t>
            </a:r>
            <a:endParaRPr sz="1800" b="1" dirty="0">
              <a:solidFill>
                <a:schemeClr val="lt1"/>
              </a:solidFill>
              <a:latin typeface="Roboto"/>
              <a:ea typeface="Roboto"/>
              <a:cs typeface="Roboto"/>
              <a:sym typeface="Roboto"/>
            </a:endParaRPr>
          </a:p>
        </p:txBody>
      </p:sp>
      <p:sp>
        <p:nvSpPr>
          <p:cNvPr id="1122" name="Google Shape;1122;p48"/>
          <p:cNvSpPr txBox="1"/>
          <p:nvPr/>
        </p:nvSpPr>
        <p:spPr>
          <a:xfrm>
            <a:off x="4071800" y="347155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50%</a:t>
            </a:r>
            <a:endParaRPr sz="1800" b="1" dirty="0">
              <a:solidFill>
                <a:schemeClr val="lt1"/>
              </a:solidFill>
              <a:latin typeface="Roboto"/>
              <a:ea typeface="Roboto"/>
              <a:cs typeface="Roboto"/>
              <a:sym typeface="Roboto"/>
            </a:endParaRPr>
          </a:p>
        </p:txBody>
      </p:sp>
      <p:sp>
        <p:nvSpPr>
          <p:cNvPr id="1123" name="Google Shape;1123;p48"/>
          <p:cNvSpPr txBox="1"/>
          <p:nvPr/>
        </p:nvSpPr>
        <p:spPr>
          <a:xfrm>
            <a:off x="4814400" y="2466792"/>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5%</a:t>
            </a:r>
            <a:endParaRPr sz="1800" b="1"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3261810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56"/>
          <p:cNvSpPr/>
          <p:nvPr/>
        </p:nvSpPr>
        <p:spPr>
          <a:xfrm rot="-5400000">
            <a:off x="1910610" y="3055198"/>
            <a:ext cx="1379668" cy="1169388"/>
          </a:xfrm>
          <a:custGeom>
            <a:avLst/>
            <a:gdLst/>
            <a:ahLst/>
            <a:cxnLst/>
            <a:rect l="l" t="t" r="r" b="b"/>
            <a:pathLst>
              <a:path w="83075" h="58889" fill="none" extrusionOk="0">
                <a:moveTo>
                  <a:pt x="83075" y="0"/>
                </a:moveTo>
                <a:lnTo>
                  <a:pt x="83075" y="46067"/>
                </a:lnTo>
                <a:lnTo>
                  <a:pt x="1" y="46067"/>
                </a:lnTo>
                <a:lnTo>
                  <a:pt x="1" y="58888"/>
                </a:lnTo>
              </a:path>
            </a:pathLst>
          </a:custGeom>
          <a:gradFill>
            <a:gsLst>
              <a:gs pos="0">
                <a:srgbClr val="1A85C8"/>
              </a:gs>
              <a:gs pos="100000">
                <a:srgbClr val="0F3750"/>
              </a:gs>
            </a:gsLst>
            <a:lin ang="5400012" scaled="0"/>
          </a:gradFill>
          <a:ln w="196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56"/>
          <p:cNvSpPr/>
          <p:nvPr/>
        </p:nvSpPr>
        <p:spPr>
          <a:xfrm rot="-5400000">
            <a:off x="2358758" y="2123625"/>
            <a:ext cx="1398167" cy="254633"/>
          </a:xfrm>
          <a:custGeom>
            <a:avLst/>
            <a:gdLst/>
            <a:ahLst/>
            <a:cxnLst/>
            <a:rect l="l" t="t" r="r" b="b"/>
            <a:pathLst>
              <a:path w="82793" h="12823" fill="none" extrusionOk="0">
                <a:moveTo>
                  <a:pt x="82792" y="12822"/>
                </a:moveTo>
                <a:lnTo>
                  <a:pt x="82792" y="1"/>
                </a:lnTo>
                <a:lnTo>
                  <a:pt x="1" y="1"/>
                </a:lnTo>
                <a:lnTo>
                  <a:pt x="1" y="12556"/>
                </a:lnTo>
              </a:path>
            </a:pathLst>
          </a:custGeom>
          <a:gradFill>
            <a:gsLst>
              <a:gs pos="0">
                <a:srgbClr val="1A85C8"/>
              </a:gs>
              <a:gs pos="100000">
                <a:srgbClr val="0F3750"/>
              </a:gs>
            </a:gsLst>
            <a:lin ang="5400012" scaled="0"/>
          </a:gradFill>
          <a:ln w="196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56"/>
          <p:cNvSpPr txBox="1">
            <a:spLocks noGrp="1"/>
          </p:cNvSpPr>
          <p:nvPr>
            <p:ph type="title"/>
          </p:nvPr>
        </p:nvSpPr>
        <p:spPr>
          <a:xfrm>
            <a:off x="442200" y="398125"/>
            <a:ext cx="824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Google Drive</a:t>
            </a:r>
            <a:endParaRPr dirty="0"/>
          </a:p>
        </p:txBody>
      </p:sp>
      <p:sp>
        <p:nvSpPr>
          <p:cNvPr id="2313" name="Google Shape;2313;p56"/>
          <p:cNvSpPr/>
          <p:nvPr/>
        </p:nvSpPr>
        <p:spPr>
          <a:xfrm>
            <a:off x="-153350" y="0"/>
            <a:ext cx="2163900" cy="1026600"/>
          </a:xfrm>
          <a:prstGeom prst="roundRect">
            <a:avLst>
              <a:gd name="adj"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sz="1200" dirty="0">
              <a:solidFill>
                <a:srgbClr val="000000"/>
              </a:solidFill>
              <a:latin typeface="Roboto"/>
              <a:ea typeface="Roboto"/>
              <a:cs typeface="Roboto"/>
              <a:sym typeface="Roboto"/>
            </a:endParaRPr>
          </a:p>
        </p:txBody>
      </p:sp>
      <p:sp>
        <p:nvSpPr>
          <p:cNvPr id="2314" name="Google Shape;2314;p56"/>
          <p:cNvSpPr txBox="1"/>
          <p:nvPr/>
        </p:nvSpPr>
        <p:spPr>
          <a:xfrm>
            <a:off x="4725000" y="1457600"/>
            <a:ext cx="3961800" cy="50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sz="1200" dirty="0" smtClean="0">
                <a:solidFill>
                  <a:schemeClr val="dk1"/>
                </a:solidFill>
                <a:latin typeface="Roboto"/>
                <a:ea typeface="Roboto"/>
                <a:cs typeface="Roboto"/>
                <a:sym typeface="Roboto"/>
              </a:rPr>
              <a:t>B</a:t>
            </a:r>
            <a:r>
              <a:rPr lang="en" sz="1200" dirty="0" smtClean="0">
                <a:solidFill>
                  <a:schemeClr val="dk1"/>
                </a:solidFill>
                <a:latin typeface="Roboto"/>
                <a:ea typeface="Roboto"/>
                <a:cs typeface="Roboto"/>
                <a:sym typeface="Roboto"/>
              </a:rPr>
              <a:t>ydeafult it will install all other application like side,docs and sheets</a:t>
            </a:r>
            <a:endParaRPr dirty="0">
              <a:latin typeface="Roboto"/>
              <a:ea typeface="Roboto"/>
              <a:cs typeface="Roboto"/>
              <a:sym typeface="Roboto"/>
            </a:endParaRPr>
          </a:p>
        </p:txBody>
      </p:sp>
      <p:sp>
        <p:nvSpPr>
          <p:cNvPr id="2315" name="Google Shape;2315;p56"/>
          <p:cNvSpPr txBox="1"/>
          <p:nvPr/>
        </p:nvSpPr>
        <p:spPr>
          <a:xfrm>
            <a:off x="4725000" y="2762913"/>
            <a:ext cx="3961800" cy="50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smtClean="0">
                <a:solidFill>
                  <a:schemeClr val="dk1"/>
                </a:solidFill>
                <a:latin typeface="Roboto"/>
                <a:ea typeface="Roboto"/>
                <a:cs typeface="Roboto"/>
                <a:sym typeface="Roboto"/>
              </a:rPr>
              <a:t>It will give 15 GB free space </a:t>
            </a:r>
            <a:endParaRPr sz="1200" dirty="0">
              <a:solidFill>
                <a:schemeClr val="dk1"/>
              </a:solidFill>
              <a:latin typeface="Roboto"/>
              <a:ea typeface="Roboto"/>
              <a:cs typeface="Roboto"/>
              <a:sym typeface="Roboto"/>
            </a:endParaRPr>
          </a:p>
        </p:txBody>
      </p:sp>
      <p:sp>
        <p:nvSpPr>
          <p:cNvPr id="2316" name="Google Shape;2316;p56"/>
          <p:cNvSpPr txBox="1"/>
          <p:nvPr/>
        </p:nvSpPr>
        <p:spPr>
          <a:xfrm>
            <a:off x="4724997" y="4106663"/>
            <a:ext cx="3961800" cy="50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dirty="0" smtClean="0">
                <a:solidFill>
                  <a:schemeClr val="dk1"/>
                </a:solidFill>
                <a:latin typeface="Roboto"/>
                <a:ea typeface="Roboto"/>
                <a:cs typeface="Roboto"/>
                <a:sym typeface="Roboto"/>
              </a:rPr>
              <a:t>Google create a logical disk in pc</a:t>
            </a:r>
            <a:endParaRPr sz="1200" dirty="0">
              <a:solidFill>
                <a:schemeClr val="dk1"/>
              </a:solidFill>
              <a:latin typeface="Roboto"/>
              <a:ea typeface="Roboto"/>
              <a:cs typeface="Roboto"/>
              <a:sym typeface="Roboto"/>
            </a:endParaRPr>
          </a:p>
        </p:txBody>
      </p:sp>
      <p:sp>
        <p:nvSpPr>
          <p:cNvPr id="2317" name="Google Shape;2317;p56"/>
          <p:cNvSpPr/>
          <p:nvPr/>
        </p:nvSpPr>
        <p:spPr>
          <a:xfrm rot="-5400000">
            <a:off x="4114328" y="139860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56"/>
          <p:cNvSpPr/>
          <p:nvPr/>
        </p:nvSpPr>
        <p:spPr>
          <a:xfrm rot="-5400000">
            <a:off x="3836200" y="139860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56"/>
          <p:cNvSpPr/>
          <p:nvPr/>
        </p:nvSpPr>
        <p:spPr>
          <a:xfrm rot="-5400000">
            <a:off x="3558072" y="139860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56"/>
          <p:cNvSpPr/>
          <p:nvPr/>
        </p:nvSpPr>
        <p:spPr>
          <a:xfrm>
            <a:off x="677300" y="2008913"/>
            <a:ext cx="1226150" cy="673625"/>
          </a:xfrm>
          <a:custGeom>
            <a:avLst/>
            <a:gdLst/>
            <a:ahLst/>
            <a:cxnLst/>
            <a:rect l="l" t="t" r="r" b="b"/>
            <a:pathLst>
              <a:path w="49046" h="26945" extrusionOk="0">
                <a:moveTo>
                  <a:pt x="27948" y="1"/>
                </a:moveTo>
                <a:cubicBezTo>
                  <a:pt x="22807" y="1"/>
                  <a:pt x="18324" y="2900"/>
                  <a:pt x="16051" y="7148"/>
                </a:cubicBezTo>
                <a:cubicBezTo>
                  <a:pt x="15784" y="7132"/>
                  <a:pt x="15518" y="7117"/>
                  <a:pt x="15252" y="7117"/>
                </a:cubicBezTo>
                <a:cubicBezTo>
                  <a:pt x="9860" y="7117"/>
                  <a:pt x="5471" y="11427"/>
                  <a:pt x="5345" y="16788"/>
                </a:cubicBezTo>
                <a:cubicBezTo>
                  <a:pt x="5251" y="16788"/>
                  <a:pt x="5173" y="16772"/>
                  <a:pt x="5079" y="16772"/>
                </a:cubicBezTo>
                <a:cubicBezTo>
                  <a:pt x="2273" y="16772"/>
                  <a:pt x="0" y="19045"/>
                  <a:pt x="0" y="21851"/>
                </a:cubicBezTo>
                <a:cubicBezTo>
                  <a:pt x="0" y="24656"/>
                  <a:pt x="2273" y="26945"/>
                  <a:pt x="5079" y="26945"/>
                </a:cubicBezTo>
                <a:lnTo>
                  <a:pt x="39139" y="26945"/>
                </a:lnTo>
                <a:cubicBezTo>
                  <a:pt x="44610" y="26945"/>
                  <a:pt x="49045" y="22509"/>
                  <a:pt x="49045" y="17023"/>
                </a:cubicBezTo>
                <a:cubicBezTo>
                  <a:pt x="49045" y="11788"/>
                  <a:pt x="44986" y="7509"/>
                  <a:pt x="39845" y="7148"/>
                </a:cubicBezTo>
                <a:cubicBezTo>
                  <a:pt x="37587" y="2900"/>
                  <a:pt x="33105" y="1"/>
                  <a:pt x="27948" y="1"/>
                </a:cubicBezTo>
                <a:close/>
              </a:path>
            </a:pathLst>
          </a:custGeom>
          <a:gradFill>
            <a:gsLst>
              <a:gs pos="0">
                <a:schemeClr val="accent1"/>
              </a:gs>
              <a:gs pos="66000">
                <a:schemeClr val="accent3"/>
              </a:gs>
              <a:gs pos="100000">
                <a:schemeClr val="accent4"/>
              </a:gs>
            </a:gsLst>
            <a:lin ang="8099331" scaled="0"/>
          </a:gra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56"/>
          <p:cNvSpPr/>
          <p:nvPr/>
        </p:nvSpPr>
        <p:spPr>
          <a:xfrm rot="-5400000">
            <a:off x="4114328" y="2725253"/>
            <a:ext cx="504725" cy="308943"/>
          </a:xfrm>
          <a:prstGeom prst="flowChartMagneticDisk">
            <a:avLst/>
          </a:prstGeom>
          <a:gradFill>
            <a:gsLst>
              <a:gs pos="0">
                <a:srgbClr val="31AFDD"/>
              </a:gs>
              <a:gs pos="100000">
                <a:srgbClr val="195B73"/>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56"/>
          <p:cNvSpPr/>
          <p:nvPr/>
        </p:nvSpPr>
        <p:spPr>
          <a:xfrm rot="-5400000">
            <a:off x="3836200" y="272525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56"/>
          <p:cNvSpPr/>
          <p:nvPr/>
        </p:nvSpPr>
        <p:spPr>
          <a:xfrm rot="-5400000">
            <a:off x="3558072" y="2725253"/>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56"/>
          <p:cNvSpPr/>
          <p:nvPr/>
        </p:nvSpPr>
        <p:spPr>
          <a:xfrm rot="-5400000">
            <a:off x="4114328" y="4113178"/>
            <a:ext cx="504725" cy="308943"/>
          </a:xfrm>
          <a:prstGeom prst="flowChartMagneticDisk">
            <a:avLst/>
          </a:prstGeom>
          <a:gradFill>
            <a:gsLst>
              <a:gs pos="0">
                <a:srgbClr val="58CBDF"/>
              </a:gs>
              <a:gs pos="100000">
                <a:srgbClr val="238191"/>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56"/>
          <p:cNvSpPr/>
          <p:nvPr/>
        </p:nvSpPr>
        <p:spPr>
          <a:xfrm rot="-5400000">
            <a:off x="3836200" y="4113178"/>
            <a:ext cx="504725" cy="308943"/>
          </a:xfrm>
          <a:prstGeom prst="flowChartMagneticDisk">
            <a:avLst/>
          </a:prstGeom>
          <a:gradFill>
            <a:gsLst>
              <a:gs pos="0">
                <a:srgbClr val="58CBDF"/>
              </a:gs>
              <a:gs pos="100000">
                <a:srgbClr val="238191"/>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56"/>
          <p:cNvSpPr/>
          <p:nvPr/>
        </p:nvSpPr>
        <p:spPr>
          <a:xfrm rot="-5400000">
            <a:off x="3558072" y="4113178"/>
            <a:ext cx="504725" cy="308943"/>
          </a:xfrm>
          <a:prstGeom prst="flowChartMagneticDisk">
            <a:avLst/>
          </a:prstGeom>
          <a:gradFill>
            <a:gsLst>
              <a:gs pos="0">
                <a:srgbClr val="DBD4EB"/>
              </a:gs>
              <a:gs pos="100000">
                <a:srgbClr val="9180BB"/>
              </a:gs>
            </a:gsLst>
            <a:lin ang="5400012"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56"/>
          <p:cNvSpPr/>
          <p:nvPr/>
        </p:nvSpPr>
        <p:spPr>
          <a:xfrm>
            <a:off x="3122850" y="1466375"/>
            <a:ext cx="173400" cy="173400"/>
          </a:xfrm>
          <a:prstGeom prst="ellipse">
            <a:avLst/>
          </a:prstGeom>
          <a:gradFill>
            <a:gsLst>
              <a:gs pos="0">
                <a:srgbClr val="DBD4EB"/>
              </a:gs>
              <a:gs pos="100000">
                <a:srgbClr val="9180BB"/>
              </a:gs>
            </a:gsLst>
            <a:path path="circle">
              <a:fillToRect l="50000" t="50000" r="50000" b="50000"/>
            </a:path>
            <a:tileRect/>
          </a:gra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56"/>
          <p:cNvSpPr/>
          <p:nvPr/>
        </p:nvSpPr>
        <p:spPr>
          <a:xfrm>
            <a:off x="3122850" y="2848150"/>
            <a:ext cx="173400" cy="173400"/>
          </a:xfrm>
          <a:prstGeom prst="ellipse">
            <a:avLst/>
          </a:prstGeom>
          <a:gradFill>
            <a:gsLst>
              <a:gs pos="0">
                <a:srgbClr val="DBD4EB"/>
              </a:gs>
              <a:gs pos="100000">
                <a:srgbClr val="9180BB"/>
              </a:gs>
            </a:gsLst>
            <a:path path="circle">
              <a:fillToRect l="50000" t="50000" r="50000" b="50000"/>
            </a:path>
            <a:tileRect/>
          </a:gra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56"/>
          <p:cNvSpPr/>
          <p:nvPr/>
        </p:nvSpPr>
        <p:spPr>
          <a:xfrm>
            <a:off x="3122850" y="4229925"/>
            <a:ext cx="173400" cy="173400"/>
          </a:xfrm>
          <a:prstGeom prst="ellipse">
            <a:avLst/>
          </a:prstGeom>
          <a:gradFill>
            <a:gsLst>
              <a:gs pos="0">
                <a:srgbClr val="DBD4EB"/>
              </a:gs>
              <a:gs pos="100000">
                <a:srgbClr val="9180BB"/>
              </a:gs>
            </a:gsLst>
            <a:path path="circle">
              <a:fillToRect l="50000" t="50000" r="50000" b="50000"/>
            </a:path>
            <a:tileRect/>
          </a:gra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56"/>
          <p:cNvSpPr txBox="1"/>
          <p:nvPr/>
        </p:nvSpPr>
        <p:spPr>
          <a:xfrm>
            <a:off x="633225" y="2765350"/>
            <a:ext cx="1314300" cy="33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500" b="1" dirty="0" smtClean="0">
                <a:solidFill>
                  <a:schemeClr val="accent6"/>
                </a:solidFill>
                <a:latin typeface="Roboto"/>
                <a:ea typeface="Roboto"/>
                <a:cs typeface="Roboto"/>
                <a:sym typeface="Roboto"/>
              </a:rPr>
              <a:t>Google drive</a:t>
            </a:r>
            <a:endParaRPr sz="1500" b="1" dirty="0">
              <a:solidFill>
                <a:schemeClr val="accent6"/>
              </a:solidFill>
              <a:latin typeface="Roboto"/>
              <a:ea typeface="Roboto"/>
              <a:cs typeface="Roboto"/>
              <a:sym typeface="Roboto"/>
            </a:endParaRPr>
          </a:p>
        </p:txBody>
      </p:sp>
      <p:sp>
        <p:nvSpPr>
          <p:cNvPr id="2331" name="Google Shape;2331;p56"/>
          <p:cNvSpPr txBox="1"/>
          <p:nvPr/>
        </p:nvSpPr>
        <p:spPr>
          <a:xfrm>
            <a:off x="4725000" y="1127375"/>
            <a:ext cx="3961800" cy="339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500" b="1" dirty="0" smtClean="0">
                <a:solidFill>
                  <a:srgbClr val="AAAAEB"/>
                </a:solidFill>
                <a:latin typeface="Roboto"/>
                <a:ea typeface="Roboto"/>
                <a:cs typeface="Roboto"/>
                <a:sym typeface="Roboto"/>
              </a:rPr>
              <a:t>Other Application</a:t>
            </a:r>
            <a:endParaRPr sz="1500" b="1" dirty="0">
              <a:solidFill>
                <a:srgbClr val="AAAAEB"/>
              </a:solidFill>
              <a:latin typeface="Roboto"/>
              <a:ea typeface="Roboto"/>
              <a:cs typeface="Roboto"/>
              <a:sym typeface="Roboto"/>
            </a:endParaRPr>
          </a:p>
        </p:txBody>
      </p:sp>
      <p:sp>
        <p:nvSpPr>
          <p:cNvPr id="2332" name="Google Shape;2332;p56"/>
          <p:cNvSpPr txBox="1"/>
          <p:nvPr/>
        </p:nvSpPr>
        <p:spPr>
          <a:xfrm>
            <a:off x="4725000" y="2427863"/>
            <a:ext cx="3961800" cy="339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100"/>
              <a:buFont typeface="Arial"/>
              <a:buNone/>
            </a:pPr>
            <a:r>
              <a:rPr lang="en-US" sz="1500" b="1" dirty="0" smtClean="0">
                <a:solidFill>
                  <a:schemeClr val="accent5"/>
                </a:solidFill>
                <a:latin typeface="Roboto"/>
                <a:ea typeface="Roboto"/>
                <a:cs typeface="Roboto"/>
                <a:sym typeface="Roboto"/>
              </a:rPr>
              <a:t>Medium Storage</a:t>
            </a:r>
            <a:endParaRPr sz="1500" b="1" dirty="0">
              <a:solidFill>
                <a:schemeClr val="accent5"/>
              </a:solidFill>
              <a:latin typeface="Roboto"/>
              <a:ea typeface="Roboto"/>
              <a:cs typeface="Roboto"/>
              <a:sym typeface="Roboto"/>
            </a:endParaRPr>
          </a:p>
        </p:txBody>
      </p:sp>
      <p:sp>
        <p:nvSpPr>
          <p:cNvPr id="2333" name="Google Shape;2333;p56"/>
          <p:cNvSpPr txBox="1"/>
          <p:nvPr/>
        </p:nvSpPr>
        <p:spPr>
          <a:xfrm>
            <a:off x="4725000" y="3767663"/>
            <a:ext cx="3961800" cy="339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500" b="1" dirty="0" smtClean="0">
                <a:solidFill>
                  <a:schemeClr val="accent3"/>
                </a:solidFill>
                <a:latin typeface="Roboto"/>
                <a:ea typeface="Roboto"/>
                <a:cs typeface="Roboto"/>
                <a:sym typeface="Roboto"/>
              </a:rPr>
              <a:t>Disk </a:t>
            </a:r>
            <a:endParaRPr sz="1500" b="1" dirty="0">
              <a:solidFill>
                <a:schemeClr val="accent3"/>
              </a:solidFill>
              <a:latin typeface="Roboto"/>
              <a:ea typeface="Roboto"/>
              <a:cs typeface="Roboto"/>
              <a:sym typeface="Roboto"/>
            </a:endParaRPr>
          </a:p>
        </p:txBody>
      </p:sp>
    </p:spTree>
    <p:extLst>
      <p:ext uri="{BB962C8B-B14F-4D97-AF65-F5344CB8AC3E}">
        <p14:creationId xmlns:p14="http://schemas.microsoft.com/office/powerpoint/2010/main" val="1803428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802" y="207109"/>
            <a:ext cx="8229600" cy="572700"/>
          </a:xfrm>
        </p:spPr>
        <p:txBody>
          <a:bodyPr/>
          <a:lstStyle/>
          <a:p>
            <a:r>
              <a:rPr lang="en-IN" sz="1800" dirty="0" smtClean="0"/>
              <a:t>HKLM/SOFTWARE/Google/DriveFS/Driver </a:t>
            </a:r>
            <a:r>
              <a:rPr lang="en-IN" sz="1800" dirty="0"/>
              <a:t>Version: "3.1092.2150.0"</a:t>
            </a:r>
            <a:r>
              <a:rPr lang="en-US" sz="1800" dirty="0"/>
              <a:t/>
            </a:r>
            <a:br>
              <a:rPr lang="en-US" sz="1800" dirty="0"/>
            </a:br>
            <a:r>
              <a:rPr lang="en-IN" sz="1800" dirty="0" smtClean="0"/>
              <a:t>HKLM/SOFTWARE/Google/DriveFS/LastUpdateTime</a:t>
            </a:r>
            <a:r>
              <a:rPr lang="en-IN" sz="1800" dirty="0"/>
              <a:t>: 0x645A362D </a:t>
            </a:r>
            <a:r>
              <a:rPr lang="en-US" sz="1800" dirty="0"/>
              <a:t/>
            </a:r>
            <a:br>
              <a:rPr lang="en-US" sz="1800" dirty="0"/>
            </a:br>
            <a:endParaRPr lang="en-US" sz="1800" dirty="0"/>
          </a:p>
        </p:txBody>
      </p:sp>
      <p:pic>
        <p:nvPicPr>
          <p:cNvPr id="3" name="Picture 2"/>
          <p:cNvPicPr/>
          <p:nvPr/>
        </p:nvPicPr>
        <p:blipFill>
          <a:blip r:embed="rId2"/>
          <a:stretch>
            <a:fillRect/>
          </a:stretch>
        </p:blipFill>
        <p:spPr>
          <a:xfrm>
            <a:off x="2860998" y="1400048"/>
            <a:ext cx="2790825" cy="2828925"/>
          </a:xfrm>
          <a:prstGeom prst="rect">
            <a:avLst/>
          </a:prstGeom>
        </p:spPr>
      </p:pic>
      <p:pic>
        <p:nvPicPr>
          <p:cNvPr id="4" name="Picture 3"/>
          <p:cNvPicPr/>
          <p:nvPr/>
        </p:nvPicPr>
        <p:blipFill>
          <a:blip r:embed="rId3"/>
          <a:stretch>
            <a:fillRect/>
          </a:stretch>
        </p:blipFill>
        <p:spPr>
          <a:xfrm>
            <a:off x="-25468" y="2175535"/>
            <a:ext cx="2790825" cy="2828925"/>
          </a:xfrm>
          <a:prstGeom prst="rect">
            <a:avLst/>
          </a:prstGeom>
        </p:spPr>
      </p:pic>
      <p:pic>
        <p:nvPicPr>
          <p:cNvPr id="5" name="Picture 4"/>
          <p:cNvPicPr/>
          <p:nvPr/>
        </p:nvPicPr>
        <p:blipFill rotWithShape="1">
          <a:blip r:embed="rId4"/>
          <a:srcRect r="7995" b="15478"/>
          <a:stretch/>
        </p:blipFill>
        <p:spPr bwMode="auto">
          <a:xfrm>
            <a:off x="3999047" y="2989262"/>
            <a:ext cx="6114415" cy="2146300"/>
          </a:xfrm>
          <a:prstGeom prst="rect">
            <a:avLst/>
          </a:prstGeom>
          <a:ln>
            <a:noFill/>
          </a:ln>
          <a:extLst>
            <a:ext uri="{53640926-AAD7-44D8-BBD7-CCE9431645EC}">
              <a14:shadowObscured xmlns:a14="http://schemas.microsoft.com/office/drawing/2010/main"/>
            </a:ext>
          </a:extLst>
        </p:spPr>
      </p:pic>
      <p:pic>
        <p:nvPicPr>
          <p:cNvPr id="6" name="Picture 5"/>
          <p:cNvPicPr/>
          <p:nvPr/>
        </p:nvPicPr>
        <p:blipFill>
          <a:blip r:embed="rId5"/>
          <a:stretch>
            <a:fillRect/>
          </a:stretch>
        </p:blipFill>
        <p:spPr>
          <a:xfrm>
            <a:off x="6199757" y="0"/>
            <a:ext cx="2854325" cy="3261995"/>
          </a:xfrm>
          <a:prstGeom prst="rect">
            <a:avLst/>
          </a:prstGeom>
        </p:spPr>
      </p:pic>
    </p:spTree>
    <p:extLst>
      <p:ext uri="{BB962C8B-B14F-4D97-AF65-F5344CB8AC3E}">
        <p14:creationId xmlns:p14="http://schemas.microsoft.com/office/powerpoint/2010/main" val="37556108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p:nvPr/>
        </p:nvPicPr>
        <p:blipFill>
          <a:blip r:embed="rId2"/>
          <a:stretch>
            <a:fillRect/>
          </a:stretch>
        </p:blipFill>
        <p:spPr>
          <a:xfrm>
            <a:off x="705443" y="769360"/>
            <a:ext cx="7733114" cy="3810731"/>
          </a:xfrm>
          <a:prstGeom prst="rect">
            <a:avLst/>
          </a:prstGeom>
        </p:spPr>
      </p:pic>
    </p:spTree>
    <p:extLst>
      <p:ext uri="{BB962C8B-B14F-4D97-AF65-F5344CB8AC3E}">
        <p14:creationId xmlns:p14="http://schemas.microsoft.com/office/powerpoint/2010/main" val="37784512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p:nvPr/>
        </p:nvPicPr>
        <p:blipFill>
          <a:blip r:embed="rId2"/>
          <a:stretch>
            <a:fillRect/>
          </a:stretch>
        </p:blipFill>
        <p:spPr>
          <a:xfrm>
            <a:off x="-309105" y="-570826"/>
            <a:ext cx="6419850" cy="2819400"/>
          </a:xfrm>
          <a:prstGeom prst="rect">
            <a:avLst/>
          </a:prstGeom>
        </p:spPr>
      </p:pic>
      <p:pic>
        <p:nvPicPr>
          <p:cNvPr id="5" name="Picture 4"/>
          <p:cNvPicPr/>
          <p:nvPr/>
        </p:nvPicPr>
        <p:blipFill>
          <a:blip r:embed="rId3"/>
          <a:stretch>
            <a:fillRect/>
          </a:stretch>
        </p:blipFill>
        <p:spPr>
          <a:xfrm>
            <a:off x="4390660" y="2224227"/>
            <a:ext cx="5038437" cy="3044598"/>
          </a:xfrm>
          <a:prstGeom prst="rect">
            <a:avLst/>
          </a:prstGeom>
        </p:spPr>
      </p:pic>
      <p:sp>
        <p:nvSpPr>
          <p:cNvPr id="7" name="TextBox 6"/>
          <p:cNvSpPr txBox="1"/>
          <p:nvPr/>
        </p:nvSpPr>
        <p:spPr>
          <a:xfrm>
            <a:off x="6300240" y="215977"/>
            <a:ext cx="2491518" cy="1477328"/>
          </a:xfrm>
          <a:prstGeom prst="rect">
            <a:avLst/>
          </a:prstGeom>
          <a:noFill/>
        </p:spPr>
        <p:txBody>
          <a:bodyPr wrap="square" rtlCol="0">
            <a:spAutoFit/>
          </a:bodyPr>
          <a:lstStyle/>
          <a:p>
            <a:r>
              <a:rPr lang="en-US" sz="1800" dirty="0" smtClean="0"/>
              <a:t>Google drive install the other apps like sheets, docs and slide </a:t>
            </a:r>
            <a:endParaRPr lang="en-US" sz="1800" dirty="0"/>
          </a:p>
        </p:txBody>
      </p:sp>
      <p:pic>
        <p:nvPicPr>
          <p:cNvPr id="8" name="Picture 7"/>
          <p:cNvPicPr/>
          <p:nvPr/>
        </p:nvPicPr>
        <p:blipFill rotWithShape="1">
          <a:blip r:embed="rId4"/>
          <a:srcRect l="13678" t="5909" r="41292" b="20138"/>
          <a:stretch/>
        </p:blipFill>
        <p:spPr>
          <a:xfrm>
            <a:off x="559749" y="2141355"/>
            <a:ext cx="3641416" cy="3002145"/>
          </a:xfrm>
          <a:prstGeom prst="rect">
            <a:avLst/>
          </a:prstGeom>
        </p:spPr>
      </p:pic>
    </p:spTree>
    <p:extLst>
      <p:ext uri="{BB962C8B-B14F-4D97-AF65-F5344CB8AC3E}">
        <p14:creationId xmlns:p14="http://schemas.microsoft.com/office/powerpoint/2010/main" val="12342946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p:nvPr/>
        </p:nvPicPr>
        <p:blipFill>
          <a:blip r:embed="rId2"/>
          <a:stretch>
            <a:fillRect/>
          </a:stretch>
        </p:blipFill>
        <p:spPr>
          <a:xfrm>
            <a:off x="8092" y="-24276"/>
            <a:ext cx="8577558" cy="4224042"/>
          </a:xfrm>
          <a:prstGeom prst="rect">
            <a:avLst/>
          </a:prstGeom>
        </p:spPr>
      </p:pic>
      <p:pic>
        <p:nvPicPr>
          <p:cNvPr id="6" name="Picture 5"/>
          <p:cNvPicPr/>
          <p:nvPr/>
        </p:nvPicPr>
        <p:blipFill>
          <a:blip r:embed="rId3"/>
          <a:stretch>
            <a:fillRect/>
          </a:stretch>
        </p:blipFill>
        <p:spPr>
          <a:xfrm>
            <a:off x="-83913" y="3637894"/>
            <a:ext cx="6010275" cy="866775"/>
          </a:xfrm>
          <a:prstGeom prst="rect">
            <a:avLst/>
          </a:prstGeom>
        </p:spPr>
      </p:pic>
      <p:pic>
        <p:nvPicPr>
          <p:cNvPr id="7" name="Picture 6"/>
          <p:cNvPicPr/>
          <p:nvPr/>
        </p:nvPicPr>
        <p:blipFill>
          <a:blip r:embed="rId4"/>
          <a:stretch>
            <a:fillRect/>
          </a:stretch>
        </p:blipFill>
        <p:spPr>
          <a:xfrm>
            <a:off x="4458880" y="2175807"/>
            <a:ext cx="6076950" cy="2924175"/>
          </a:xfrm>
          <a:prstGeom prst="rect">
            <a:avLst/>
          </a:prstGeom>
        </p:spPr>
      </p:pic>
    </p:spTree>
    <p:extLst>
      <p:ext uri="{BB962C8B-B14F-4D97-AF65-F5344CB8AC3E}">
        <p14:creationId xmlns:p14="http://schemas.microsoft.com/office/powerpoint/2010/main" val="16368830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236" name="Google Shape;236;p25"/>
          <p:cNvPicPr preferRelativeResize="0"/>
          <p:nvPr/>
        </p:nvPicPr>
        <p:blipFill rotWithShape="1">
          <a:blip r:embed="rId3">
            <a:alphaModFix/>
          </a:blip>
          <a:srcRect b="3642"/>
          <a:stretch/>
        </p:blipFill>
        <p:spPr>
          <a:xfrm>
            <a:off x="384975" y="583225"/>
            <a:ext cx="8301824" cy="382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 Dump by task manager </a:t>
            </a:r>
            <a:endParaRPr lang="en-US" dirty="0"/>
          </a:p>
        </p:txBody>
      </p:sp>
      <p:pic>
        <p:nvPicPr>
          <p:cNvPr id="4" name="Picture 3"/>
          <p:cNvPicPr/>
          <p:nvPr/>
        </p:nvPicPr>
        <p:blipFill>
          <a:blip r:embed="rId2"/>
          <a:stretch>
            <a:fillRect/>
          </a:stretch>
        </p:blipFill>
        <p:spPr>
          <a:xfrm>
            <a:off x="6096174" y="1704995"/>
            <a:ext cx="6645910" cy="2268855"/>
          </a:xfrm>
          <a:prstGeom prst="rect">
            <a:avLst/>
          </a:prstGeom>
        </p:spPr>
      </p:pic>
      <p:pic>
        <p:nvPicPr>
          <p:cNvPr id="5" name="Picture 4"/>
          <p:cNvPicPr/>
          <p:nvPr/>
        </p:nvPicPr>
        <p:blipFill>
          <a:blip r:embed="rId3"/>
          <a:stretch>
            <a:fillRect/>
          </a:stretch>
        </p:blipFill>
        <p:spPr>
          <a:xfrm>
            <a:off x="0" y="933470"/>
            <a:ext cx="5991225" cy="771525"/>
          </a:xfrm>
          <a:prstGeom prst="rect">
            <a:avLst/>
          </a:prstGeom>
        </p:spPr>
      </p:pic>
      <p:pic>
        <p:nvPicPr>
          <p:cNvPr id="6" name="Picture 5"/>
          <p:cNvPicPr/>
          <p:nvPr/>
        </p:nvPicPr>
        <p:blipFill>
          <a:blip r:embed="rId4"/>
          <a:stretch>
            <a:fillRect/>
          </a:stretch>
        </p:blipFill>
        <p:spPr>
          <a:xfrm>
            <a:off x="0" y="4248150"/>
            <a:ext cx="6619875" cy="895350"/>
          </a:xfrm>
          <a:prstGeom prst="rect">
            <a:avLst/>
          </a:prstGeom>
        </p:spPr>
      </p:pic>
      <p:pic>
        <p:nvPicPr>
          <p:cNvPr id="3" name="Picture 2"/>
          <p:cNvPicPr/>
          <p:nvPr/>
        </p:nvPicPr>
        <p:blipFill rotWithShape="1">
          <a:blip r:embed="rId5"/>
          <a:srcRect r="5066" b="13101"/>
          <a:stretch/>
        </p:blipFill>
        <p:spPr bwMode="auto">
          <a:xfrm>
            <a:off x="0" y="1903820"/>
            <a:ext cx="5732780" cy="20193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23793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name and Password are came out by ram dump</a:t>
            </a:r>
            <a:endParaRPr lang="en-US" dirty="0"/>
          </a:p>
        </p:txBody>
      </p:sp>
      <p:pic>
        <p:nvPicPr>
          <p:cNvPr id="6" name="Picture 5"/>
          <p:cNvPicPr/>
          <p:nvPr/>
        </p:nvPicPr>
        <p:blipFill>
          <a:blip r:embed="rId2"/>
          <a:stretch>
            <a:fillRect/>
          </a:stretch>
        </p:blipFill>
        <p:spPr>
          <a:xfrm>
            <a:off x="0" y="1484277"/>
            <a:ext cx="6391275" cy="1181100"/>
          </a:xfrm>
          <a:prstGeom prst="rect">
            <a:avLst/>
          </a:prstGeom>
        </p:spPr>
      </p:pic>
      <p:pic>
        <p:nvPicPr>
          <p:cNvPr id="7" name="Picture 6"/>
          <p:cNvPicPr/>
          <p:nvPr/>
        </p:nvPicPr>
        <p:blipFill>
          <a:blip r:embed="rId3"/>
          <a:stretch>
            <a:fillRect/>
          </a:stretch>
        </p:blipFill>
        <p:spPr>
          <a:xfrm>
            <a:off x="2171537" y="2868758"/>
            <a:ext cx="6645910" cy="1418590"/>
          </a:xfrm>
          <a:prstGeom prst="rect">
            <a:avLst/>
          </a:prstGeom>
        </p:spPr>
      </p:pic>
    </p:spTree>
    <p:extLst>
      <p:ext uri="{BB962C8B-B14F-4D97-AF65-F5344CB8AC3E}">
        <p14:creationId xmlns:p14="http://schemas.microsoft.com/office/powerpoint/2010/main" val="871503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autopsy we can get gdrive.exe installed and folder of drive</a:t>
            </a:r>
            <a:endParaRPr lang="en-US" dirty="0"/>
          </a:p>
        </p:txBody>
      </p:sp>
      <p:pic>
        <p:nvPicPr>
          <p:cNvPr id="3" name="Picture 2"/>
          <p:cNvPicPr/>
          <p:nvPr/>
        </p:nvPicPr>
        <p:blipFill>
          <a:blip r:embed="rId2"/>
          <a:stretch>
            <a:fillRect/>
          </a:stretch>
        </p:blipFill>
        <p:spPr>
          <a:xfrm>
            <a:off x="248737" y="1058975"/>
            <a:ext cx="6299835" cy="1285240"/>
          </a:xfrm>
          <a:prstGeom prst="rect">
            <a:avLst/>
          </a:prstGeom>
        </p:spPr>
      </p:pic>
      <p:pic>
        <p:nvPicPr>
          <p:cNvPr id="4" name="Picture 3"/>
          <p:cNvPicPr/>
          <p:nvPr/>
        </p:nvPicPr>
        <p:blipFill>
          <a:blip r:embed="rId3"/>
          <a:stretch>
            <a:fillRect/>
          </a:stretch>
        </p:blipFill>
        <p:spPr>
          <a:xfrm>
            <a:off x="2902048" y="2548832"/>
            <a:ext cx="6010275" cy="1419225"/>
          </a:xfrm>
          <a:prstGeom prst="rect">
            <a:avLst/>
          </a:prstGeom>
        </p:spPr>
      </p:pic>
      <p:pic>
        <p:nvPicPr>
          <p:cNvPr id="5" name="Picture 4"/>
          <p:cNvPicPr/>
          <p:nvPr/>
        </p:nvPicPr>
        <p:blipFill>
          <a:blip r:embed="rId4"/>
          <a:stretch>
            <a:fillRect/>
          </a:stretch>
        </p:blipFill>
        <p:spPr>
          <a:xfrm>
            <a:off x="25329" y="3496569"/>
            <a:ext cx="2219325" cy="942975"/>
          </a:xfrm>
          <a:prstGeom prst="rect">
            <a:avLst/>
          </a:prstGeom>
        </p:spPr>
      </p:pic>
      <p:pic>
        <p:nvPicPr>
          <p:cNvPr id="6" name="Picture 5"/>
          <p:cNvPicPr/>
          <p:nvPr/>
        </p:nvPicPr>
        <p:blipFill>
          <a:blip r:embed="rId5"/>
          <a:stretch>
            <a:fillRect/>
          </a:stretch>
        </p:blipFill>
        <p:spPr>
          <a:xfrm>
            <a:off x="2690417" y="4240046"/>
            <a:ext cx="6299835" cy="612140"/>
          </a:xfrm>
          <a:prstGeom prst="rect">
            <a:avLst/>
          </a:prstGeom>
        </p:spPr>
      </p:pic>
    </p:spTree>
    <p:extLst>
      <p:ext uri="{BB962C8B-B14F-4D97-AF65-F5344CB8AC3E}">
        <p14:creationId xmlns:p14="http://schemas.microsoft.com/office/powerpoint/2010/main" val="39531523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0" y="76199"/>
            <a:ext cx="6000750" cy="3114675"/>
          </a:xfrm>
          <a:prstGeom prst="rect">
            <a:avLst/>
          </a:prstGeom>
        </p:spPr>
      </p:pic>
      <p:pic>
        <p:nvPicPr>
          <p:cNvPr id="4" name="Picture 3"/>
          <p:cNvPicPr/>
          <p:nvPr/>
        </p:nvPicPr>
        <p:blipFill>
          <a:blip r:embed="rId3"/>
          <a:stretch>
            <a:fillRect/>
          </a:stretch>
        </p:blipFill>
        <p:spPr>
          <a:xfrm>
            <a:off x="5429571" y="0"/>
            <a:ext cx="5857875" cy="1238250"/>
          </a:xfrm>
          <a:prstGeom prst="rect">
            <a:avLst/>
          </a:prstGeom>
        </p:spPr>
      </p:pic>
      <p:pic>
        <p:nvPicPr>
          <p:cNvPr id="5" name="Picture 4"/>
          <p:cNvPicPr/>
          <p:nvPr/>
        </p:nvPicPr>
        <p:blipFill>
          <a:blip r:embed="rId4"/>
          <a:stretch>
            <a:fillRect/>
          </a:stretch>
        </p:blipFill>
        <p:spPr>
          <a:xfrm>
            <a:off x="0" y="3560126"/>
            <a:ext cx="7207135" cy="1469073"/>
          </a:xfrm>
          <a:prstGeom prst="rect">
            <a:avLst/>
          </a:prstGeom>
        </p:spPr>
      </p:pic>
      <p:pic>
        <p:nvPicPr>
          <p:cNvPr id="6" name="Picture 5"/>
          <p:cNvPicPr/>
          <p:nvPr/>
        </p:nvPicPr>
        <p:blipFill>
          <a:blip r:embed="rId5"/>
          <a:stretch>
            <a:fillRect/>
          </a:stretch>
        </p:blipFill>
        <p:spPr>
          <a:xfrm>
            <a:off x="3725958" y="1633536"/>
            <a:ext cx="6299835" cy="2041525"/>
          </a:xfrm>
          <a:prstGeom prst="rect">
            <a:avLst/>
          </a:prstGeom>
        </p:spPr>
      </p:pic>
    </p:spTree>
    <p:extLst>
      <p:ext uri="{BB962C8B-B14F-4D97-AF65-F5344CB8AC3E}">
        <p14:creationId xmlns:p14="http://schemas.microsoft.com/office/powerpoint/2010/main" val="1953718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p:nvPr/>
        </p:nvPicPr>
        <p:blipFill>
          <a:blip r:embed="rId2"/>
          <a:stretch>
            <a:fillRect/>
          </a:stretch>
        </p:blipFill>
        <p:spPr>
          <a:xfrm>
            <a:off x="4571999" y="40322"/>
            <a:ext cx="5734050" cy="1514475"/>
          </a:xfrm>
          <a:prstGeom prst="rect">
            <a:avLst/>
          </a:prstGeom>
        </p:spPr>
      </p:pic>
      <p:pic>
        <p:nvPicPr>
          <p:cNvPr id="6" name="Picture 5"/>
          <p:cNvPicPr/>
          <p:nvPr/>
        </p:nvPicPr>
        <p:blipFill>
          <a:blip r:embed="rId3"/>
          <a:stretch>
            <a:fillRect/>
          </a:stretch>
        </p:blipFill>
        <p:spPr>
          <a:xfrm>
            <a:off x="9525" y="-239986"/>
            <a:ext cx="4171950" cy="2733675"/>
          </a:xfrm>
          <a:prstGeom prst="rect">
            <a:avLst/>
          </a:prstGeom>
        </p:spPr>
      </p:pic>
      <p:pic>
        <p:nvPicPr>
          <p:cNvPr id="7" name="Picture 6"/>
          <p:cNvPicPr/>
          <p:nvPr/>
        </p:nvPicPr>
        <p:blipFill>
          <a:blip r:embed="rId4"/>
          <a:stretch>
            <a:fillRect/>
          </a:stretch>
        </p:blipFill>
        <p:spPr>
          <a:xfrm>
            <a:off x="0" y="3125559"/>
            <a:ext cx="6299835" cy="2094230"/>
          </a:xfrm>
          <a:prstGeom prst="rect">
            <a:avLst/>
          </a:prstGeom>
        </p:spPr>
      </p:pic>
      <p:pic>
        <p:nvPicPr>
          <p:cNvPr id="4" name="Picture 3"/>
          <p:cNvPicPr/>
          <p:nvPr/>
        </p:nvPicPr>
        <p:blipFill>
          <a:blip r:embed="rId5"/>
          <a:stretch>
            <a:fillRect/>
          </a:stretch>
        </p:blipFill>
        <p:spPr>
          <a:xfrm>
            <a:off x="4962524" y="1912600"/>
            <a:ext cx="4953000" cy="2647950"/>
          </a:xfrm>
          <a:prstGeom prst="rect">
            <a:avLst/>
          </a:prstGeom>
        </p:spPr>
      </p:pic>
    </p:spTree>
    <p:extLst>
      <p:ext uri="{BB962C8B-B14F-4D97-AF65-F5344CB8AC3E}">
        <p14:creationId xmlns:p14="http://schemas.microsoft.com/office/powerpoint/2010/main" val="35218907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p:nvPr/>
        </p:nvPicPr>
        <p:blipFill>
          <a:blip r:embed="rId2"/>
          <a:stretch>
            <a:fillRect/>
          </a:stretch>
        </p:blipFill>
        <p:spPr>
          <a:xfrm>
            <a:off x="47625" y="1852612"/>
            <a:ext cx="4371975" cy="1438275"/>
          </a:xfrm>
          <a:prstGeom prst="rect">
            <a:avLst/>
          </a:prstGeom>
        </p:spPr>
      </p:pic>
      <p:pic>
        <p:nvPicPr>
          <p:cNvPr id="4" name="Picture 3"/>
          <p:cNvPicPr/>
          <p:nvPr/>
        </p:nvPicPr>
        <p:blipFill>
          <a:blip r:embed="rId3"/>
          <a:stretch>
            <a:fillRect/>
          </a:stretch>
        </p:blipFill>
        <p:spPr>
          <a:xfrm>
            <a:off x="4488570" y="301307"/>
            <a:ext cx="4763135" cy="2989580"/>
          </a:xfrm>
          <a:prstGeom prst="rect">
            <a:avLst/>
          </a:prstGeom>
        </p:spPr>
      </p:pic>
      <p:pic>
        <p:nvPicPr>
          <p:cNvPr id="6" name="Picture 5"/>
          <p:cNvPicPr/>
          <p:nvPr/>
        </p:nvPicPr>
        <p:blipFill>
          <a:blip r:embed="rId4"/>
          <a:stretch>
            <a:fillRect/>
          </a:stretch>
        </p:blipFill>
        <p:spPr>
          <a:xfrm>
            <a:off x="0" y="-52229"/>
            <a:ext cx="4419600" cy="1419225"/>
          </a:xfrm>
          <a:prstGeom prst="rect">
            <a:avLst/>
          </a:prstGeom>
        </p:spPr>
      </p:pic>
      <p:pic>
        <p:nvPicPr>
          <p:cNvPr id="7" name="Picture 6"/>
          <p:cNvPicPr/>
          <p:nvPr/>
        </p:nvPicPr>
        <p:blipFill>
          <a:blip r:embed="rId5"/>
          <a:stretch>
            <a:fillRect/>
          </a:stretch>
        </p:blipFill>
        <p:spPr>
          <a:xfrm>
            <a:off x="0" y="3483927"/>
            <a:ext cx="4895850" cy="1800225"/>
          </a:xfrm>
          <a:prstGeom prst="rect">
            <a:avLst/>
          </a:prstGeom>
        </p:spPr>
      </p:pic>
      <p:pic>
        <p:nvPicPr>
          <p:cNvPr id="9" name="Picture 8"/>
          <p:cNvPicPr/>
          <p:nvPr/>
        </p:nvPicPr>
        <p:blipFill>
          <a:blip r:embed="rId6"/>
          <a:stretch>
            <a:fillRect/>
          </a:stretch>
        </p:blipFill>
        <p:spPr>
          <a:xfrm>
            <a:off x="3072857" y="4121467"/>
            <a:ext cx="6299835" cy="988060"/>
          </a:xfrm>
          <a:prstGeom prst="rect">
            <a:avLst/>
          </a:prstGeom>
        </p:spPr>
      </p:pic>
    </p:spTree>
    <p:extLst>
      <p:ext uri="{BB962C8B-B14F-4D97-AF65-F5344CB8AC3E}">
        <p14:creationId xmlns:p14="http://schemas.microsoft.com/office/powerpoint/2010/main" val="42708489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browser Artifact</a:t>
            </a:r>
            <a:endParaRPr lang="en-US" dirty="0"/>
          </a:p>
        </p:txBody>
      </p:sp>
      <p:pic>
        <p:nvPicPr>
          <p:cNvPr id="3" name="Picture 2"/>
          <p:cNvPicPr/>
          <p:nvPr/>
        </p:nvPicPr>
        <p:blipFill>
          <a:blip r:embed="rId2"/>
          <a:stretch>
            <a:fillRect/>
          </a:stretch>
        </p:blipFill>
        <p:spPr>
          <a:xfrm>
            <a:off x="779823" y="1968994"/>
            <a:ext cx="7584353" cy="2772938"/>
          </a:xfrm>
          <a:prstGeom prst="rect">
            <a:avLst/>
          </a:prstGeom>
        </p:spPr>
      </p:pic>
      <p:pic>
        <p:nvPicPr>
          <p:cNvPr id="4" name="Picture 3"/>
          <p:cNvPicPr/>
          <p:nvPr/>
        </p:nvPicPr>
        <p:blipFill>
          <a:blip r:embed="rId3"/>
          <a:stretch>
            <a:fillRect/>
          </a:stretch>
        </p:blipFill>
        <p:spPr>
          <a:xfrm>
            <a:off x="457200" y="1134432"/>
            <a:ext cx="7584353" cy="590035"/>
          </a:xfrm>
          <a:prstGeom prst="rect">
            <a:avLst/>
          </a:prstGeom>
        </p:spPr>
      </p:pic>
    </p:spTree>
    <p:extLst>
      <p:ext uri="{BB962C8B-B14F-4D97-AF65-F5344CB8AC3E}">
        <p14:creationId xmlns:p14="http://schemas.microsoft.com/office/powerpoint/2010/main" val="891033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833480" y="1197620"/>
          <a:ext cx="7364932" cy="2250176"/>
        </p:xfrm>
        <a:graphic>
          <a:graphicData uri="http://schemas.openxmlformats.org/drawingml/2006/table">
            <a:tbl>
              <a:tblPr firstRow="1" firstCol="1" bandRow="1">
                <a:tableStyleId>{74C1A8A3-306A-4EB7-A6B1-4F7E0EB9C5D6}</a:tableStyleId>
              </a:tblPr>
              <a:tblGrid>
                <a:gridCol w="906639"/>
                <a:gridCol w="697827"/>
                <a:gridCol w="1139174"/>
                <a:gridCol w="1139174"/>
                <a:gridCol w="525174"/>
                <a:gridCol w="958194"/>
                <a:gridCol w="958194"/>
                <a:gridCol w="1040556"/>
              </a:tblGrid>
              <a:tr h="281272">
                <a:tc rowSpan="2">
                  <a:txBody>
                    <a:bodyPr/>
                    <a:lstStyle/>
                    <a:p>
                      <a:pPr marL="0" marR="0" algn="ctr">
                        <a:lnSpc>
                          <a:spcPct val="107000"/>
                        </a:lnSpc>
                        <a:spcBef>
                          <a:spcPts val="0"/>
                        </a:spcBef>
                        <a:spcAft>
                          <a:spcPts val="0"/>
                        </a:spcAft>
                      </a:pPr>
                      <a:r>
                        <a:rPr lang="en-IN" sz="1200" dirty="0">
                          <a:effectLst/>
                        </a:rPr>
                        <a:t> </a:t>
                      </a:r>
                      <a:r>
                        <a:rPr lang="en-IN" sz="1200" dirty="0" smtClean="0">
                          <a:effectLst/>
                        </a:rPr>
                        <a:t>Details</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algn="ctr">
                        <a:lnSpc>
                          <a:spcPct val="107000"/>
                        </a:lnSpc>
                        <a:spcBef>
                          <a:spcPts val="0"/>
                        </a:spcBef>
                        <a:spcAft>
                          <a:spcPts val="0"/>
                        </a:spcAft>
                      </a:pPr>
                      <a:r>
                        <a:rPr lang="en-IN" sz="1200" dirty="0">
                          <a:effectLst/>
                        </a:rPr>
                        <a:t>Ram Dump</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en-IN" sz="1200" dirty="0">
                          <a:effectLst/>
                        </a:rPr>
                        <a:t>Disk Analysis</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IN" sz="1200" dirty="0">
                          <a:effectLst/>
                        </a:rPr>
                        <a:t>Networking</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43816">
                <a:tc vMerge="1">
                  <a:txBody>
                    <a:bodyPr/>
                    <a:lstStyle/>
                    <a:p>
                      <a:endParaRPr lang="en-US"/>
                    </a:p>
                  </a:txBody>
                  <a:tcPr/>
                </a:tc>
                <a:tc>
                  <a:txBody>
                    <a:bodyPr/>
                    <a:lstStyle/>
                    <a:p>
                      <a:pPr marL="0" marR="0" algn="ctr">
                        <a:lnSpc>
                          <a:spcPct val="107000"/>
                        </a:lnSpc>
                        <a:spcBef>
                          <a:spcPts val="0"/>
                        </a:spcBef>
                        <a:spcAft>
                          <a:spcPts val="0"/>
                        </a:spcAft>
                      </a:pPr>
                      <a:r>
                        <a:rPr lang="en-IN" sz="1200" dirty="0">
                          <a:effectLst/>
                        </a:rPr>
                        <a:t>Email ID</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Password</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Internal Store password</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DB</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Sync Plain files</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Browse ring history</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Secured network TLSV2</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1272">
                <a:tc>
                  <a:txBody>
                    <a:bodyPr/>
                    <a:lstStyle/>
                    <a:p>
                      <a:pPr marL="0" marR="0" algn="ctr">
                        <a:lnSpc>
                          <a:spcPct val="107000"/>
                        </a:lnSpc>
                        <a:spcBef>
                          <a:spcPts val="0"/>
                        </a:spcBef>
                        <a:spcAft>
                          <a:spcPts val="0"/>
                        </a:spcAft>
                      </a:pPr>
                      <a:r>
                        <a:rPr lang="en-IN" sz="1200" dirty="0">
                          <a:effectLst/>
                        </a:rPr>
                        <a:t>Pcloud</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1272">
                <a:tc>
                  <a:txBody>
                    <a:bodyPr/>
                    <a:lstStyle/>
                    <a:p>
                      <a:pPr marL="0" marR="0" algn="ctr">
                        <a:lnSpc>
                          <a:spcPct val="107000"/>
                        </a:lnSpc>
                        <a:spcBef>
                          <a:spcPts val="0"/>
                        </a:spcBef>
                        <a:spcAft>
                          <a:spcPts val="0"/>
                        </a:spcAft>
                      </a:pPr>
                      <a:r>
                        <a:rPr lang="en-IN" sz="1200" dirty="0">
                          <a:effectLst/>
                        </a:rPr>
                        <a:t>Mega</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1272">
                <a:tc>
                  <a:txBody>
                    <a:bodyPr/>
                    <a:lstStyle/>
                    <a:p>
                      <a:pPr marL="0" marR="0" algn="ctr">
                        <a:lnSpc>
                          <a:spcPct val="107000"/>
                        </a:lnSpc>
                        <a:spcBef>
                          <a:spcPts val="0"/>
                        </a:spcBef>
                        <a:spcAft>
                          <a:spcPts val="0"/>
                        </a:spcAft>
                      </a:pPr>
                      <a:r>
                        <a:rPr lang="en-IN" sz="1200" dirty="0">
                          <a:effectLst/>
                        </a:rPr>
                        <a:t>GDrive</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1272">
                <a:tc>
                  <a:txBody>
                    <a:bodyPr/>
                    <a:lstStyle/>
                    <a:p>
                      <a:pPr marL="0" marR="0" algn="ctr">
                        <a:lnSpc>
                          <a:spcPct val="107000"/>
                        </a:lnSpc>
                        <a:spcBef>
                          <a:spcPts val="0"/>
                        </a:spcBef>
                        <a:spcAft>
                          <a:spcPts val="0"/>
                        </a:spcAft>
                      </a:pPr>
                      <a:r>
                        <a:rPr lang="en-IN" sz="1200" dirty="0">
                          <a:effectLst/>
                        </a:rPr>
                        <a:t>OneDrive</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200" dirty="0">
                          <a:effectLst/>
                          <a:sym typeface="Wingdings" panose="05000000000000000000" pitchFamily="2" charset="2"/>
                        </a:rPr>
                        <a:t></a:t>
                      </a:r>
                      <a:endParaRPr lang="en-US" sz="1200" dirty="0">
                        <a:effectLst/>
                        <a:latin typeface="Times New Roman" panose="02020603050405020304" pitchFamily="18" charset="0"/>
                        <a:ea typeface="Calibri" panose="020F0502020204030204" pitchFamily="34" charset="0"/>
                        <a:cs typeface="Mang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5820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125"/>
            <a:ext cx="8229600" cy="508183"/>
          </a:xfrm>
        </p:spPr>
        <p:txBody>
          <a:bodyPr/>
          <a:lstStyle/>
          <a:p>
            <a:r>
              <a:rPr lang="en-IN" b="1" u="sng" dirty="0"/>
              <a:t>Future Scopes</a:t>
            </a:r>
            <a:endParaRPr lang="en-US" b="1" u="sng" dirty="0"/>
          </a:p>
        </p:txBody>
      </p:sp>
      <p:sp>
        <p:nvSpPr>
          <p:cNvPr id="3" name="TextBox 2"/>
          <p:cNvSpPr txBox="1"/>
          <p:nvPr/>
        </p:nvSpPr>
        <p:spPr>
          <a:xfrm>
            <a:off x="737717" y="1011504"/>
            <a:ext cx="7668566" cy="3108543"/>
          </a:xfrm>
          <a:prstGeom prst="rect">
            <a:avLst/>
          </a:prstGeom>
          <a:noFill/>
        </p:spPr>
        <p:txBody>
          <a:bodyPr wrap="square" rtlCol="0">
            <a:spAutoFit/>
          </a:bodyPr>
          <a:lstStyle/>
          <a:p>
            <a:pPr marL="285750" lvl="0" indent="-285750">
              <a:buFont typeface="Arial" panose="020B0604020202020204" pitchFamily="34" charset="0"/>
              <a:buChar char="•"/>
            </a:pPr>
            <a:r>
              <a:rPr lang="en-IN" dirty="0"/>
              <a:t>We can expand the forensics From Windows Environment to the other Environment like Android, </a:t>
            </a:r>
            <a:r>
              <a:rPr lang="en-IN" dirty="0" smtClean="0"/>
              <a:t>IOS</a:t>
            </a:r>
          </a:p>
          <a:p>
            <a:pPr marL="285750" indent="-285750">
              <a:buFont typeface="Arial" panose="020B0604020202020204" pitchFamily="34" charset="0"/>
              <a:buChar char="•"/>
            </a:pPr>
            <a:r>
              <a:rPr lang="en-IN" dirty="0"/>
              <a:t>We can expand this work to the direction of smart phone forensics.</a:t>
            </a:r>
            <a:endParaRPr lang="en-US" dirty="0"/>
          </a:p>
          <a:p>
            <a:pPr marL="285750" indent="-285750">
              <a:buFont typeface="Arial" panose="020B0604020202020204" pitchFamily="34" charset="0"/>
              <a:buChar char="•"/>
            </a:pPr>
            <a:r>
              <a:rPr lang="en-IN" dirty="0"/>
              <a:t>As the Cloud services are evolving day by day we can expand our works for other service provider as well like Drop Box, amazon, azure</a:t>
            </a:r>
            <a:endParaRPr lang="en-US" dirty="0"/>
          </a:p>
          <a:p>
            <a:pPr marL="285750" indent="-285750">
              <a:buFont typeface="Arial" panose="020B0604020202020204" pitchFamily="34" charset="0"/>
              <a:buChar char="•"/>
            </a:pPr>
            <a:r>
              <a:rPr lang="en-IN" dirty="0"/>
              <a:t>Develop Script Which Can Extract Drives Data from the Android mobiles and tablets without root permission</a:t>
            </a:r>
            <a:r>
              <a:rPr lang="en-IN" dirty="0" smtClean="0"/>
              <a:t>.</a:t>
            </a:r>
          </a:p>
          <a:p>
            <a:pPr marL="285750" lvl="0" indent="-285750">
              <a:buFont typeface="Arial" panose="020B0604020202020204" pitchFamily="34" charset="0"/>
              <a:buChar char="•"/>
            </a:pPr>
            <a:r>
              <a:rPr lang="en-IN" dirty="0"/>
              <a:t>Find Out Database File of Drives</a:t>
            </a:r>
            <a:endParaRPr lang="en-US" dirty="0"/>
          </a:p>
          <a:p>
            <a:pPr marL="285750" indent="-285750">
              <a:buFont typeface="Arial" panose="020B0604020202020204" pitchFamily="34" charset="0"/>
              <a:buChar char="•"/>
            </a:pPr>
            <a:endParaRPr lang="en-US" dirty="0" smtClean="0"/>
          </a:p>
          <a:p>
            <a:pPr marL="285750" lvl="0" indent="-285750">
              <a:buFont typeface="Arial" panose="020B0604020202020204" pitchFamily="34" charset="0"/>
              <a:buChar char="•"/>
            </a:pPr>
            <a:r>
              <a:rPr lang="en-IN" dirty="0"/>
              <a:t>We can make python script that will help us to find the details about deleted files using the log generated by the Drives</a:t>
            </a:r>
            <a:endParaRPr lang="en-US" dirty="0"/>
          </a:p>
          <a:p>
            <a:pPr marL="285750" indent="-285750">
              <a:buFont typeface="Arial" panose="020B0604020202020204" pitchFamily="34" charset="0"/>
              <a:buChar char="•"/>
            </a:pPr>
            <a:endParaRPr lang="en-US" dirty="0" smtClean="0"/>
          </a:p>
          <a:p>
            <a:pPr marL="285750" lvl="0" indent="-285750">
              <a:buFont typeface="Arial" panose="020B0604020202020204" pitchFamily="34" charset="0"/>
              <a:buChar char="•"/>
            </a:pPr>
            <a:r>
              <a:rPr lang="en-IN" dirty="0"/>
              <a:t>Research different decrypt algorithm to decrypt the database.</a:t>
            </a:r>
            <a:endParaRPr lang="en-US" dirty="0"/>
          </a:p>
          <a:p>
            <a:endParaRPr lang="en-US" dirty="0"/>
          </a:p>
          <a:p>
            <a:pPr marL="285750" lvl="0" indent="-285750">
              <a:buFont typeface="Arial" panose="020B0604020202020204" pitchFamily="34" charset="0"/>
              <a:buChar char="•"/>
            </a:pPr>
            <a:endParaRPr lang="en-US" dirty="0"/>
          </a:p>
        </p:txBody>
      </p:sp>
    </p:spTree>
    <p:extLst>
      <p:ext uri="{BB962C8B-B14F-4D97-AF65-F5344CB8AC3E}">
        <p14:creationId xmlns:p14="http://schemas.microsoft.com/office/powerpoint/2010/main" val="6518872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buNone/>
            </a:pPr>
            <a:endParaRPr lang="en-US" dirty="0"/>
          </a:p>
        </p:txBody>
      </p:sp>
      <p:sp>
        <p:nvSpPr>
          <p:cNvPr id="4" name="Rectangle 3"/>
          <p:cNvSpPr/>
          <p:nvPr/>
        </p:nvSpPr>
        <p:spPr>
          <a:xfrm rot="20599841">
            <a:off x="1606287" y="1786922"/>
            <a:ext cx="5931432" cy="1569660"/>
          </a:xfrm>
          <a:prstGeom prst="rect">
            <a:avLst/>
          </a:prstGeom>
          <a:noFill/>
        </p:spPr>
        <p:txBody>
          <a:bodyPr wrap="none" lIns="91440" tIns="45720" rIns="91440" bIns="45720">
            <a:spAutoFit/>
          </a:bodyPr>
          <a:lstStyle/>
          <a:p>
            <a:pPr algn="ctr"/>
            <a:r>
              <a:rPr lang="en-US" sz="9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0289068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6"/>
          <p:cNvPicPr preferRelativeResize="0"/>
          <p:nvPr/>
        </p:nvPicPr>
        <p:blipFill rotWithShape="1">
          <a:blip r:embed="rId3">
            <a:alphaModFix/>
          </a:blip>
          <a:srcRect t="13442"/>
          <a:stretch/>
        </p:blipFill>
        <p:spPr>
          <a:xfrm>
            <a:off x="176850" y="1090800"/>
            <a:ext cx="8839202" cy="3506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92694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43815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33368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72018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97017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8"/>
          <p:cNvSpPr txBox="1">
            <a:spLocks noGrp="1"/>
          </p:cNvSpPr>
          <p:nvPr>
            <p:ph type="ctrTitle"/>
          </p:nvPr>
        </p:nvSpPr>
        <p:spPr>
          <a:xfrm>
            <a:off x="384750" y="-217925"/>
            <a:ext cx="82296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PROBLEM STATEMENT</a:t>
            </a:r>
            <a:endParaRPr sz="2600" dirty="0"/>
          </a:p>
        </p:txBody>
      </p:sp>
      <p:sp>
        <p:nvSpPr>
          <p:cNvPr id="73" name="Google Shape;73;p18"/>
          <p:cNvSpPr txBox="1">
            <a:spLocks noGrp="1"/>
          </p:cNvSpPr>
          <p:nvPr>
            <p:ph type="subTitle" idx="1"/>
          </p:nvPr>
        </p:nvSpPr>
        <p:spPr>
          <a:xfrm>
            <a:off x="457200" y="658900"/>
            <a:ext cx="8229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t>Cloud computing uptake has become widespread among individuals and organizations.This</a:t>
            </a:r>
            <a:endParaRPr sz="1200" dirty="0"/>
          </a:p>
          <a:p>
            <a:pPr marL="0" lvl="0" indent="0" algn="ctr" rtl="0">
              <a:spcBef>
                <a:spcPts val="0"/>
              </a:spcBef>
              <a:spcAft>
                <a:spcPts val="0"/>
              </a:spcAft>
              <a:buClr>
                <a:schemeClr val="dk1"/>
              </a:buClr>
              <a:buSzPts val="1100"/>
              <a:buFont typeface="Arial"/>
              <a:buNone/>
            </a:pPr>
            <a:r>
              <a:rPr lang="en" sz="1200" dirty="0"/>
              <a:t>has come with security challenges as to the safety of the information stored at these data</a:t>
            </a:r>
            <a:endParaRPr sz="1200" dirty="0"/>
          </a:p>
          <a:p>
            <a:pPr marL="0" lvl="0" indent="0" algn="ctr" rtl="0">
              <a:spcBef>
                <a:spcPts val="0"/>
              </a:spcBef>
              <a:spcAft>
                <a:spcPts val="0"/>
              </a:spcAft>
              <a:buClr>
                <a:schemeClr val="dk1"/>
              </a:buClr>
              <a:buSzPts val="1100"/>
              <a:buFont typeface="Arial"/>
              <a:buNone/>
            </a:pPr>
            <a:r>
              <a:rPr lang="en" sz="1200" dirty="0"/>
              <a:t>centers spread across the global in terms of public cloud services.</a:t>
            </a:r>
            <a:endParaRPr sz="1200" dirty="0"/>
          </a:p>
          <a:p>
            <a:pPr marL="0" lvl="0" indent="0" algn="ctr" rtl="0">
              <a:spcBef>
                <a:spcPts val="0"/>
              </a:spcBef>
              <a:spcAft>
                <a:spcPts val="0"/>
              </a:spcAft>
              <a:buNone/>
            </a:pPr>
            <a:endParaRPr sz="1200" dirty="0"/>
          </a:p>
          <a:p>
            <a:pPr marL="0" lvl="0" indent="0" algn="ctr" rtl="0">
              <a:spcBef>
                <a:spcPts val="0"/>
              </a:spcBef>
              <a:spcAft>
                <a:spcPts val="0"/>
              </a:spcAft>
              <a:buClr>
                <a:schemeClr val="dk1"/>
              </a:buClr>
              <a:buSzPts val="1100"/>
              <a:buFont typeface="Arial"/>
              <a:buNone/>
            </a:pPr>
            <a:r>
              <a:rPr lang="en" sz="1200" dirty="0"/>
              <a:t>There has been may case of compromise organization data stored in cloud storage server</a:t>
            </a:r>
            <a:endParaRPr sz="1200" dirty="0"/>
          </a:p>
          <a:p>
            <a:pPr marL="0" lvl="0" indent="0" algn="ctr" rtl="0">
              <a:spcBef>
                <a:spcPts val="0"/>
              </a:spcBef>
              <a:spcAft>
                <a:spcPts val="0"/>
              </a:spcAft>
              <a:buClr>
                <a:schemeClr val="dk1"/>
              </a:buClr>
              <a:buSzPts val="1100"/>
              <a:buFont typeface="Arial"/>
              <a:buNone/>
            </a:pPr>
            <a:r>
              <a:rPr lang="en" sz="1200" dirty="0"/>
              <a:t>with some having consequences on the affected organizations.</a:t>
            </a:r>
            <a:endParaRPr sz="1200" dirty="0"/>
          </a:p>
          <a:p>
            <a:pPr marL="0" lvl="0" indent="0" algn="ctr" rtl="0">
              <a:spcBef>
                <a:spcPts val="0"/>
              </a:spcBef>
              <a:spcAft>
                <a:spcPts val="0"/>
              </a:spcAft>
              <a:buNone/>
            </a:pPr>
            <a:endParaRPr sz="1200" dirty="0"/>
          </a:p>
          <a:p>
            <a:pPr marL="0" lvl="0" indent="0" algn="ctr" rtl="0">
              <a:spcBef>
                <a:spcPts val="0"/>
              </a:spcBef>
              <a:spcAft>
                <a:spcPts val="0"/>
              </a:spcAft>
              <a:buClr>
                <a:schemeClr val="dk1"/>
              </a:buClr>
              <a:buSzPts val="1100"/>
              <a:buFont typeface="Arial"/>
              <a:buNone/>
            </a:pPr>
            <a:r>
              <a:rPr lang="en" sz="1200" dirty="0"/>
              <a:t>There is a record of several reports of attacks on cloud computing service being used to</a:t>
            </a:r>
            <a:endParaRPr sz="1200" dirty="0"/>
          </a:p>
          <a:p>
            <a:pPr marL="0" lvl="0" indent="0" algn="ctr" rtl="0">
              <a:spcBef>
                <a:spcPts val="0"/>
              </a:spcBef>
              <a:spcAft>
                <a:spcPts val="0"/>
              </a:spcAft>
              <a:buClr>
                <a:schemeClr val="dk1"/>
              </a:buClr>
              <a:buSzPts val="1100"/>
              <a:buFont typeface="Arial"/>
              <a:buNone/>
            </a:pPr>
            <a:r>
              <a:rPr lang="en" sz="1200" dirty="0"/>
              <a:t>distribute malware and viruses, lunching Dos attacks targeting at compromising the data</a:t>
            </a:r>
            <a:endParaRPr sz="1200" dirty="0"/>
          </a:p>
          <a:p>
            <a:pPr marL="0" lvl="0" indent="0" algn="ctr" rtl="0">
              <a:spcBef>
                <a:spcPts val="0"/>
              </a:spcBef>
              <a:spcAft>
                <a:spcPts val="0"/>
              </a:spcAft>
              <a:buClr>
                <a:schemeClr val="dk1"/>
              </a:buClr>
              <a:buSzPts val="1100"/>
              <a:buFont typeface="Arial"/>
              <a:buNone/>
            </a:pPr>
            <a:r>
              <a:rPr lang="en" sz="1200" dirty="0"/>
              <a:t>stored on the server or making them inaccessible.</a:t>
            </a:r>
            <a:endParaRPr sz="1200" dirty="0"/>
          </a:p>
          <a:p>
            <a:pPr marL="0" lvl="0" indent="0" algn="ctr" rtl="0">
              <a:spcBef>
                <a:spcPts val="0"/>
              </a:spcBef>
              <a:spcAft>
                <a:spcPts val="0"/>
              </a:spcAft>
              <a:buNone/>
            </a:pPr>
            <a:endParaRPr sz="1200" dirty="0"/>
          </a:p>
          <a:p>
            <a:pPr marL="0" lvl="0" indent="0" algn="ctr" rtl="0">
              <a:spcBef>
                <a:spcPts val="0"/>
              </a:spcBef>
              <a:spcAft>
                <a:spcPts val="0"/>
              </a:spcAft>
              <a:buClr>
                <a:schemeClr val="dk1"/>
              </a:buClr>
              <a:buSzPts val="1100"/>
              <a:buFont typeface="Arial"/>
              <a:buNone/>
            </a:pPr>
            <a:r>
              <a:rPr lang="en" sz="1200" dirty="0"/>
              <a:t>Cybercrime investigation related to cloud services has been top on discussions due to the</a:t>
            </a:r>
            <a:endParaRPr sz="1200" dirty="0"/>
          </a:p>
          <a:p>
            <a:pPr marL="0" lvl="0" indent="0" algn="ctr" rtl="0">
              <a:spcBef>
                <a:spcPts val="0"/>
              </a:spcBef>
              <a:spcAft>
                <a:spcPts val="0"/>
              </a:spcAft>
              <a:buClr>
                <a:schemeClr val="dk1"/>
              </a:buClr>
              <a:buSzPts val="1100"/>
              <a:buFont typeface="Arial"/>
              <a:buNone/>
            </a:pPr>
            <a:r>
              <a:rPr lang="en-IN" sz="1200" dirty="0"/>
              <a:t>C</a:t>
            </a:r>
            <a:r>
              <a:rPr lang="en" sz="1200" dirty="0"/>
              <a:t>hallenges in the acquisition for artifacts especially those residing in the "cloud".</a:t>
            </a:r>
            <a:endParaRPr sz="1200" dirty="0"/>
          </a:p>
          <a:p>
            <a:pPr marL="0" lvl="0" indent="0" algn="ctr" rtl="0">
              <a:spcBef>
                <a:spcPts val="0"/>
              </a:spcBef>
              <a:spcAft>
                <a:spcPts val="0"/>
              </a:spcAft>
              <a:buNone/>
            </a:pPr>
            <a:endParaRPr sz="1200" dirty="0"/>
          </a:p>
          <a:p>
            <a:pPr marL="0" lvl="0" indent="0" algn="ctr" rtl="0">
              <a:spcBef>
                <a:spcPts val="0"/>
              </a:spcBef>
              <a:spcAft>
                <a:spcPts val="0"/>
              </a:spcAft>
              <a:buClr>
                <a:schemeClr val="dk1"/>
              </a:buClr>
              <a:buSzPts val="1100"/>
              <a:buFont typeface="Arial"/>
              <a:buNone/>
            </a:pPr>
            <a:r>
              <a:rPr lang="en" sz="1200" dirty="0"/>
              <a:t>An investigator requires credentials to be able to access the artifacts store in cloud service</a:t>
            </a:r>
            <a:endParaRPr sz="1200" dirty="0"/>
          </a:p>
          <a:p>
            <a:pPr marL="0" lvl="0" indent="0" algn="ctr" rtl="0">
              <a:spcBef>
                <a:spcPts val="0"/>
              </a:spcBef>
              <a:spcAft>
                <a:spcPts val="0"/>
              </a:spcAft>
              <a:buClr>
                <a:schemeClr val="dk1"/>
              </a:buClr>
              <a:buSzPts val="1100"/>
              <a:buFont typeface="Arial"/>
              <a:buNone/>
            </a:pPr>
            <a:r>
              <a:rPr lang="en" sz="1200" dirty="0"/>
              <a:t>data centers associated with the customer under investigation. This research will concentrate</a:t>
            </a:r>
            <a:endParaRPr sz="1200" dirty="0"/>
          </a:p>
          <a:p>
            <a:pPr marL="0" lvl="0" indent="0" algn="ctr" rtl="0">
              <a:spcBef>
                <a:spcPts val="0"/>
              </a:spcBef>
              <a:spcAft>
                <a:spcPts val="0"/>
              </a:spcAft>
              <a:buClr>
                <a:schemeClr val="dk1"/>
              </a:buClr>
              <a:buSzPts val="1100"/>
              <a:buFont typeface="Arial"/>
              <a:buNone/>
            </a:pPr>
            <a:r>
              <a:rPr lang="en" sz="1200" dirty="0"/>
              <a:t>on an analysis of the cloud storage client applications installed on the computers and the</a:t>
            </a:r>
            <a:endParaRPr sz="1200" dirty="0"/>
          </a:p>
          <a:p>
            <a:pPr marL="0" lvl="0" indent="0" algn="ctr" rtl="0">
              <a:spcBef>
                <a:spcPts val="0"/>
              </a:spcBef>
              <a:spcAft>
                <a:spcPts val="0"/>
              </a:spcAft>
              <a:buClr>
                <a:schemeClr val="dk1"/>
              </a:buClr>
              <a:buSzPts val="1100"/>
              <a:buFont typeface="Arial"/>
              <a:buNone/>
            </a:pPr>
            <a:r>
              <a:rPr lang="en" sz="1200" dirty="0"/>
              <a:t>mode of interaction with the cloud storage service.</a:t>
            </a:r>
            <a:endParaRPr sz="1200" dirty="0"/>
          </a:p>
        </p:txBody>
      </p:sp>
    </p:spTree>
    <p:extLst>
      <p:ext uri="{BB962C8B-B14F-4D97-AF65-F5344CB8AC3E}">
        <p14:creationId xmlns:p14="http://schemas.microsoft.com/office/powerpoint/2010/main" val="4205459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341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0"/>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Clouds Infographics</a:t>
            </a:r>
            <a:endParaRPr dirty="0"/>
          </a:p>
        </p:txBody>
      </p:sp>
      <p:sp>
        <p:nvSpPr>
          <p:cNvPr id="751" name="Google Shape;751;p40"/>
          <p:cNvSpPr/>
          <p:nvPr/>
        </p:nvSpPr>
        <p:spPr>
          <a:xfrm>
            <a:off x="1916313" y="1477250"/>
            <a:ext cx="1363325" cy="1483250"/>
          </a:xfrm>
          <a:custGeom>
            <a:avLst/>
            <a:gdLst/>
            <a:ahLst/>
            <a:cxnLst/>
            <a:rect l="l" t="t" r="r" b="b"/>
            <a:pathLst>
              <a:path w="54533" h="59330" extrusionOk="0">
                <a:moveTo>
                  <a:pt x="43479" y="0"/>
                </a:moveTo>
                <a:cubicBezTo>
                  <a:pt x="42162" y="0"/>
                  <a:pt x="38405" y="644"/>
                  <a:pt x="34344" y="7204"/>
                </a:cubicBezTo>
                <a:lnTo>
                  <a:pt x="1" y="58240"/>
                </a:lnTo>
                <a:lnTo>
                  <a:pt x="2219" y="59329"/>
                </a:lnTo>
                <a:lnTo>
                  <a:pt x="36602" y="8252"/>
                </a:lnTo>
                <a:cubicBezTo>
                  <a:pt x="40244" y="2351"/>
                  <a:pt x="43175" y="2190"/>
                  <a:pt x="43497" y="2190"/>
                </a:cubicBezTo>
                <a:lnTo>
                  <a:pt x="43645" y="2217"/>
                </a:lnTo>
                <a:lnTo>
                  <a:pt x="43699" y="2204"/>
                </a:lnTo>
                <a:lnTo>
                  <a:pt x="54533" y="2204"/>
                </a:lnTo>
                <a:lnTo>
                  <a:pt x="54533" y="13"/>
                </a:lnTo>
                <a:lnTo>
                  <a:pt x="43779" y="13"/>
                </a:lnTo>
                <a:cubicBezTo>
                  <a:pt x="43701" y="6"/>
                  <a:pt x="43601" y="0"/>
                  <a:pt x="43479"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40"/>
          <p:cNvSpPr/>
          <p:nvPr/>
        </p:nvSpPr>
        <p:spPr>
          <a:xfrm>
            <a:off x="1513425" y="3149225"/>
            <a:ext cx="2062950" cy="1024725"/>
          </a:xfrm>
          <a:custGeom>
            <a:avLst/>
            <a:gdLst/>
            <a:ahLst/>
            <a:cxnLst/>
            <a:rect l="l" t="t" r="r" b="b"/>
            <a:pathLst>
              <a:path w="82518" h="46925" extrusionOk="0">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40"/>
          <p:cNvSpPr/>
          <p:nvPr/>
        </p:nvSpPr>
        <p:spPr>
          <a:xfrm>
            <a:off x="3279650" y="1111125"/>
            <a:ext cx="836400" cy="824000"/>
          </a:xfrm>
          <a:custGeom>
            <a:avLst/>
            <a:gdLst/>
            <a:ahLst/>
            <a:cxnLst/>
            <a:rect l="l" t="t" r="r" b="b"/>
            <a:pathLst>
              <a:path w="33456" h="32960" extrusionOk="0">
                <a:moveTo>
                  <a:pt x="16721" y="1"/>
                </a:moveTo>
                <a:cubicBezTo>
                  <a:pt x="7487" y="1"/>
                  <a:pt x="0" y="7380"/>
                  <a:pt x="0" y="16480"/>
                </a:cubicBezTo>
                <a:cubicBezTo>
                  <a:pt x="0" y="25580"/>
                  <a:pt x="7487" y="32959"/>
                  <a:pt x="16721" y="32959"/>
                </a:cubicBezTo>
                <a:cubicBezTo>
                  <a:pt x="25969" y="32959"/>
                  <a:pt x="33456" y="25580"/>
                  <a:pt x="33456" y="16480"/>
                </a:cubicBezTo>
                <a:cubicBezTo>
                  <a:pt x="33456" y="7380"/>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40"/>
          <p:cNvSpPr/>
          <p:nvPr/>
        </p:nvSpPr>
        <p:spPr>
          <a:xfrm>
            <a:off x="1098750" y="2401650"/>
            <a:ext cx="3120775" cy="559525"/>
          </a:xfrm>
          <a:custGeom>
            <a:avLst/>
            <a:gdLst/>
            <a:ahLst/>
            <a:cxnLst/>
            <a:rect l="l" t="t" r="r" b="b"/>
            <a:pathLst>
              <a:path w="124831" h="22381" extrusionOk="0">
                <a:moveTo>
                  <a:pt x="111053" y="0"/>
                </a:moveTo>
                <a:cubicBezTo>
                  <a:pt x="110878" y="0"/>
                  <a:pt x="106523" y="14"/>
                  <a:pt x="104077" y="3643"/>
                </a:cubicBezTo>
                <a:lnTo>
                  <a:pt x="94977" y="17232"/>
                </a:lnTo>
                <a:lnTo>
                  <a:pt x="94950" y="17326"/>
                </a:lnTo>
                <a:cubicBezTo>
                  <a:pt x="94896" y="17434"/>
                  <a:pt x="93579" y="20350"/>
                  <a:pt x="87651" y="20431"/>
                </a:cubicBezTo>
                <a:lnTo>
                  <a:pt x="0" y="20431"/>
                </a:lnTo>
                <a:lnTo>
                  <a:pt x="0" y="22380"/>
                </a:lnTo>
                <a:lnTo>
                  <a:pt x="87665" y="22380"/>
                </a:lnTo>
                <a:cubicBezTo>
                  <a:pt x="94708" y="22273"/>
                  <a:pt x="96738" y="18737"/>
                  <a:pt x="97060" y="18065"/>
                </a:cubicBezTo>
                <a:lnTo>
                  <a:pt x="106053" y="4611"/>
                </a:lnTo>
                <a:cubicBezTo>
                  <a:pt x="107827" y="1990"/>
                  <a:pt x="110918" y="1949"/>
                  <a:pt x="111053" y="1949"/>
                </a:cubicBezTo>
                <a:lnTo>
                  <a:pt x="124830" y="1949"/>
                </a:lnTo>
                <a:lnTo>
                  <a:pt x="124830"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40"/>
          <p:cNvSpPr/>
          <p:nvPr/>
        </p:nvSpPr>
        <p:spPr>
          <a:xfrm>
            <a:off x="1070900" y="3149225"/>
            <a:ext cx="3814185" cy="54450"/>
          </a:xfrm>
          <a:custGeom>
            <a:avLst/>
            <a:gdLst/>
            <a:ahLst/>
            <a:cxnLst/>
            <a:rect l="l" t="t" r="r" b="b"/>
            <a:pathLst>
              <a:path w="179766" h="2178" extrusionOk="0">
                <a:moveTo>
                  <a:pt x="0" y="0"/>
                </a:moveTo>
                <a:lnTo>
                  <a:pt x="0" y="2178"/>
                </a:lnTo>
                <a:lnTo>
                  <a:pt x="179765" y="2178"/>
                </a:lnTo>
                <a:lnTo>
                  <a:pt x="179765"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40"/>
          <p:cNvSpPr/>
          <p:nvPr/>
        </p:nvSpPr>
        <p:spPr>
          <a:xfrm>
            <a:off x="3152638" y="3694525"/>
            <a:ext cx="836400" cy="823650"/>
          </a:xfrm>
          <a:custGeom>
            <a:avLst/>
            <a:gdLst/>
            <a:ahLst/>
            <a:cxnLst/>
            <a:rect l="l" t="t" r="r" b="b"/>
            <a:pathLst>
              <a:path w="33456" h="32946" extrusionOk="0">
                <a:moveTo>
                  <a:pt x="16721" y="1"/>
                </a:moveTo>
                <a:cubicBezTo>
                  <a:pt x="7487" y="1"/>
                  <a:pt x="0" y="7367"/>
                  <a:pt x="0" y="16466"/>
                </a:cubicBezTo>
                <a:cubicBezTo>
                  <a:pt x="0" y="25580"/>
                  <a:pt x="7487" y="32946"/>
                  <a:pt x="16721" y="32946"/>
                </a:cubicBezTo>
                <a:cubicBezTo>
                  <a:pt x="25969" y="32946"/>
                  <a:pt x="33456" y="25580"/>
                  <a:pt x="33456" y="16466"/>
                </a:cubicBezTo>
                <a:cubicBezTo>
                  <a:pt x="33456" y="7367"/>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40"/>
          <p:cNvSpPr/>
          <p:nvPr/>
        </p:nvSpPr>
        <p:spPr>
          <a:xfrm>
            <a:off x="3989050" y="1996884"/>
            <a:ext cx="836422" cy="823917"/>
          </a:xfrm>
          <a:custGeom>
            <a:avLst/>
            <a:gdLst/>
            <a:ahLst/>
            <a:cxnLst/>
            <a:rect l="l" t="t" r="r" b="b"/>
            <a:pathLst>
              <a:path w="25082" h="24707" extrusionOk="0">
                <a:moveTo>
                  <a:pt x="12541" y="1"/>
                </a:moveTo>
                <a:cubicBezTo>
                  <a:pt x="5619" y="1"/>
                  <a:pt x="0" y="5525"/>
                  <a:pt x="0" y="12353"/>
                </a:cubicBezTo>
                <a:cubicBezTo>
                  <a:pt x="0" y="19182"/>
                  <a:pt x="5619" y="24706"/>
                  <a:pt x="12541" y="24706"/>
                </a:cubicBezTo>
                <a:cubicBezTo>
                  <a:pt x="19463" y="24706"/>
                  <a:pt x="25082" y="19182"/>
                  <a:pt x="25082" y="12353"/>
                </a:cubicBezTo>
                <a:cubicBezTo>
                  <a:pt x="25082" y="5525"/>
                  <a:pt x="19463" y="1"/>
                  <a:pt x="1254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p:nvPr/>
        </p:nvSpPr>
        <p:spPr>
          <a:xfrm>
            <a:off x="0" y="1277294"/>
            <a:ext cx="1797537" cy="3401341"/>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40"/>
          <p:cNvSpPr/>
          <p:nvPr/>
        </p:nvSpPr>
        <p:spPr>
          <a:xfrm>
            <a:off x="4885075" y="2764548"/>
            <a:ext cx="836465" cy="823804"/>
          </a:xfrm>
          <a:custGeom>
            <a:avLst/>
            <a:gdLst/>
            <a:ahLst/>
            <a:cxnLst/>
            <a:rect l="l" t="t" r="r" b="b"/>
            <a:pathLst>
              <a:path w="31978" h="31494" extrusionOk="0">
                <a:moveTo>
                  <a:pt x="15982" y="1"/>
                </a:moveTo>
                <a:cubicBezTo>
                  <a:pt x="7164" y="1"/>
                  <a:pt x="0" y="7044"/>
                  <a:pt x="0" y="15741"/>
                </a:cubicBezTo>
                <a:cubicBezTo>
                  <a:pt x="0" y="24437"/>
                  <a:pt x="7164" y="31494"/>
                  <a:pt x="15982" y="31494"/>
                </a:cubicBezTo>
                <a:cubicBezTo>
                  <a:pt x="24813" y="31494"/>
                  <a:pt x="31977" y="24437"/>
                  <a:pt x="31977" y="15741"/>
                </a:cubicBezTo>
                <a:cubicBezTo>
                  <a:pt x="31977" y="7044"/>
                  <a:pt x="24813" y="1"/>
                  <a:pt x="15982"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0"/>
          <p:cNvSpPr txBox="1"/>
          <p:nvPr/>
        </p:nvSpPr>
        <p:spPr>
          <a:xfrm flipH="1">
            <a:off x="6087100" y="1114800"/>
            <a:ext cx="2121000" cy="771300"/>
          </a:xfrm>
          <a:prstGeom prst="rect">
            <a:avLst/>
          </a:prstGeom>
          <a:solidFill>
            <a:srgbClr val="EFEFEF"/>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rgbClr val="000000"/>
                </a:solidFill>
                <a:latin typeface="Roboto"/>
                <a:ea typeface="Roboto"/>
                <a:cs typeface="Roboto"/>
                <a:sym typeface="Roboto"/>
              </a:rPr>
              <a:t>It’s the smallest planet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in the Solar System</a:t>
            </a:r>
            <a:endParaRPr sz="1200" dirty="0">
              <a:solidFill>
                <a:srgbClr val="000000"/>
              </a:solidFill>
              <a:latin typeface="Roboto"/>
              <a:ea typeface="Roboto"/>
              <a:cs typeface="Roboto"/>
              <a:sym typeface="Roboto"/>
            </a:endParaRPr>
          </a:p>
        </p:txBody>
      </p:sp>
      <p:sp>
        <p:nvSpPr>
          <p:cNvPr id="761" name="Google Shape;761;p40"/>
          <p:cNvSpPr txBox="1"/>
          <p:nvPr/>
        </p:nvSpPr>
        <p:spPr>
          <a:xfrm flipH="1">
            <a:off x="6087100" y="2923233"/>
            <a:ext cx="21210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rgbClr val="000000"/>
                </a:solidFill>
                <a:latin typeface="Roboto"/>
                <a:ea typeface="Roboto"/>
                <a:cs typeface="Roboto"/>
                <a:sym typeface="Roboto"/>
              </a:rPr>
              <a:t>Venus has a very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poisonous atmosphere</a:t>
            </a:r>
            <a:endParaRPr sz="1200" dirty="0">
              <a:solidFill>
                <a:srgbClr val="000000"/>
              </a:solidFill>
              <a:latin typeface="Roboto"/>
              <a:ea typeface="Roboto"/>
              <a:cs typeface="Roboto"/>
              <a:sym typeface="Roboto"/>
            </a:endParaRPr>
          </a:p>
        </p:txBody>
      </p:sp>
      <p:sp>
        <p:nvSpPr>
          <p:cNvPr id="762" name="Google Shape;762;p40"/>
          <p:cNvSpPr txBox="1"/>
          <p:nvPr/>
        </p:nvSpPr>
        <p:spPr>
          <a:xfrm flipH="1">
            <a:off x="6083219" y="3827450"/>
            <a:ext cx="21210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rgbClr val="000000"/>
                </a:solidFill>
                <a:latin typeface="Roboto"/>
                <a:ea typeface="Roboto"/>
                <a:cs typeface="Roboto"/>
                <a:sym typeface="Roboto"/>
              </a:rPr>
              <a:t>It’s the biggest planet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in the Solar System</a:t>
            </a:r>
            <a:endParaRPr sz="1200" dirty="0">
              <a:solidFill>
                <a:srgbClr val="000000"/>
              </a:solidFill>
              <a:latin typeface="Roboto"/>
              <a:ea typeface="Roboto"/>
              <a:cs typeface="Roboto"/>
              <a:sym typeface="Roboto"/>
            </a:endParaRPr>
          </a:p>
        </p:txBody>
      </p:sp>
      <p:sp>
        <p:nvSpPr>
          <p:cNvPr id="763" name="Google Shape;763;p40"/>
          <p:cNvSpPr txBox="1"/>
          <p:nvPr/>
        </p:nvSpPr>
        <p:spPr>
          <a:xfrm flipH="1">
            <a:off x="6087100" y="2019017"/>
            <a:ext cx="21210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rgbClr val="000000"/>
                </a:solidFill>
                <a:latin typeface="Roboto"/>
                <a:ea typeface="Roboto"/>
                <a:cs typeface="Roboto"/>
                <a:sym typeface="Roboto"/>
              </a:rPr>
              <a:t>It’s composed of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hydrogen and helium</a:t>
            </a:r>
            <a:endParaRPr sz="1200" dirty="0">
              <a:solidFill>
                <a:srgbClr val="000000"/>
              </a:solidFill>
              <a:latin typeface="Roboto"/>
              <a:ea typeface="Roboto"/>
              <a:cs typeface="Roboto"/>
              <a:sym typeface="Roboto"/>
            </a:endParaRPr>
          </a:p>
        </p:txBody>
      </p:sp>
      <p:sp>
        <p:nvSpPr>
          <p:cNvPr id="764" name="Google Shape;764;p40"/>
          <p:cNvSpPr/>
          <p:nvPr/>
        </p:nvSpPr>
        <p:spPr>
          <a:xfrm>
            <a:off x="8208900" y="1111113"/>
            <a:ext cx="477900" cy="771300"/>
          </a:xfrm>
          <a:prstGeom prst="flowChartDelay">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solidFill>
                  <a:schemeClr val="lt1"/>
                </a:solidFill>
                <a:latin typeface="Roboto"/>
                <a:ea typeface="Roboto"/>
                <a:cs typeface="Roboto"/>
                <a:sym typeface="Roboto"/>
              </a:rPr>
              <a:t>1</a:t>
            </a:r>
            <a:endParaRPr dirty="0"/>
          </a:p>
        </p:txBody>
      </p:sp>
      <p:sp>
        <p:nvSpPr>
          <p:cNvPr id="765" name="Google Shape;765;p40"/>
          <p:cNvSpPr/>
          <p:nvPr/>
        </p:nvSpPr>
        <p:spPr>
          <a:xfrm>
            <a:off x="8208900" y="2019038"/>
            <a:ext cx="477900" cy="771300"/>
          </a:xfrm>
          <a:prstGeom prst="flowChartDelay">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2</a:t>
            </a:r>
            <a:endParaRPr dirty="0"/>
          </a:p>
        </p:txBody>
      </p:sp>
      <p:sp>
        <p:nvSpPr>
          <p:cNvPr id="766" name="Google Shape;766;p40"/>
          <p:cNvSpPr/>
          <p:nvPr/>
        </p:nvSpPr>
        <p:spPr>
          <a:xfrm>
            <a:off x="8208900" y="2923225"/>
            <a:ext cx="477900" cy="771300"/>
          </a:xfrm>
          <a:prstGeom prst="flowChartDelay">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3</a:t>
            </a:r>
            <a:endParaRPr dirty="0"/>
          </a:p>
        </p:txBody>
      </p:sp>
      <p:sp>
        <p:nvSpPr>
          <p:cNvPr id="767" name="Google Shape;767;p40"/>
          <p:cNvSpPr/>
          <p:nvPr/>
        </p:nvSpPr>
        <p:spPr>
          <a:xfrm>
            <a:off x="8208900" y="3827400"/>
            <a:ext cx="477900" cy="771300"/>
          </a:xfrm>
          <a:prstGeom prst="flowChartDelay">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4</a:t>
            </a:r>
            <a:endParaRPr dirty="0"/>
          </a:p>
        </p:txBody>
      </p:sp>
      <p:grpSp>
        <p:nvGrpSpPr>
          <p:cNvPr id="768" name="Google Shape;768;p40"/>
          <p:cNvGrpSpPr/>
          <p:nvPr/>
        </p:nvGrpSpPr>
        <p:grpSpPr>
          <a:xfrm>
            <a:off x="3578580" y="1353503"/>
            <a:ext cx="238531" cy="339253"/>
            <a:chOff x="3342725" y="2620775"/>
            <a:chExt cx="338775" cy="481825"/>
          </a:xfrm>
        </p:grpSpPr>
        <p:sp>
          <p:nvSpPr>
            <p:cNvPr id="769" name="Google Shape;769;p4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0" name="Google Shape;770;p4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1" name="Google Shape;771;p4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772" name="Google Shape;772;p40"/>
          <p:cNvGrpSpPr/>
          <p:nvPr/>
        </p:nvGrpSpPr>
        <p:grpSpPr>
          <a:xfrm>
            <a:off x="4268106" y="2235053"/>
            <a:ext cx="278296" cy="339253"/>
            <a:chOff x="3907325" y="2620775"/>
            <a:chExt cx="395250" cy="481825"/>
          </a:xfrm>
        </p:grpSpPr>
        <p:sp>
          <p:nvSpPr>
            <p:cNvPr id="773" name="Google Shape;773;p4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4" name="Google Shape;774;p4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5" name="Google Shape;775;p4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6" name="Google Shape;776;p4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777" name="Google Shape;777;p40"/>
          <p:cNvGrpSpPr/>
          <p:nvPr/>
        </p:nvGrpSpPr>
        <p:grpSpPr>
          <a:xfrm>
            <a:off x="5133679" y="3017421"/>
            <a:ext cx="339253" cy="318042"/>
            <a:chOff x="5049725" y="2635825"/>
            <a:chExt cx="481825" cy="451700"/>
          </a:xfrm>
        </p:grpSpPr>
        <p:sp>
          <p:nvSpPr>
            <p:cNvPr id="778" name="Google Shape;778;p4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79" name="Google Shape;779;p4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0" name="Google Shape;780;p4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781" name="Google Shape;781;p40"/>
          <p:cNvGrpSpPr/>
          <p:nvPr/>
        </p:nvGrpSpPr>
        <p:grpSpPr>
          <a:xfrm>
            <a:off x="3401230" y="3947333"/>
            <a:ext cx="339253" cy="318042"/>
            <a:chOff x="4456875" y="2635825"/>
            <a:chExt cx="481825" cy="451700"/>
          </a:xfrm>
        </p:grpSpPr>
        <p:sp>
          <p:nvSpPr>
            <p:cNvPr id="782" name="Google Shape;782;p4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3" name="Google Shape;783;p4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4" name="Google Shape;784;p4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5" name="Google Shape;785;p4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6" name="Google Shape;786;p4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787" name="Google Shape;787;p4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cxnSp>
        <p:nvCxnSpPr>
          <p:cNvPr id="692" name="Google Shape;692;p38"/>
          <p:cNvCxnSpPr/>
          <p:nvPr/>
        </p:nvCxnSpPr>
        <p:spPr>
          <a:xfrm rot="10800000">
            <a:off x="7299675" y="1853475"/>
            <a:ext cx="0" cy="478800"/>
          </a:xfrm>
          <a:prstGeom prst="straightConnector1">
            <a:avLst/>
          </a:prstGeom>
          <a:noFill/>
          <a:ln w="19050" cap="flat" cmpd="sng">
            <a:solidFill>
              <a:schemeClr val="accent3"/>
            </a:solidFill>
            <a:prstDash val="solid"/>
            <a:round/>
            <a:headEnd type="none" w="med" len="med"/>
            <a:tailEnd type="oval" w="med" len="med"/>
          </a:ln>
        </p:spPr>
      </p:cxnSp>
      <p:cxnSp>
        <p:nvCxnSpPr>
          <p:cNvPr id="693" name="Google Shape;693;p38"/>
          <p:cNvCxnSpPr/>
          <p:nvPr/>
        </p:nvCxnSpPr>
        <p:spPr>
          <a:xfrm rot="10800000">
            <a:off x="1691875" y="1845595"/>
            <a:ext cx="0" cy="473400"/>
          </a:xfrm>
          <a:prstGeom prst="straightConnector1">
            <a:avLst/>
          </a:prstGeom>
          <a:noFill/>
          <a:ln w="19050" cap="flat" cmpd="sng">
            <a:solidFill>
              <a:schemeClr val="accent6"/>
            </a:solidFill>
            <a:prstDash val="solid"/>
            <a:round/>
            <a:headEnd type="none" w="med" len="med"/>
            <a:tailEnd type="oval" w="med" len="med"/>
          </a:ln>
        </p:spPr>
      </p:cxnSp>
      <p:sp>
        <p:nvSpPr>
          <p:cNvPr id="694" name="Google Shape;694;p38"/>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695" name="Google Shape;695;p38"/>
          <p:cNvSpPr/>
          <p:nvPr/>
        </p:nvSpPr>
        <p:spPr>
          <a:xfrm>
            <a:off x="965038" y="2204025"/>
            <a:ext cx="1453650" cy="1708825"/>
          </a:xfrm>
          <a:custGeom>
            <a:avLst/>
            <a:gdLst/>
            <a:ahLst/>
            <a:cxnLst/>
            <a:rect l="l" t="t" r="r" b="b"/>
            <a:pathLst>
              <a:path w="58146" h="68353" extrusionOk="0">
                <a:moveTo>
                  <a:pt x="29939" y="0"/>
                </a:moveTo>
                <a:cubicBezTo>
                  <a:pt x="28341" y="0"/>
                  <a:pt x="26583" y="481"/>
                  <a:pt x="24737" y="1505"/>
                </a:cubicBezTo>
                <a:cubicBezTo>
                  <a:pt x="17369" y="5590"/>
                  <a:pt x="11379" y="16668"/>
                  <a:pt x="11379" y="26242"/>
                </a:cubicBezTo>
                <a:cubicBezTo>
                  <a:pt x="11379" y="28021"/>
                  <a:pt x="11579" y="29625"/>
                  <a:pt x="11980" y="31003"/>
                </a:cubicBezTo>
                <a:cubicBezTo>
                  <a:pt x="11730" y="31129"/>
                  <a:pt x="11504" y="31229"/>
                  <a:pt x="11253" y="31354"/>
                </a:cubicBezTo>
                <a:cubicBezTo>
                  <a:pt x="5038" y="34813"/>
                  <a:pt x="0" y="44136"/>
                  <a:pt x="0" y="52207"/>
                </a:cubicBezTo>
                <a:cubicBezTo>
                  <a:pt x="0" y="55665"/>
                  <a:pt x="927" y="58322"/>
                  <a:pt x="2456" y="59976"/>
                </a:cubicBezTo>
                <a:lnTo>
                  <a:pt x="2381" y="60101"/>
                </a:lnTo>
                <a:lnTo>
                  <a:pt x="12832" y="67445"/>
                </a:lnTo>
                <a:lnTo>
                  <a:pt x="12857" y="67445"/>
                </a:lnTo>
                <a:cubicBezTo>
                  <a:pt x="13779" y="68040"/>
                  <a:pt x="14852" y="68352"/>
                  <a:pt x="16032" y="68352"/>
                </a:cubicBezTo>
                <a:cubicBezTo>
                  <a:pt x="17388" y="68352"/>
                  <a:pt x="18884" y="67940"/>
                  <a:pt x="20451" y="67069"/>
                </a:cubicBezTo>
                <a:lnTo>
                  <a:pt x="46893" y="52432"/>
                </a:lnTo>
                <a:cubicBezTo>
                  <a:pt x="53108" y="48999"/>
                  <a:pt x="58146" y="39650"/>
                  <a:pt x="58146" y="31580"/>
                </a:cubicBezTo>
                <a:cubicBezTo>
                  <a:pt x="58146" y="28347"/>
                  <a:pt x="57344" y="25815"/>
                  <a:pt x="55965" y="24136"/>
                </a:cubicBezTo>
                <a:cubicBezTo>
                  <a:pt x="55239" y="23259"/>
                  <a:pt x="54336" y="22607"/>
                  <a:pt x="53334" y="22257"/>
                </a:cubicBezTo>
                <a:lnTo>
                  <a:pt x="47269" y="17921"/>
                </a:lnTo>
                <a:cubicBezTo>
                  <a:pt x="47269" y="13334"/>
                  <a:pt x="45890" y="9926"/>
                  <a:pt x="43634" y="8046"/>
                </a:cubicBezTo>
                <a:lnTo>
                  <a:pt x="43609" y="8021"/>
                </a:lnTo>
                <a:lnTo>
                  <a:pt x="33659" y="1003"/>
                </a:lnTo>
                <a:lnTo>
                  <a:pt x="33659" y="1028"/>
                </a:lnTo>
                <a:cubicBezTo>
                  <a:pt x="32570" y="356"/>
                  <a:pt x="31314" y="0"/>
                  <a:pt x="29939"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38"/>
          <p:cNvSpPr/>
          <p:nvPr/>
        </p:nvSpPr>
        <p:spPr>
          <a:xfrm>
            <a:off x="1194363" y="2365400"/>
            <a:ext cx="1224325" cy="1547225"/>
          </a:xfrm>
          <a:custGeom>
            <a:avLst/>
            <a:gdLst/>
            <a:ahLst/>
            <a:cxnLst/>
            <a:rect l="l" t="t" r="r" b="b"/>
            <a:pathLst>
              <a:path w="48973" h="61889" extrusionOk="0">
                <a:moveTo>
                  <a:pt x="29966" y="1"/>
                </a:moveTo>
                <a:cubicBezTo>
                  <a:pt x="28360" y="1"/>
                  <a:pt x="26592" y="487"/>
                  <a:pt x="24737" y="1516"/>
                </a:cubicBezTo>
                <a:cubicBezTo>
                  <a:pt x="17369" y="5601"/>
                  <a:pt x="11379" y="16679"/>
                  <a:pt x="11379" y="26253"/>
                </a:cubicBezTo>
                <a:cubicBezTo>
                  <a:pt x="11379" y="28032"/>
                  <a:pt x="11604" y="29611"/>
                  <a:pt x="11980" y="31015"/>
                </a:cubicBezTo>
                <a:cubicBezTo>
                  <a:pt x="11755" y="31140"/>
                  <a:pt x="11504" y="31240"/>
                  <a:pt x="11278" y="31366"/>
                </a:cubicBezTo>
                <a:cubicBezTo>
                  <a:pt x="5038" y="34799"/>
                  <a:pt x="0" y="44148"/>
                  <a:pt x="0" y="52218"/>
                </a:cubicBezTo>
                <a:cubicBezTo>
                  <a:pt x="0" y="58274"/>
                  <a:pt x="2819" y="61889"/>
                  <a:pt x="6852" y="61889"/>
                </a:cubicBezTo>
                <a:cubicBezTo>
                  <a:pt x="8210" y="61889"/>
                  <a:pt x="9706" y="61479"/>
                  <a:pt x="11278" y="60614"/>
                </a:cubicBezTo>
                <a:lnTo>
                  <a:pt x="37720" y="45977"/>
                </a:lnTo>
                <a:cubicBezTo>
                  <a:pt x="43935" y="42544"/>
                  <a:pt x="48973" y="33195"/>
                  <a:pt x="48973" y="25125"/>
                </a:cubicBezTo>
                <a:cubicBezTo>
                  <a:pt x="48973" y="19083"/>
                  <a:pt x="46149" y="15457"/>
                  <a:pt x="42122" y="15457"/>
                </a:cubicBezTo>
                <a:cubicBezTo>
                  <a:pt x="40770" y="15457"/>
                  <a:pt x="39282" y="15866"/>
                  <a:pt x="37720" y="16729"/>
                </a:cubicBezTo>
                <a:cubicBezTo>
                  <a:pt x="37644" y="16779"/>
                  <a:pt x="37594" y="16829"/>
                  <a:pt x="37519" y="16854"/>
                </a:cubicBezTo>
                <a:cubicBezTo>
                  <a:pt x="37895" y="15050"/>
                  <a:pt x="38096" y="13245"/>
                  <a:pt x="38096" y="11466"/>
                </a:cubicBezTo>
                <a:cubicBezTo>
                  <a:pt x="38096" y="4302"/>
                  <a:pt x="34742" y="1"/>
                  <a:pt x="29966"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38"/>
          <p:cNvSpPr/>
          <p:nvPr/>
        </p:nvSpPr>
        <p:spPr>
          <a:xfrm>
            <a:off x="3768613" y="2222438"/>
            <a:ext cx="1454300" cy="1709100"/>
          </a:xfrm>
          <a:custGeom>
            <a:avLst/>
            <a:gdLst/>
            <a:ahLst/>
            <a:cxnLst/>
            <a:rect l="l" t="t" r="r" b="b"/>
            <a:pathLst>
              <a:path w="58172" h="68364" extrusionOk="0">
                <a:moveTo>
                  <a:pt x="29954" y="1"/>
                </a:moveTo>
                <a:cubicBezTo>
                  <a:pt x="28352" y="1"/>
                  <a:pt x="26589" y="489"/>
                  <a:pt x="24738" y="1515"/>
                </a:cubicBezTo>
                <a:cubicBezTo>
                  <a:pt x="17369" y="5601"/>
                  <a:pt x="11379" y="16678"/>
                  <a:pt x="11379" y="26252"/>
                </a:cubicBezTo>
                <a:cubicBezTo>
                  <a:pt x="11379" y="28032"/>
                  <a:pt x="11605" y="29611"/>
                  <a:pt x="11981" y="31014"/>
                </a:cubicBezTo>
                <a:cubicBezTo>
                  <a:pt x="11730" y="31140"/>
                  <a:pt x="11505" y="31240"/>
                  <a:pt x="11279" y="31365"/>
                </a:cubicBezTo>
                <a:cubicBezTo>
                  <a:pt x="5039" y="34799"/>
                  <a:pt x="1" y="44147"/>
                  <a:pt x="1" y="52217"/>
                </a:cubicBezTo>
                <a:cubicBezTo>
                  <a:pt x="1" y="55676"/>
                  <a:pt x="928" y="58333"/>
                  <a:pt x="2457" y="59987"/>
                </a:cubicBezTo>
                <a:lnTo>
                  <a:pt x="2407" y="60112"/>
                </a:lnTo>
                <a:lnTo>
                  <a:pt x="12858" y="67456"/>
                </a:lnTo>
                <a:cubicBezTo>
                  <a:pt x="13791" y="68051"/>
                  <a:pt x="14865" y="68363"/>
                  <a:pt x="16043" y="68363"/>
                </a:cubicBezTo>
                <a:cubicBezTo>
                  <a:pt x="17396" y="68363"/>
                  <a:pt x="18884" y="67951"/>
                  <a:pt x="20452" y="67080"/>
                </a:cubicBezTo>
                <a:lnTo>
                  <a:pt x="46893" y="52443"/>
                </a:lnTo>
                <a:cubicBezTo>
                  <a:pt x="53134" y="49009"/>
                  <a:pt x="58172" y="39661"/>
                  <a:pt x="58172" y="31591"/>
                </a:cubicBezTo>
                <a:cubicBezTo>
                  <a:pt x="58172" y="28358"/>
                  <a:pt x="57345" y="25826"/>
                  <a:pt x="55991" y="24147"/>
                </a:cubicBezTo>
                <a:cubicBezTo>
                  <a:pt x="55264" y="23270"/>
                  <a:pt x="54362" y="22618"/>
                  <a:pt x="53335" y="22267"/>
                </a:cubicBezTo>
                <a:lnTo>
                  <a:pt x="47269" y="17932"/>
                </a:lnTo>
                <a:cubicBezTo>
                  <a:pt x="47269" y="13345"/>
                  <a:pt x="45891" y="9911"/>
                  <a:pt x="43635" y="8057"/>
                </a:cubicBezTo>
                <a:lnTo>
                  <a:pt x="43635" y="8032"/>
                </a:lnTo>
                <a:lnTo>
                  <a:pt x="33685" y="1014"/>
                </a:lnTo>
                <a:lnTo>
                  <a:pt x="33660" y="1039"/>
                </a:lnTo>
                <a:cubicBezTo>
                  <a:pt x="32574" y="358"/>
                  <a:pt x="31323" y="1"/>
                  <a:pt x="29954"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38"/>
          <p:cNvSpPr/>
          <p:nvPr/>
        </p:nvSpPr>
        <p:spPr>
          <a:xfrm>
            <a:off x="3998563" y="2384088"/>
            <a:ext cx="1224350" cy="1547150"/>
          </a:xfrm>
          <a:custGeom>
            <a:avLst/>
            <a:gdLst/>
            <a:ahLst/>
            <a:cxnLst/>
            <a:rect l="l" t="t" r="r" b="b"/>
            <a:pathLst>
              <a:path w="48974" h="61886" extrusionOk="0">
                <a:moveTo>
                  <a:pt x="29963" y="0"/>
                </a:moveTo>
                <a:cubicBezTo>
                  <a:pt x="28359" y="0"/>
                  <a:pt x="26593" y="487"/>
                  <a:pt x="24738" y="1516"/>
                </a:cubicBezTo>
                <a:cubicBezTo>
                  <a:pt x="17344" y="5601"/>
                  <a:pt x="11379" y="16679"/>
                  <a:pt x="11379" y="26253"/>
                </a:cubicBezTo>
                <a:cubicBezTo>
                  <a:pt x="11379" y="28032"/>
                  <a:pt x="11580" y="29611"/>
                  <a:pt x="11956" y="31015"/>
                </a:cubicBezTo>
                <a:cubicBezTo>
                  <a:pt x="11730" y="31140"/>
                  <a:pt x="11505" y="31240"/>
                  <a:pt x="11254" y="31365"/>
                </a:cubicBezTo>
                <a:cubicBezTo>
                  <a:pt x="5039" y="34799"/>
                  <a:pt x="1" y="44147"/>
                  <a:pt x="1" y="52218"/>
                </a:cubicBezTo>
                <a:cubicBezTo>
                  <a:pt x="1" y="58260"/>
                  <a:pt x="2825" y="61885"/>
                  <a:pt x="6852" y="61885"/>
                </a:cubicBezTo>
                <a:cubicBezTo>
                  <a:pt x="8204" y="61885"/>
                  <a:pt x="9692" y="61477"/>
                  <a:pt x="11254" y="60614"/>
                </a:cubicBezTo>
                <a:lnTo>
                  <a:pt x="37695" y="45977"/>
                </a:lnTo>
                <a:cubicBezTo>
                  <a:pt x="43936" y="42543"/>
                  <a:pt x="48974" y="33195"/>
                  <a:pt x="48974" y="25125"/>
                </a:cubicBezTo>
                <a:cubicBezTo>
                  <a:pt x="48974" y="19083"/>
                  <a:pt x="46150" y="15457"/>
                  <a:pt x="42112" y="15457"/>
                </a:cubicBezTo>
                <a:cubicBezTo>
                  <a:pt x="40756" y="15457"/>
                  <a:pt x="39264" y="15866"/>
                  <a:pt x="37695" y="16729"/>
                </a:cubicBezTo>
                <a:cubicBezTo>
                  <a:pt x="37645" y="16779"/>
                  <a:pt x="37570" y="16829"/>
                  <a:pt x="37495" y="16854"/>
                </a:cubicBezTo>
                <a:cubicBezTo>
                  <a:pt x="37871" y="15050"/>
                  <a:pt x="38071" y="13245"/>
                  <a:pt x="38071" y="11466"/>
                </a:cubicBezTo>
                <a:cubicBezTo>
                  <a:pt x="38071" y="4302"/>
                  <a:pt x="34732" y="0"/>
                  <a:pt x="29963"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38"/>
          <p:cNvSpPr/>
          <p:nvPr/>
        </p:nvSpPr>
        <p:spPr>
          <a:xfrm>
            <a:off x="6572838" y="2222438"/>
            <a:ext cx="1453675" cy="1709100"/>
          </a:xfrm>
          <a:custGeom>
            <a:avLst/>
            <a:gdLst/>
            <a:ahLst/>
            <a:cxnLst/>
            <a:rect l="l" t="t" r="r" b="b"/>
            <a:pathLst>
              <a:path w="58147" h="68364" extrusionOk="0">
                <a:moveTo>
                  <a:pt x="29943" y="1"/>
                </a:moveTo>
                <a:cubicBezTo>
                  <a:pt x="28345" y="1"/>
                  <a:pt x="26588" y="489"/>
                  <a:pt x="24738" y="1515"/>
                </a:cubicBezTo>
                <a:cubicBezTo>
                  <a:pt x="17344" y="5601"/>
                  <a:pt x="11379" y="16678"/>
                  <a:pt x="11379" y="26252"/>
                </a:cubicBezTo>
                <a:cubicBezTo>
                  <a:pt x="11379" y="28032"/>
                  <a:pt x="11580" y="29611"/>
                  <a:pt x="11956" y="31014"/>
                </a:cubicBezTo>
                <a:cubicBezTo>
                  <a:pt x="11730" y="31140"/>
                  <a:pt x="11505" y="31240"/>
                  <a:pt x="11254" y="31365"/>
                </a:cubicBezTo>
                <a:cubicBezTo>
                  <a:pt x="5038" y="34799"/>
                  <a:pt x="1" y="44147"/>
                  <a:pt x="1" y="52217"/>
                </a:cubicBezTo>
                <a:cubicBezTo>
                  <a:pt x="1" y="55676"/>
                  <a:pt x="903" y="58333"/>
                  <a:pt x="2457" y="59987"/>
                </a:cubicBezTo>
                <a:lnTo>
                  <a:pt x="2382" y="60112"/>
                </a:lnTo>
                <a:lnTo>
                  <a:pt x="12833" y="67456"/>
                </a:lnTo>
                <a:cubicBezTo>
                  <a:pt x="13766" y="68051"/>
                  <a:pt x="14846" y="68363"/>
                  <a:pt x="16026" y="68363"/>
                </a:cubicBezTo>
                <a:cubicBezTo>
                  <a:pt x="17383" y="68363"/>
                  <a:pt x="18873" y="67951"/>
                  <a:pt x="20427" y="67080"/>
                </a:cubicBezTo>
                <a:lnTo>
                  <a:pt x="46893" y="52443"/>
                </a:lnTo>
                <a:cubicBezTo>
                  <a:pt x="53109" y="49009"/>
                  <a:pt x="58146" y="39661"/>
                  <a:pt x="58146" y="31591"/>
                </a:cubicBezTo>
                <a:cubicBezTo>
                  <a:pt x="58146" y="28358"/>
                  <a:pt x="57344" y="25826"/>
                  <a:pt x="55966" y="24147"/>
                </a:cubicBezTo>
                <a:cubicBezTo>
                  <a:pt x="55239" y="23270"/>
                  <a:pt x="54337" y="22618"/>
                  <a:pt x="53334" y="22267"/>
                </a:cubicBezTo>
                <a:lnTo>
                  <a:pt x="47269" y="17932"/>
                </a:lnTo>
                <a:cubicBezTo>
                  <a:pt x="47269" y="13345"/>
                  <a:pt x="45891" y="9911"/>
                  <a:pt x="43635" y="8057"/>
                </a:cubicBezTo>
                <a:lnTo>
                  <a:pt x="43610" y="8032"/>
                </a:lnTo>
                <a:lnTo>
                  <a:pt x="33660" y="1014"/>
                </a:lnTo>
                <a:lnTo>
                  <a:pt x="33660" y="1039"/>
                </a:lnTo>
                <a:cubicBezTo>
                  <a:pt x="32562" y="358"/>
                  <a:pt x="31310" y="1"/>
                  <a:pt x="29943"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38"/>
          <p:cNvSpPr/>
          <p:nvPr/>
        </p:nvSpPr>
        <p:spPr>
          <a:xfrm>
            <a:off x="6802163" y="2384088"/>
            <a:ext cx="1224350" cy="1547150"/>
          </a:xfrm>
          <a:custGeom>
            <a:avLst/>
            <a:gdLst/>
            <a:ahLst/>
            <a:cxnLst/>
            <a:rect l="l" t="t" r="r" b="b"/>
            <a:pathLst>
              <a:path w="48974" h="61886" extrusionOk="0">
                <a:moveTo>
                  <a:pt x="29967" y="0"/>
                </a:moveTo>
                <a:cubicBezTo>
                  <a:pt x="28360" y="0"/>
                  <a:pt x="26593" y="487"/>
                  <a:pt x="24738" y="1516"/>
                </a:cubicBezTo>
                <a:cubicBezTo>
                  <a:pt x="17369" y="5601"/>
                  <a:pt x="11379" y="16679"/>
                  <a:pt x="11379" y="26253"/>
                </a:cubicBezTo>
                <a:cubicBezTo>
                  <a:pt x="11379" y="28032"/>
                  <a:pt x="11580" y="29611"/>
                  <a:pt x="11981" y="31015"/>
                </a:cubicBezTo>
                <a:cubicBezTo>
                  <a:pt x="11730" y="31140"/>
                  <a:pt x="11504" y="31240"/>
                  <a:pt x="11254" y="31365"/>
                </a:cubicBezTo>
                <a:cubicBezTo>
                  <a:pt x="5038" y="34799"/>
                  <a:pt x="1" y="44147"/>
                  <a:pt x="1" y="52218"/>
                </a:cubicBezTo>
                <a:cubicBezTo>
                  <a:pt x="1" y="58260"/>
                  <a:pt x="2824" y="61885"/>
                  <a:pt x="6852" y="61885"/>
                </a:cubicBezTo>
                <a:cubicBezTo>
                  <a:pt x="8204" y="61885"/>
                  <a:pt x="9692" y="61477"/>
                  <a:pt x="11254" y="60614"/>
                </a:cubicBezTo>
                <a:lnTo>
                  <a:pt x="37720" y="45977"/>
                </a:lnTo>
                <a:cubicBezTo>
                  <a:pt x="43936" y="42543"/>
                  <a:pt x="48973" y="33195"/>
                  <a:pt x="48973" y="25125"/>
                </a:cubicBezTo>
                <a:cubicBezTo>
                  <a:pt x="48973" y="19083"/>
                  <a:pt x="46150" y="15457"/>
                  <a:pt x="42122" y="15457"/>
                </a:cubicBezTo>
                <a:cubicBezTo>
                  <a:pt x="40770" y="15457"/>
                  <a:pt x="39282" y="15866"/>
                  <a:pt x="37720" y="16729"/>
                </a:cubicBezTo>
                <a:cubicBezTo>
                  <a:pt x="37645" y="16779"/>
                  <a:pt x="37570" y="16829"/>
                  <a:pt x="37520" y="16854"/>
                </a:cubicBezTo>
                <a:cubicBezTo>
                  <a:pt x="37896" y="15050"/>
                  <a:pt x="38096" y="13245"/>
                  <a:pt x="38096" y="11466"/>
                </a:cubicBezTo>
                <a:cubicBezTo>
                  <a:pt x="38096" y="4302"/>
                  <a:pt x="34742" y="0"/>
                  <a:pt x="29967"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1" name="Google Shape;701;p38"/>
          <p:cNvGrpSpPr/>
          <p:nvPr/>
        </p:nvGrpSpPr>
        <p:grpSpPr>
          <a:xfrm>
            <a:off x="7176238" y="2676138"/>
            <a:ext cx="476200" cy="925725"/>
            <a:chOff x="7176238" y="2676138"/>
            <a:chExt cx="476200" cy="925725"/>
          </a:xfrm>
        </p:grpSpPr>
        <p:sp>
          <p:nvSpPr>
            <p:cNvPr id="702" name="Google Shape;702;p38"/>
            <p:cNvSpPr/>
            <p:nvPr/>
          </p:nvSpPr>
          <p:spPr>
            <a:xfrm>
              <a:off x="7176238" y="2676138"/>
              <a:ext cx="476200" cy="925450"/>
            </a:xfrm>
            <a:custGeom>
              <a:avLst/>
              <a:gdLst/>
              <a:ahLst/>
              <a:cxnLst/>
              <a:rect l="l" t="t" r="r" b="b"/>
              <a:pathLst>
                <a:path w="19048" h="37018" extrusionOk="0">
                  <a:moveTo>
                    <a:pt x="10933" y="0"/>
                  </a:moveTo>
                  <a:cubicBezTo>
                    <a:pt x="9980" y="0"/>
                    <a:pt x="8874" y="234"/>
                    <a:pt x="7619" y="715"/>
                  </a:cubicBezTo>
                  <a:cubicBezTo>
                    <a:pt x="2607" y="2644"/>
                    <a:pt x="0" y="6604"/>
                    <a:pt x="0" y="11817"/>
                  </a:cubicBezTo>
                  <a:lnTo>
                    <a:pt x="0" y="13572"/>
                  </a:lnTo>
                  <a:lnTo>
                    <a:pt x="3810" y="15903"/>
                  </a:lnTo>
                  <a:lnTo>
                    <a:pt x="5063" y="15401"/>
                  </a:lnTo>
                  <a:lnTo>
                    <a:pt x="5063" y="19963"/>
                  </a:lnTo>
                  <a:lnTo>
                    <a:pt x="8872" y="22269"/>
                  </a:lnTo>
                  <a:lnTo>
                    <a:pt x="10126" y="21792"/>
                  </a:lnTo>
                  <a:cubicBezTo>
                    <a:pt x="10126" y="21918"/>
                    <a:pt x="10126" y="22018"/>
                    <a:pt x="10126" y="22143"/>
                  </a:cubicBezTo>
                  <a:lnTo>
                    <a:pt x="10126" y="24700"/>
                  </a:lnTo>
                  <a:cubicBezTo>
                    <a:pt x="10126" y="26830"/>
                    <a:pt x="9574" y="28008"/>
                    <a:pt x="8647" y="28760"/>
                  </a:cubicBezTo>
                  <a:lnTo>
                    <a:pt x="8647" y="26504"/>
                  </a:lnTo>
                  <a:lnTo>
                    <a:pt x="4837" y="24173"/>
                  </a:lnTo>
                  <a:lnTo>
                    <a:pt x="0" y="26028"/>
                  </a:lnTo>
                  <a:lnTo>
                    <a:pt x="0" y="28735"/>
                  </a:lnTo>
                  <a:cubicBezTo>
                    <a:pt x="0" y="31918"/>
                    <a:pt x="978" y="33898"/>
                    <a:pt x="2882" y="34499"/>
                  </a:cubicBezTo>
                  <a:lnTo>
                    <a:pt x="5714" y="36329"/>
                  </a:lnTo>
                  <a:cubicBezTo>
                    <a:pt x="5815" y="36404"/>
                    <a:pt x="5890" y="36454"/>
                    <a:pt x="5990" y="36504"/>
                  </a:cubicBezTo>
                  <a:lnTo>
                    <a:pt x="6040" y="36554"/>
                  </a:lnTo>
                  <a:lnTo>
                    <a:pt x="6065" y="36554"/>
                  </a:lnTo>
                  <a:cubicBezTo>
                    <a:pt x="6631" y="36860"/>
                    <a:pt x="7309" y="37017"/>
                    <a:pt x="8095" y="37017"/>
                  </a:cubicBezTo>
                  <a:cubicBezTo>
                    <a:pt x="9050" y="37017"/>
                    <a:pt x="10164" y="36785"/>
                    <a:pt x="11429" y="36304"/>
                  </a:cubicBezTo>
                  <a:cubicBezTo>
                    <a:pt x="16441" y="34374"/>
                    <a:pt x="19048" y="30414"/>
                    <a:pt x="19048" y="25201"/>
                  </a:cubicBezTo>
                  <a:lnTo>
                    <a:pt x="19048" y="22645"/>
                  </a:lnTo>
                  <a:cubicBezTo>
                    <a:pt x="19048" y="20364"/>
                    <a:pt x="18547" y="18685"/>
                    <a:pt x="17394" y="17833"/>
                  </a:cubicBezTo>
                  <a:lnTo>
                    <a:pt x="17394" y="17807"/>
                  </a:lnTo>
                  <a:cubicBezTo>
                    <a:pt x="17143" y="17632"/>
                    <a:pt x="16867" y="17507"/>
                    <a:pt x="16567" y="17406"/>
                  </a:cubicBezTo>
                  <a:lnTo>
                    <a:pt x="15740" y="16955"/>
                  </a:lnTo>
                  <a:cubicBezTo>
                    <a:pt x="17995" y="15025"/>
                    <a:pt x="19048" y="12469"/>
                    <a:pt x="19048" y="9111"/>
                  </a:cubicBezTo>
                  <a:lnTo>
                    <a:pt x="19048" y="8284"/>
                  </a:lnTo>
                  <a:cubicBezTo>
                    <a:pt x="19048" y="5878"/>
                    <a:pt x="18496" y="4173"/>
                    <a:pt x="17394" y="3196"/>
                  </a:cubicBezTo>
                  <a:cubicBezTo>
                    <a:pt x="17093" y="2945"/>
                    <a:pt x="16767" y="2745"/>
                    <a:pt x="16391" y="2594"/>
                  </a:cubicBezTo>
                  <a:lnTo>
                    <a:pt x="13584" y="890"/>
                  </a:lnTo>
                  <a:cubicBezTo>
                    <a:pt x="12904" y="303"/>
                    <a:pt x="12018" y="0"/>
                    <a:pt x="10933"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8"/>
            <p:cNvSpPr/>
            <p:nvPr/>
          </p:nvSpPr>
          <p:spPr>
            <a:xfrm>
              <a:off x="7271463" y="2733788"/>
              <a:ext cx="380975" cy="868075"/>
            </a:xfrm>
            <a:custGeom>
              <a:avLst/>
              <a:gdLst/>
              <a:ahLst/>
              <a:cxnLst/>
              <a:rect l="l" t="t" r="r" b="b"/>
              <a:pathLst>
                <a:path w="15239" h="34723" extrusionOk="0">
                  <a:moveTo>
                    <a:pt x="10955" y="0"/>
                  </a:moveTo>
                  <a:cubicBezTo>
                    <a:pt x="10000" y="0"/>
                    <a:pt x="8888" y="235"/>
                    <a:pt x="7620" y="714"/>
                  </a:cubicBezTo>
                  <a:cubicBezTo>
                    <a:pt x="2607" y="2644"/>
                    <a:pt x="1" y="6604"/>
                    <a:pt x="1" y="11817"/>
                  </a:cubicBezTo>
                  <a:lnTo>
                    <a:pt x="1" y="13597"/>
                  </a:lnTo>
                  <a:lnTo>
                    <a:pt x="4838" y="11742"/>
                  </a:lnTo>
                  <a:lnTo>
                    <a:pt x="4838" y="9637"/>
                  </a:lnTo>
                  <a:cubicBezTo>
                    <a:pt x="4838" y="7331"/>
                    <a:pt x="5865" y="6053"/>
                    <a:pt x="7494" y="5426"/>
                  </a:cubicBezTo>
                  <a:cubicBezTo>
                    <a:pt x="7913" y="5265"/>
                    <a:pt x="8291" y="5172"/>
                    <a:pt x="8623" y="5172"/>
                  </a:cubicBezTo>
                  <a:cubicBezTo>
                    <a:pt x="9583" y="5172"/>
                    <a:pt x="10151" y="5953"/>
                    <a:pt x="10151" y="8133"/>
                  </a:cubicBezTo>
                  <a:lnTo>
                    <a:pt x="10151" y="9938"/>
                  </a:lnTo>
                  <a:cubicBezTo>
                    <a:pt x="10151" y="12544"/>
                    <a:pt x="8973" y="13822"/>
                    <a:pt x="7068" y="14549"/>
                  </a:cubicBezTo>
                  <a:lnTo>
                    <a:pt x="5063" y="15326"/>
                  </a:lnTo>
                  <a:lnTo>
                    <a:pt x="5063" y="19963"/>
                  </a:lnTo>
                  <a:lnTo>
                    <a:pt x="6793" y="19311"/>
                  </a:lnTo>
                  <a:cubicBezTo>
                    <a:pt x="7405" y="19074"/>
                    <a:pt x="7927" y="18949"/>
                    <a:pt x="8364" y="18949"/>
                  </a:cubicBezTo>
                  <a:cubicBezTo>
                    <a:pt x="9592" y="18949"/>
                    <a:pt x="10151" y="19932"/>
                    <a:pt x="10151" y="22168"/>
                  </a:cubicBezTo>
                  <a:lnTo>
                    <a:pt x="10151" y="24725"/>
                  </a:lnTo>
                  <a:cubicBezTo>
                    <a:pt x="10151" y="27607"/>
                    <a:pt x="9124" y="28785"/>
                    <a:pt x="7494" y="29411"/>
                  </a:cubicBezTo>
                  <a:cubicBezTo>
                    <a:pt x="7078" y="29565"/>
                    <a:pt x="6701" y="29648"/>
                    <a:pt x="6371" y="29648"/>
                  </a:cubicBezTo>
                  <a:cubicBezTo>
                    <a:pt x="5407" y="29648"/>
                    <a:pt x="4838" y="28941"/>
                    <a:pt x="4838" y="27206"/>
                  </a:cubicBezTo>
                  <a:lnTo>
                    <a:pt x="4838" y="24198"/>
                  </a:lnTo>
                  <a:lnTo>
                    <a:pt x="1" y="26028"/>
                  </a:lnTo>
                  <a:lnTo>
                    <a:pt x="1" y="28735"/>
                  </a:lnTo>
                  <a:cubicBezTo>
                    <a:pt x="1" y="32632"/>
                    <a:pt x="1458" y="34723"/>
                    <a:pt x="4288" y="34723"/>
                  </a:cubicBezTo>
                  <a:cubicBezTo>
                    <a:pt x="5244" y="34723"/>
                    <a:pt x="6355" y="34485"/>
                    <a:pt x="7620" y="33998"/>
                  </a:cubicBezTo>
                  <a:cubicBezTo>
                    <a:pt x="12657" y="32068"/>
                    <a:pt x="15239" y="28108"/>
                    <a:pt x="15239" y="22895"/>
                  </a:cubicBezTo>
                  <a:lnTo>
                    <a:pt x="15239" y="20339"/>
                  </a:lnTo>
                  <a:cubicBezTo>
                    <a:pt x="15239" y="17030"/>
                    <a:pt x="14236" y="15025"/>
                    <a:pt x="11680" y="14875"/>
                  </a:cubicBezTo>
                  <a:cubicBezTo>
                    <a:pt x="14136" y="12920"/>
                    <a:pt x="15239" y="10313"/>
                    <a:pt x="15239" y="6805"/>
                  </a:cubicBezTo>
                  <a:lnTo>
                    <a:pt x="15239" y="5978"/>
                  </a:lnTo>
                  <a:cubicBezTo>
                    <a:pt x="15239" y="2077"/>
                    <a:pt x="13793" y="0"/>
                    <a:pt x="10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4" name="Google Shape;704;p38"/>
          <p:cNvSpPr/>
          <p:nvPr/>
        </p:nvSpPr>
        <p:spPr>
          <a:xfrm>
            <a:off x="1659263" y="2611300"/>
            <a:ext cx="341500" cy="935500"/>
          </a:xfrm>
          <a:custGeom>
            <a:avLst/>
            <a:gdLst/>
            <a:ahLst/>
            <a:cxnLst/>
            <a:rect l="l" t="t" r="r" b="b"/>
            <a:pathLst>
              <a:path w="13660" h="37420" extrusionOk="0">
                <a:moveTo>
                  <a:pt x="8948" y="1"/>
                </a:moveTo>
                <a:lnTo>
                  <a:pt x="8898" y="201"/>
                </a:lnTo>
                <a:lnTo>
                  <a:pt x="5615" y="1630"/>
                </a:lnTo>
                <a:cubicBezTo>
                  <a:pt x="4838" y="4161"/>
                  <a:pt x="3961" y="6442"/>
                  <a:pt x="1" y="8171"/>
                </a:cubicBezTo>
                <a:lnTo>
                  <a:pt x="1" y="11805"/>
                </a:lnTo>
                <a:lnTo>
                  <a:pt x="3961" y="13986"/>
                </a:lnTo>
                <a:lnTo>
                  <a:pt x="3961" y="34888"/>
                </a:lnTo>
                <a:lnTo>
                  <a:pt x="8547" y="37419"/>
                </a:lnTo>
                <a:lnTo>
                  <a:pt x="13660" y="35189"/>
                </a:lnTo>
                <a:lnTo>
                  <a:pt x="13660" y="2657"/>
                </a:lnTo>
                <a:lnTo>
                  <a:pt x="13535" y="2707"/>
                </a:lnTo>
                <a:lnTo>
                  <a:pt x="13535" y="2707"/>
                </a:lnTo>
                <a:lnTo>
                  <a:pt x="13560" y="2532"/>
                </a:lnTo>
                <a:lnTo>
                  <a:pt x="8948"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38"/>
          <p:cNvSpPr/>
          <p:nvPr/>
        </p:nvSpPr>
        <p:spPr>
          <a:xfrm>
            <a:off x="1773938" y="2677100"/>
            <a:ext cx="226825" cy="869700"/>
          </a:xfrm>
          <a:custGeom>
            <a:avLst/>
            <a:gdLst/>
            <a:ahLst/>
            <a:cxnLst/>
            <a:rect l="l" t="t" r="r" b="b"/>
            <a:pathLst>
              <a:path w="9073" h="34788" extrusionOk="0">
                <a:moveTo>
                  <a:pt x="9073" y="0"/>
                </a:moveTo>
                <a:lnTo>
                  <a:pt x="5614" y="1504"/>
                </a:lnTo>
                <a:cubicBezTo>
                  <a:pt x="4837" y="4035"/>
                  <a:pt x="3960" y="6341"/>
                  <a:pt x="0" y="8070"/>
                </a:cubicBezTo>
                <a:lnTo>
                  <a:pt x="0" y="11679"/>
                </a:lnTo>
                <a:lnTo>
                  <a:pt x="3960" y="9950"/>
                </a:lnTo>
                <a:lnTo>
                  <a:pt x="3960" y="34787"/>
                </a:lnTo>
                <a:lnTo>
                  <a:pt x="9073" y="32532"/>
                </a:lnTo>
                <a:lnTo>
                  <a:pt x="9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6" name="Google Shape;706;p38"/>
          <p:cNvGrpSpPr/>
          <p:nvPr/>
        </p:nvGrpSpPr>
        <p:grpSpPr>
          <a:xfrm>
            <a:off x="4366688" y="2662438"/>
            <a:ext cx="487475" cy="990450"/>
            <a:chOff x="4366688" y="2662438"/>
            <a:chExt cx="487475" cy="990450"/>
          </a:xfrm>
        </p:grpSpPr>
        <p:sp>
          <p:nvSpPr>
            <p:cNvPr id="707" name="Google Shape;707;p38"/>
            <p:cNvSpPr/>
            <p:nvPr/>
          </p:nvSpPr>
          <p:spPr>
            <a:xfrm>
              <a:off x="4366688" y="2662438"/>
              <a:ext cx="487475" cy="990450"/>
            </a:xfrm>
            <a:custGeom>
              <a:avLst/>
              <a:gdLst/>
              <a:ahLst/>
              <a:cxnLst/>
              <a:rect l="l" t="t" r="r" b="b"/>
              <a:pathLst>
                <a:path w="19499" h="39618" extrusionOk="0">
                  <a:moveTo>
                    <a:pt x="11318" y="0"/>
                  </a:moveTo>
                  <a:cubicBezTo>
                    <a:pt x="10284" y="0"/>
                    <a:pt x="9054" y="315"/>
                    <a:pt x="7619" y="970"/>
                  </a:cubicBezTo>
                  <a:cubicBezTo>
                    <a:pt x="2607" y="3226"/>
                    <a:pt x="0" y="7386"/>
                    <a:pt x="0" y="12599"/>
                  </a:cubicBezTo>
                  <a:lnTo>
                    <a:pt x="0" y="15757"/>
                  </a:lnTo>
                  <a:lnTo>
                    <a:pt x="4261" y="18038"/>
                  </a:lnTo>
                  <a:lnTo>
                    <a:pt x="7619" y="16534"/>
                  </a:lnTo>
                  <a:lnTo>
                    <a:pt x="7619" y="16534"/>
                  </a:lnTo>
                  <a:cubicBezTo>
                    <a:pt x="4637" y="21923"/>
                    <a:pt x="0" y="26835"/>
                    <a:pt x="0" y="33326"/>
                  </a:cubicBezTo>
                  <a:lnTo>
                    <a:pt x="0" y="37311"/>
                  </a:lnTo>
                  <a:lnTo>
                    <a:pt x="4261" y="39617"/>
                  </a:lnTo>
                  <a:lnTo>
                    <a:pt x="19048" y="32925"/>
                  </a:lnTo>
                  <a:lnTo>
                    <a:pt x="19048" y="28264"/>
                  </a:lnTo>
                  <a:lnTo>
                    <a:pt x="14787" y="25983"/>
                  </a:lnTo>
                  <a:lnTo>
                    <a:pt x="10677" y="27838"/>
                  </a:lnTo>
                  <a:cubicBezTo>
                    <a:pt x="13459" y="22675"/>
                    <a:pt x="19499" y="15858"/>
                    <a:pt x="19499" y="7988"/>
                  </a:cubicBezTo>
                  <a:cubicBezTo>
                    <a:pt x="19499" y="5331"/>
                    <a:pt x="18822" y="3577"/>
                    <a:pt x="17494" y="2775"/>
                  </a:cubicBezTo>
                  <a:cubicBezTo>
                    <a:pt x="17419" y="2725"/>
                    <a:pt x="17344" y="2675"/>
                    <a:pt x="17243" y="2624"/>
                  </a:cubicBezTo>
                  <a:lnTo>
                    <a:pt x="13233" y="469"/>
                  </a:lnTo>
                  <a:cubicBezTo>
                    <a:pt x="13158" y="419"/>
                    <a:pt x="13058" y="394"/>
                    <a:pt x="12983" y="344"/>
                  </a:cubicBezTo>
                  <a:cubicBezTo>
                    <a:pt x="12500" y="116"/>
                    <a:pt x="11945" y="0"/>
                    <a:pt x="11318"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8"/>
            <p:cNvSpPr/>
            <p:nvPr/>
          </p:nvSpPr>
          <p:spPr>
            <a:xfrm>
              <a:off x="4473188" y="2719088"/>
              <a:ext cx="380975" cy="933150"/>
            </a:xfrm>
            <a:custGeom>
              <a:avLst/>
              <a:gdLst/>
              <a:ahLst/>
              <a:cxnLst/>
              <a:rect l="l" t="t" r="r" b="b"/>
              <a:pathLst>
                <a:path w="15239" h="37326" extrusionOk="0">
                  <a:moveTo>
                    <a:pt x="11332" y="1"/>
                  </a:moveTo>
                  <a:cubicBezTo>
                    <a:pt x="10297" y="1"/>
                    <a:pt x="9059" y="316"/>
                    <a:pt x="7620" y="960"/>
                  </a:cubicBezTo>
                  <a:cubicBezTo>
                    <a:pt x="2607" y="3241"/>
                    <a:pt x="1" y="7401"/>
                    <a:pt x="1" y="12614"/>
                  </a:cubicBezTo>
                  <a:lnTo>
                    <a:pt x="1" y="15772"/>
                  </a:lnTo>
                  <a:lnTo>
                    <a:pt x="4838" y="13566"/>
                  </a:lnTo>
                  <a:lnTo>
                    <a:pt x="4838" y="10083"/>
                  </a:lnTo>
                  <a:cubicBezTo>
                    <a:pt x="4838" y="7752"/>
                    <a:pt x="5865" y="6424"/>
                    <a:pt x="7495" y="5672"/>
                  </a:cubicBezTo>
                  <a:cubicBezTo>
                    <a:pt x="7959" y="5464"/>
                    <a:pt x="8373" y="5343"/>
                    <a:pt x="8727" y="5343"/>
                  </a:cubicBezTo>
                  <a:cubicBezTo>
                    <a:pt x="9614" y="5343"/>
                    <a:pt x="10126" y="6107"/>
                    <a:pt x="10126" y="8203"/>
                  </a:cubicBezTo>
                  <a:cubicBezTo>
                    <a:pt x="10126" y="17577"/>
                    <a:pt x="1" y="23767"/>
                    <a:pt x="1" y="33316"/>
                  </a:cubicBezTo>
                  <a:lnTo>
                    <a:pt x="1" y="37326"/>
                  </a:lnTo>
                  <a:lnTo>
                    <a:pt x="14788" y="30634"/>
                  </a:lnTo>
                  <a:lnTo>
                    <a:pt x="14788" y="25973"/>
                  </a:lnTo>
                  <a:lnTo>
                    <a:pt x="5114" y="30359"/>
                  </a:lnTo>
                  <a:cubicBezTo>
                    <a:pt x="5063" y="30158"/>
                    <a:pt x="5063" y="29907"/>
                    <a:pt x="5063" y="29682"/>
                  </a:cubicBezTo>
                  <a:cubicBezTo>
                    <a:pt x="5063" y="24343"/>
                    <a:pt x="15239" y="15922"/>
                    <a:pt x="15239" y="5697"/>
                  </a:cubicBezTo>
                  <a:cubicBezTo>
                    <a:pt x="15239" y="1972"/>
                    <a:pt x="13921" y="1"/>
                    <a:pt x="11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9" name="Google Shape;709;p38"/>
          <p:cNvSpPr/>
          <p:nvPr/>
        </p:nvSpPr>
        <p:spPr>
          <a:xfrm>
            <a:off x="880525" y="4169250"/>
            <a:ext cx="1622700" cy="336900"/>
          </a:xfrm>
          <a:prstGeom prst="roundRect">
            <a:avLst>
              <a:gd name="adj" fmla="val 50000"/>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8"/>
          <p:cNvSpPr/>
          <p:nvPr/>
        </p:nvSpPr>
        <p:spPr>
          <a:xfrm>
            <a:off x="3726688" y="4170675"/>
            <a:ext cx="1622700" cy="336900"/>
          </a:xfrm>
          <a:prstGeom prst="roundRect">
            <a:avLst>
              <a:gd name="adj" fmla="val 50000"/>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8"/>
          <p:cNvSpPr/>
          <p:nvPr/>
        </p:nvSpPr>
        <p:spPr>
          <a:xfrm>
            <a:off x="6572850" y="4169250"/>
            <a:ext cx="1622700" cy="336900"/>
          </a:xfrm>
          <a:prstGeom prst="roundRect">
            <a:avLst>
              <a:gd name="adj" fmla="val 50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2" name="Google Shape;712;p38"/>
          <p:cNvCxnSpPr/>
          <p:nvPr/>
        </p:nvCxnSpPr>
        <p:spPr>
          <a:xfrm rot="10800000">
            <a:off x="4495775" y="1853450"/>
            <a:ext cx="0" cy="448200"/>
          </a:xfrm>
          <a:prstGeom prst="straightConnector1">
            <a:avLst/>
          </a:prstGeom>
          <a:noFill/>
          <a:ln w="19050" cap="flat" cmpd="sng">
            <a:solidFill>
              <a:schemeClr val="accent5"/>
            </a:solidFill>
            <a:prstDash val="solid"/>
            <a:round/>
            <a:headEnd type="none" w="med" len="med"/>
            <a:tailEnd type="oval" w="med" len="med"/>
          </a:ln>
        </p:spPr>
      </p:cxnSp>
      <p:sp>
        <p:nvSpPr>
          <p:cNvPr id="713" name="Google Shape;713;p38"/>
          <p:cNvSpPr/>
          <p:nvPr/>
        </p:nvSpPr>
        <p:spPr>
          <a:xfrm>
            <a:off x="1039675" y="4175550"/>
            <a:ext cx="1304400" cy="324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chemeClr val="accent6"/>
                </a:solidFill>
                <a:latin typeface="Roboto"/>
                <a:ea typeface="Roboto"/>
                <a:cs typeface="Roboto"/>
                <a:sym typeface="Roboto"/>
              </a:rPr>
              <a:t>Jupiter</a:t>
            </a:r>
            <a:endParaRPr sz="1600" b="1" dirty="0">
              <a:solidFill>
                <a:schemeClr val="accent6"/>
              </a:solidFill>
              <a:latin typeface="Roboto"/>
              <a:ea typeface="Roboto"/>
              <a:cs typeface="Roboto"/>
              <a:sym typeface="Roboto"/>
            </a:endParaRPr>
          </a:p>
        </p:txBody>
      </p:sp>
      <p:sp>
        <p:nvSpPr>
          <p:cNvPr id="714" name="Google Shape;714;p38"/>
          <p:cNvSpPr/>
          <p:nvPr/>
        </p:nvSpPr>
        <p:spPr>
          <a:xfrm>
            <a:off x="6732000" y="4169241"/>
            <a:ext cx="1304400" cy="324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chemeClr val="accent3"/>
                </a:solidFill>
                <a:latin typeface="Roboto"/>
                <a:ea typeface="Roboto"/>
                <a:cs typeface="Roboto"/>
                <a:sym typeface="Roboto"/>
              </a:rPr>
              <a:t>Venus</a:t>
            </a:r>
            <a:endParaRPr sz="1600" b="1" dirty="0">
              <a:solidFill>
                <a:schemeClr val="accent3"/>
              </a:solidFill>
              <a:latin typeface="Roboto"/>
              <a:ea typeface="Roboto"/>
              <a:cs typeface="Roboto"/>
              <a:sym typeface="Roboto"/>
            </a:endParaRPr>
          </a:p>
        </p:txBody>
      </p:sp>
      <p:sp>
        <p:nvSpPr>
          <p:cNvPr id="715" name="Google Shape;715;p38"/>
          <p:cNvSpPr/>
          <p:nvPr/>
        </p:nvSpPr>
        <p:spPr>
          <a:xfrm>
            <a:off x="3885838" y="4170687"/>
            <a:ext cx="1304400" cy="3243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chemeClr val="accent5"/>
                </a:solidFill>
                <a:latin typeface="Roboto"/>
                <a:ea typeface="Roboto"/>
                <a:cs typeface="Roboto"/>
                <a:sym typeface="Roboto"/>
              </a:rPr>
              <a:t>Mercury</a:t>
            </a:r>
            <a:endParaRPr sz="1600" b="1" dirty="0">
              <a:solidFill>
                <a:schemeClr val="accent5"/>
              </a:solidFill>
              <a:latin typeface="Roboto"/>
              <a:ea typeface="Roboto"/>
              <a:cs typeface="Roboto"/>
              <a:sym typeface="Roboto"/>
            </a:endParaRPr>
          </a:p>
        </p:txBody>
      </p:sp>
      <p:sp>
        <p:nvSpPr>
          <p:cNvPr id="716" name="Google Shape;716;p38"/>
          <p:cNvSpPr txBox="1"/>
          <p:nvPr/>
        </p:nvSpPr>
        <p:spPr>
          <a:xfrm>
            <a:off x="3601175" y="1276125"/>
            <a:ext cx="1789200" cy="48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It’s the smallest planet in the Solar System</a:t>
            </a:r>
            <a:endParaRPr sz="1200" dirty="0">
              <a:solidFill>
                <a:srgbClr val="000000"/>
              </a:solidFill>
              <a:latin typeface="Roboto"/>
              <a:ea typeface="Roboto"/>
              <a:cs typeface="Roboto"/>
              <a:sym typeface="Roboto"/>
            </a:endParaRPr>
          </a:p>
        </p:txBody>
      </p:sp>
      <p:sp>
        <p:nvSpPr>
          <p:cNvPr id="717" name="Google Shape;717;p38"/>
          <p:cNvSpPr txBox="1"/>
          <p:nvPr/>
        </p:nvSpPr>
        <p:spPr>
          <a:xfrm>
            <a:off x="797250" y="1311995"/>
            <a:ext cx="1789200" cy="48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It’s the biggest planet in the Solar System</a:t>
            </a:r>
            <a:endParaRPr sz="1200" dirty="0">
              <a:solidFill>
                <a:srgbClr val="000000"/>
              </a:solidFill>
              <a:latin typeface="Roboto"/>
              <a:ea typeface="Roboto"/>
              <a:cs typeface="Roboto"/>
              <a:sym typeface="Roboto"/>
            </a:endParaRPr>
          </a:p>
        </p:txBody>
      </p:sp>
      <p:sp>
        <p:nvSpPr>
          <p:cNvPr id="718" name="Google Shape;718;p38"/>
          <p:cNvSpPr txBox="1"/>
          <p:nvPr/>
        </p:nvSpPr>
        <p:spPr>
          <a:xfrm>
            <a:off x="6405088" y="1276137"/>
            <a:ext cx="1789200" cy="48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Venus has a very poisonous atmosphere</a:t>
            </a:r>
            <a:endParaRPr sz="1200" dirty="0">
              <a:solidFill>
                <a:srgbClr val="00000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9"/>
          <p:cNvSpPr/>
          <p:nvPr/>
        </p:nvSpPr>
        <p:spPr>
          <a:xfrm>
            <a:off x="2775689" y="3526100"/>
            <a:ext cx="1110806" cy="634882"/>
          </a:xfrm>
          <a:custGeom>
            <a:avLst/>
            <a:gdLst/>
            <a:ahLst/>
            <a:cxnLst/>
            <a:rect l="l" t="t" r="r" b="b"/>
            <a:pathLst>
              <a:path w="54814" h="31329" extrusionOk="0">
                <a:moveTo>
                  <a:pt x="54813" y="17444"/>
                </a:moveTo>
                <a:cubicBezTo>
                  <a:pt x="54813" y="13960"/>
                  <a:pt x="51981" y="11128"/>
                  <a:pt x="48497" y="11128"/>
                </a:cubicBezTo>
                <a:cubicBezTo>
                  <a:pt x="48297" y="11128"/>
                  <a:pt x="48096" y="11128"/>
                  <a:pt x="47896" y="11153"/>
                </a:cubicBezTo>
                <a:cubicBezTo>
                  <a:pt x="47319" y="7845"/>
                  <a:pt x="44412" y="5313"/>
                  <a:pt x="40928" y="5313"/>
                </a:cubicBezTo>
                <a:cubicBezTo>
                  <a:pt x="39700" y="5313"/>
                  <a:pt x="38522" y="5639"/>
                  <a:pt x="37520" y="6191"/>
                </a:cubicBezTo>
                <a:cubicBezTo>
                  <a:pt x="36141" y="2582"/>
                  <a:pt x="32633" y="0"/>
                  <a:pt x="28547" y="0"/>
                </a:cubicBezTo>
                <a:cubicBezTo>
                  <a:pt x="24963" y="0"/>
                  <a:pt x="21856" y="1955"/>
                  <a:pt x="20202" y="4862"/>
                </a:cubicBezTo>
                <a:cubicBezTo>
                  <a:pt x="18948" y="3885"/>
                  <a:pt x="17369" y="3283"/>
                  <a:pt x="15665" y="3283"/>
                </a:cubicBezTo>
                <a:cubicBezTo>
                  <a:pt x="11956" y="3283"/>
                  <a:pt x="8873" y="6040"/>
                  <a:pt x="8397" y="9624"/>
                </a:cubicBezTo>
                <a:cubicBezTo>
                  <a:pt x="8196" y="9624"/>
                  <a:pt x="7971" y="9599"/>
                  <a:pt x="7770" y="9599"/>
                </a:cubicBezTo>
                <a:cubicBezTo>
                  <a:pt x="3485" y="9599"/>
                  <a:pt x="1" y="13083"/>
                  <a:pt x="1" y="17369"/>
                </a:cubicBezTo>
                <a:cubicBezTo>
                  <a:pt x="1" y="21654"/>
                  <a:pt x="3485" y="25138"/>
                  <a:pt x="7770" y="25138"/>
                </a:cubicBezTo>
                <a:cubicBezTo>
                  <a:pt x="8623" y="25138"/>
                  <a:pt x="9450" y="25013"/>
                  <a:pt x="10227" y="24737"/>
                </a:cubicBezTo>
                <a:cubicBezTo>
                  <a:pt x="11154" y="27394"/>
                  <a:pt x="13685" y="29324"/>
                  <a:pt x="16668" y="29324"/>
                </a:cubicBezTo>
                <a:cubicBezTo>
                  <a:pt x="18823" y="29324"/>
                  <a:pt x="20753" y="28321"/>
                  <a:pt x="22006" y="26742"/>
                </a:cubicBezTo>
                <a:cubicBezTo>
                  <a:pt x="23109" y="27419"/>
                  <a:pt x="24387" y="27795"/>
                  <a:pt x="25765" y="27795"/>
                </a:cubicBezTo>
                <a:cubicBezTo>
                  <a:pt x="27370" y="27795"/>
                  <a:pt x="28823" y="27293"/>
                  <a:pt x="30026" y="26416"/>
                </a:cubicBezTo>
                <a:cubicBezTo>
                  <a:pt x="31831" y="29374"/>
                  <a:pt x="35064" y="31329"/>
                  <a:pt x="38773" y="31329"/>
                </a:cubicBezTo>
                <a:cubicBezTo>
                  <a:pt x="43510" y="31329"/>
                  <a:pt x="47495" y="28120"/>
                  <a:pt x="48673" y="23760"/>
                </a:cubicBezTo>
                <a:cubicBezTo>
                  <a:pt x="52081" y="23659"/>
                  <a:pt x="54813" y="20877"/>
                  <a:pt x="54813" y="17444"/>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39"/>
          <p:cNvSpPr/>
          <p:nvPr/>
        </p:nvSpPr>
        <p:spPr>
          <a:xfrm>
            <a:off x="1664889" y="1893400"/>
            <a:ext cx="1110806" cy="634882"/>
          </a:xfrm>
          <a:custGeom>
            <a:avLst/>
            <a:gdLst/>
            <a:ahLst/>
            <a:cxnLst/>
            <a:rect l="l" t="t" r="r" b="b"/>
            <a:pathLst>
              <a:path w="54814" h="31329" extrusionOk="0">
                <a:moveTo>
                  <a:pt x="54813" y="17444"/>
                </a:moveTo>
                <a:cubicBezTo>
                  <a:pt x="54813" y="13960"/>
                  <a:pt x="51981" y="11128"/>
                  <a:pt x="48497" y="11128"/>
                </a:cubicBezTo>
                <a:cubicBezTo>
                  <a:pt x="48297" y="11128"/>
                  <a:pt x="48096" y="11128"/>
                  <a:pt x="47896" y="11153"/>
                </a:cubicBezTo>
                <a:cubicBezTo>
                  <a:pt x="47319" y="7845"/>
                  <a:pt x="44412" y="5313"/>
                  <a:pt x="40928" y="5313"/>
                </a:cubicBezTo>
                <a:cubicBezTo>
                  <a:pt x="39700" y="5313"/>
                  <a:pt x="38522" y="5639"/>
                  <a:pt x="37520" y="6191"/>
                </a:cubicBezTo>
                <a:cubicBezTo>
                  <a:pt x="36141" y="2582"/>
                  <a:pt x="32633" y="0"/>
                  <a:pt x="28547" y="0"/>
                </a:cubicBezTo>
                <a:cubicBezTo>
                  <a:pt x="24963" y="0"/>
                  <a:pt x="21856" y="1955"/>
                  <a:pt x="20202" y="4862"/>
                </a:cubicBezTo>
                <a:cubicBezTo>
                  <a:pt x="18948" y="3885"/>
                  <a:pt x="17369" y="3283"/>
                  <a:pt x="15665" y="3283"/>
                </a:cubicBezTo>
                <a:cubicBezTo>
                  <a:pt x="11956" y="3283"/>
                  <a:pt x="8873" y="6040"/>
                  <a:pt x="8397" y="9624"/>
                </a:cubicBezTo>
                <a:cubicBezTo>
                  <a:pt x="8196" y="9624"/>
                  <a:pt x="7971" y="9599"/>
                  <a:pt x="7770" y="9599"/>
                </a:cubicBezTo>
                <a:cubicBezTo>
                  <a:pt x="3485" y="9599"/>
                  <a:pt x="1" y="13083"/>
                  <a:pt x="1" y="17369"/>
                </a:cubicBezTo>
                <a:cubicBezTo>
                  <a:pt x="1" y="21654"/>
                  <a:pt x="3485" y="25138"/>
                  <a:pt x="7770" y="25138"/>
                </a:cubicBezTo>
                <a:cubicBezTo>
                  <a:pt x="8623" y="25138"/>
                  <a:pt x="9450" y="25013"/>
                  <a:pt x="10227" y="24737"/>
                </a:cubicBezTo>
                <a:cubicBezTo>
                  <a:pt x="11154" y="27394"/>
                  <a:pt x="13685" y="29324"/>
                  <a:pt x="16668" y="29324"/>
                </a:cubicBezTo>
                <a:cubicBezTo>
                  <a:pt x="18823" y="29324"/>
                  <a:pt x="20753" y="28321"/>
                  <a:pt x="22006" y="26742"/>
                </a:cubicBezTo>
                <a:cubicBezTo>
                  <a:pt x="23109" y="27419"/>
                  <a:pt x="24387" y="27795"/>
                  <a:pt x="25765" y="27795"/>
                </a:cubicBezTo>
                <a:cubicBezTo>
                  <a:pt x="27370" y="27795"/>
                  <a:pt x="28823" y="27293"/>
                  <a:pt x="30026" y="26416"/>
                </a:cubicBezTo>
                <a:cubicBezTo>
                  <a:pt x="31831" y="29374"/>
                  <a:pt x="35064" y="31329"/>
                  <a:pt x="38773" y="31329"/>
                </a:cubicBezTo>
                <a:cubicBezTo>
                  <a:pt x="43510" y="31329"/>
                  <a:pt x="47495" y="28120"/>
                  <a:pt x="48673" y="23760"/>
                </a:cubicBezTo>
                <a:cubicBezTo>
                  <a:pt x="52081" y="23659"/>
                  <a:pt x="54813" y="20877"/>
                  <a:pt x="54813" y="17444"/>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9"/>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726" name="Google Shape;726;p39"/>
          <p:cNvSpPr/>
          <p:nvPr/>
        </p:nvSpPr>
        <p:spPr>
          <a:xfrm>
            <a:off x="1158325" y="1693800"/>
            <a:ext cx="2637833" cy="2750116"/>
          </a:xfrm>
          <a:custGeom>
            <a:avLst/>
            <a:gdLst/>
            <a:ahLst/>
            <a:cxnLst/>
            <a:rect l="l" t="t" r="r" b="b"/>
            <a:pathLst>
              <a:path w="98749" h="100077" extrusionOk="0">
                <a:moveTo>
                  <a:pt x="95465" y="1"/>
                </a:moveTo>
                <a:lnTo>
                  <a:pt x="95465" y="10227"/>
                </a:lnTo>
                <a:lnTo>
                  <a:pt x="95465" y="12783"/>
                </a:lnTo>
                <a:lnTo>
                  <a:pt x="95415" y="13610"/>
                </a:lnTo>
                <a:lnTo>
                  <a:pt x="95390" y="14011"/>
                </a:lnTo>
                <a:cubicBezTo>
                  <a:pt x="95390" y="14136"/>
                  <a:pt x="95365" y="14287"/>
                  <a:pt x="95340" y="14412"/>
                </a:cubicBezTo>
                <a:cubicBezTo>
                  <a:pt x="95290" y="14663"/>
                  <a:pt x="95265" y="14938"/>
                  <a:pt x="95215" y="15189"/>
                </a:cubicBezTo>
                <a:lnTo>
                  <a:pt x="95014" y="15966"/>
                </a:lnTo>
                <a:cubicBezTo>
                  <a:pt x="94989" y="16091"/>
                  <a:pt x="94964" y="16217"/>
                  <a:pt x="94914" y="16342"/>
                </a:cubicBezTo>
                <a:lnTo>
                  <a:pt x="94788" y="16718"/>
                </a:lnTo>
                <a:cubicBezTo>
                  <a:pt x="94688" y="16968"/>
                  <a:pt x="94613" y="17219"/>
                  <a:pt x="94513" y="17470"/>
                </a:cubicBezTo>
                <a:cubicBezTo>
                  <a:pt x="94262" y="17946"/>
                  <a:pt x="94062" y="18447"/>
                  <a:pt x="93761" y="18873"/>
                </a:cubicBezTo>
                <a:cubicBezTo>
                  <a:pt x="93510" y="19349"/>
                  <a:pt x="93159" y="19750"/>
                  <a:pt x="92859" y="20202"/>
                </a:cubicBezTo>
                <a:cubicBezTo>
                  <a:pt x="92683" y="20402"/>
                  <a:pt x="92483" y="20577"/>
                  <a:pt x="92307" y="20778"/>
                </a:cubicBezTo>
                <a:lnTo>
                  <a:pt x="92057" y="21104"/>
                </a:lnTo>
                <a:lnTo>
                  <a:pt x="91756" y="21354"/>
                </a:lnTo>
                <a:cubicBezTo>
                  <a:pt x="91555" y="21530"/>
                  <a:pt x="91355" y="21730"/>
                  <a:pt x="91154" y="21906"/>
                </a:cubicBezTo>
                <a:cubicBezTo>
                  <a:pt x="90929" y="22056"/>
                  <a:pt x="90728" y="22207"/>
                  <a:pt x="90503" y="22382"/>
                </a:cubicBezTo>
                <a:cubicBezTo>
                  <a:pt x="89626" y="22958"/>
                  <a:pt x="88698" y="23510"/>
                  <a:pt x="87671" y="23836"/>
                </a:cubicBezTo>
                <a:lnTo>
                  <a:pt x="87320" y="23961"/>
                </a:lnTo>
                <a:cubicBezTo>
                  <a:pt x="87194" y="24011"/>
                  <a:pt x="87044" y="24036"/>
                  <a:pt x="86919" y="24061"/>
                </a:cubicBezTo>
                <a:cubicBezTo>
                  <a:pt x="86668" y="24136"/>
                  <a:pt x="86418" y="24187"/>
                  <a:pt x="86167" y="24262"/>
                </a:cubicBezTo>
                <a:cubicBezTo>
                  <a:pt x="85891" y="24312"/>
                  <a:pt x="85615" y="24337"/>
                  <a:pt x="85365" y="24387"/>
                </a:cubicBezTo>
                <a:cubicBezTo>
                  <a:pt x="85240" y="24412"/>
                  <a:pt x="85114" y="24437"/>
                  <a:pt x="84964" y="24437"/>
                </a:cubicBezTo>
                <a:lnTo>
                  <a:pt x="84563" y="24462"/>
                </a:lnTo>
                <a:lnTo>
                  <a:pt x="83736" y="24512"/>
                </a:lnTo>
                <a:lnTo>
                  <a:pt x="72808" y="24512"/>
                </a:lnTo>
                <a:lnTo>
                  <a:pt x="71931" y="24562"/>
                </a:lnTo>
                <a:cubicBezTo>
                  <a:pt x="71355" y="24588"/>
                  <a:pt x="70753" y="24588"/>
                  <a:pt x="70177" y="24663"/>
                </a:cubicBezTo>
                <a:lnTo>
                  <a:pt x="68447" y="24938"/>
                </a:lnTo>
                <a:cubicBezTo>
                  <a:pt x="66142" y="25364"/>
                  <a:pt x="63886" y="26066"/>
                  <a:pt x="61781" y="27144"/>
                </a:cubicBezTo>
                <a:lnTo>
                  <a:pt x="61004" y="27520"/>
                </a:lnTo>
                <a:cubicBezTo>
                  <a:pt x="60728" y="27645"/>
                  <a:pt x="60503" y="27821"/>
                  <a:pt x="60252" y="27971"/>
                </a:cubicBezTo>
                <a:lnTo>
                  <a:pt x="58748" y="28873"/>
                </a:lnTo>
                <a:cubicBezTo>
                  <a:pt x="57796" y="29575"/>
                  <a:pt x="56843" y="30227"/>
                  <a:pt x="55991" y="31054"/>
                </a:cubicBezTo>
                <a:cubicBezTo>
                  <a:pt x="55565" y="31455"/>
                  <a:pt x="55114" y="31831"/>
                  <a:pt x="54713" y="32257"/>
                </a:cubicBezTo>
                <a:lnTo>
                  <a:pt x="53535" y="33560"/>
                </a:lnTo>
                <a:cubicBezTo>
                  <a:pt x="53159" y="33986"/>
                  <a:pt x="52808" y="34462"/>
                  <a:pt x="52457" y="34938"/>
                </a:cubicBezTo>
                <a:lnTo>
                  <a:pt x="51931" y="35640"/>
                </a:lnTo>
                <a:cubicBezTo>
                  <a:pt x="51781" y="35866"/>
                  <a:pt x="51630" y="36141"/>
                  <a:pt x="51480" y="36392"/>
                </a:cubicBezTo>
                <a:cubicBezTo>
                  <a:pt x="51154" y="36893"/>
                  <a:pt x="50853" y="37395"/>
                  <a:pt x="50553" y="37896"/>
                </a:cubicBezTo>
                <a:lnTo>
                  <a:pt x="49801" y="39475"/>
                </a:lnTo>
                <a:cubicBezTo>
                  <a:pt x="49675" y="39725"/>
                  <a:pt x="49525" y="40001"/>
                  <a:pt x="49425" y="40277"/>
                </a:cubicBezTo>
                <a:lnTo>
                  <a:pt x="49124" y="41104"/>
                </a:lnTo>
                <a:cubicBezTo>
                  <a:pt x="48924" y="41655"/>
                  <a:pt x="48698" y="42182"/>
                  <a:pt x="48548" y="42758"/>
                </a:cubicBezTo>
                <a:cubicBezTo>
                  <a:pt x="48247" y="43886"/>
                  <a:pt x="47946" y="45014"/>
                  <a:pt x="47796" y="46192"/>
                </a:cubicBezTo>
                <a:lnTo>
                  <a:pt x="47670" y="47069"/>
                </a:lnTo>
                <a:lnTo>
                  <a:pt x="47595" y="47495"/>
                </a:lnTo>
                <a:lnTo>
                  <a:pt x="47570" y="47921"/>
                </a:lnTo>
                <a:lnTo>
                  <a:pt x="47495" y="49675"/>
                </a:lnTo>
                <a:lnTo>
                  <a:pt x="47470" y="50101"/>
                </a:lnTo>
                <a:lnTo>
                  <a:pt x="47470" y="50427"/>
                </a:lnTo>
                <a:lnTo>
                  <a:pt x="47470" y="51054"/>
                </a:lnTo>
                <a:lnTo>
                  <a:pt x="47470" y="52332"/>
                </a:lnTo>
                <a:lnTo>
                  <a:pt x="47470" y="54888"/>
                </a:lnTo>
                <a:lnTo>
                  <a:pt x="47470" y="55540"/>
                </a:lnTo>
                <a:lnTo>
                  <a:pt x="47470" y="55690"/>
                </a:lnTo>
                <a:lnTo>
                  <a:pt x="47470" y="55791"/>
                </a:lnTo>
                <a:lnTo>
                  <a:pt x="47445" y="55991"/>
                </a:lnTo>
                <a:cubicBezTo>
                  <a:pt x="47445" y="56267"/>
                  <a:pt x="47420" y="56518"/>
                  <a:pt x="47420" y="56793"/>
                </a:cubicBezTo>
                <a:cubicBezTo>
                  <a:pt x="47395" y="57069"/>
                  <a:pt x="47320" y="57320"/>
                  <a:pt x="47294" y="57595"/>
                </a:cubicBezTo>
                <a:lnTo>
                  <a:pt x="47244" y="57971"/>
                </a:lnTo>
                <a:cubicBezTo>
                  <a:pt x="47219" y="58122"/>
                  <a:pt x="47169" y="58247"/>
                  <a:pt x="47144" y="58372"/>
                </a:cubicBezTo>
                <a:cubicBezTo>
                  <a:pt x="47069" y="58623"/>
                  <a:pt x="47019" y="58873"/>
                  <a:pt x="46944" y="59149"/>
                </a:cubicBezTo>
                <a:cubicBezTo>
                  <a:pt x="46868" y="59375"/>
                  <a:pt x="46768" y="59625"/>
                  <a:pt x="46668" y="59876"/>
                </a:cubicBezTo>
                <a:cubicBezTo>
                  <a:pt x="46618" y="60001"/>
                  <a:pt x="46593" y="60127"/>
                  <a:pt x="46543" y="60252"/>
                </a:cubicBezTo>
                <a:lnTo>
                  <a:pt x="46367" y="60603"/>
                </a:lnTo>
                <a:cubicBezTo>
                  <a:pt x="46242" y="60853"/>
                  <a:pt x="46142" y="61104"/>
                  <a:pt x="46016" y="61330"/>
                </a:cubicBezTo>
                <a:cubicBezTo>
                  <a:pt x="45490" y="62257"/>
                  <a:pt x="44813" y="63109"/>
                  <a:pt x="44086" y="63886"/>
                </a:cubicBezTo>
                <a:lnTo>
                  <a:pt x="43510" y="64412"/>
                </a:lnTo>
                <a:cubicBezTo>
                  <a:pt x="43410" y="64513"/>
                  <a:pt x="43310" y="64613"/>
                  <a:pt x="43209" y="64688"/>
                </a:cubicBezTo>
                <a:lnTo>
                  <a:pt x="42883" y="64939"/>
                </a:lnTo>
                <a:cubicBezTo>
                  <a:pt x="42658" y="65089"/>
                  <a:pt x="42457" y="65264"/>
                  <a:pt x="42232" y="65390"/>
                </a:cubicBezTo>
                <a:cubicBezTo>
                  <a:pt x="42006" y="65540"/>
                  <a:pt x="41781" y="65665"/>
                  <a:pt x="41555" y="65816"/>
                </a:cubicBezTo>
                <a:cubicBezTo>
                  <a:pt x="40603" y="66317"/>
                  <a:pt x="39650" y="66768"/>
                  <a:pt x="38598" y="66969"/>
                </a:cubicBezTo>
                <a:lnTo>
                  <a:pt x="38222" y="67094"/>
                </a:lnTo>
                <a:cubicBezTo>
                  <a:pt x="38071" y="67094"/>
                  <a:pt x="37946" y="67119"/>
                  <a:pt x="37821" y="67144"/>
                </a:cubicBezTo>
                <a:cubicBezTo>
                  <a:pt x="37545" y="67169"/>
                  <a:pt x="37294" y="67219"/>
                  <a:pt x="37019" y="67269"/>
                </a:cubicBezTo>
                <a:cubicBezTo>
                  <a:pt x="36768" y="67269"/>
                  <a:pt x="36492" y="67269"/>
                  <a:pt x="36217" y="67295"/>
                </a:cubicBezTo>
                <a:lnTo>
                  <a:pt x="35816" y="67320"/>
                </a:lnTo>
                <a:lnTo>
                  <a:pt x="25590" y="67320"/>
                </a:lnTo>
                <a:lnTo>
                  <a:pt x="24713" y="67370"/>
                </a:lnTo>
                <a:lnTo>
                  <a:pt x="22984" y="67470"/>
                </a:lnTo>
                <a:lnTo>
                  <a:pt x="21229" y="67721"/>
                </a:lnTo>
                <a:cubicBezTo>
                  <a:pt x="20953" y="67771"/>
                  <a:pt x="20653" y="67796"/>
                  <a:pt x="20377" y="67871"/>
                </a:cubicBezTo>
                <a:lnTo>
                  <a:pt x="19525" y="68071"/>
                </a:lnTo>
                <a:cubicBezTo>
                  <a:pt x="18948" y="68222"/>
                  <a:pt x="18372" y="68347"/>
                  <a:pt x="17821" y="68523"/>
                </a:cubicBezTo>
                <a:cubicBezTo>
                  <a:pt x="16718" y="68924"/>
                  <a:pt x="15590" y="69300"/>
                  <a:pt x="14562" y="69851"/>
                </a:cubicBezTo>
                <a:lnTo>
                  <a:pt x="13760" y="70227"/>
                </a:lnTo>
                <a:lnTo>
                  <a:pt x="13359" y="70427"/>
                </a:lnTo>
                <a:lnTo>
                  <a:pt x="12984" y="70653"/>
                </a:lnTo>
                <a:lnTo>
                  <a:pt x="11505" y="71555"/>
                </a:lnTo>
                <a:cubicBezTo>
                  <a:pt x="11004" y="71881"/>
                  <a:pt x="10552" y="72257"/>
                  <a:pt x="10076" y="72583"/>
                </a:cubicBezTo>
                <a:lnTo>
                  <a:pt x="9374" y="73134"/>
                </a:lnTo>
                <a:cubicBezTo>
                  <a:pt x="9149" y="73310"/>
                  <a:pt x="8923" y="73510"/>
                  <a:pt x="8723" y="73711"/>
                </a:cubicBezTo>
                <a:cubicBezTo>
                  <a:pt x="8272" y="74087"/>
                  <a:pt x="7846" y="74488"/>
                  <a:pt x="7420" y="74889"/>
                </a:cubicBezTo>
                <a:lnTo>
                  <a:pt x="6242" y="76192"/>
                </a:lnTo>
                <a:cubicBezTo>
                  <a:pt x="4738" y="77971"/>
                  <a:pt x="3410" y="79926"/>
                  <a:pt x="2432" y="82057"/>
                </a:cubicBezTo>
                <a:lnTo>
                  <a:pt x="2056" y="82859"/>
                </a:lnTo>
                <a:cubicBezTo>
                  <a:pt x="1956" y="83134"/>
                  <a:pt x="1856" y="83410"/>
                  <a:pt x="1755" y="83686"/>
                </a:cubicBezTo>
                <a:cubicBezTo>
                  <a:pt x="1555" y="84237"/>
                  <a:pt x="1329" y="84788"/>
                  <a:pt x="1154" y="85340"/>
                </a:cubicBezTo>
                <a:lnTo>
                  <a:pt x="703" y="87044"/>
                </a:lnTo>
                <a:cubicBezTo>
                  <a:pt x="628" y="87320"/>
                  <a:pt x="552" y="87595"/>
                  <a:pt x="502" y="87896"/>
                </a:cubicBezTo>
                <a:lnTo>
                  <a:pt x="377" y="88748"/>
                </a:lnTo>
                <a:cubicBezTo>
                  <a:pt x="277" y="89325"/>
                  <a:pt x="176" y="89926"/>
                  <a:pt x="126" y="90503"/>
                </a:cubicBezTo>
                <a:lnTo>
                  <a:pt x="26" y="92257"/>
                </a:lnTo>
                <a:lnTo>
                  <a:pt x="26" y="92683"/>
                </a:lnTo>
                <a:lnTo>
                  <a:pt x="1" y="92909"/>
                </a:lnTo>
                <a:lnTo>
                  <a:pt x="1" y="93059"/>
                </a:lnTo>
                <a:lnTo>
                  <a:pt x="1" y="93711"/>
                </a:lnTo>
                <a:lnTo>
                  <a:pt x="1" y="94989"/>
                </a:lnTo>
                <a:lnTo>
                  <a:pt x="1" y="100077"/>
                </a:lnTo>
                <a:lnTo>
                  <a:pt x="3284" y="100077"/>
                </a:lnTo>
                <a:lnTo>
                  <a:pt x="3284" y="94989"/>
                </a:lnTo>
                <a:lnTo>
                  <a:pt x="3284" y="93711"/>
                </a:lnTo>
                <a:lnTo>
                  <a:pt x="3284" y="93059"/>
                </a:lnTo>
                <a:lnTo>
                  <a:pt x="3284" y="92909"/>
                </a:lnTo>
                <a:lnTo>
                  <a:pt x="3309" y="92708"/>
                </a:lnTo>
                <a:lnTo>
                  <a:pt x="3309" y="92332"/>
                </a:lnTo>
                <a:lnTo>
                  <a:pt x="3384" y="90803"/>
                </a:lnTo>
                <a:cubicBezTo>
                  <a:pt x="3435" y="90302"/>
                  <a:pt x="3535" y="89801"/>
                  <a:pt x="3610" y="89275"/>
                </a:cubicBezTo>
                <a:lnTo>
                  <a:pt x="3735" y="88523"/>
                </a:lnTo>
                <a:cubicBezTo>
                  <a:pt x="3760" y="88272"/>
                  <a:pt x="3836" y="88021"/>
                  <a:pt x="3911" y="87796"/>
                </a:cubicBezTo>
                <a:lnTo>
                  <a:pt x="4287" y="86292"/>
                </a:lnTo>
                <a:cubicBezTo>
                  <a:pt x="4462" y="85816"/>
                  <a:pt x="4638" y="85340"/>
                  <a:pt x="4813" y="84864"/>
                </a:cubicBezTo>
                <a:cubicBezTo>
                  <a:pt x="4888" y="84613"/>
                  <a:pt x="4988" y="84387"/>
                  <a:pt x="5089" y="84137"/>
                </a:cubicBezTo>
                <a:lnTo>
                  <a:pt x="5415" y="83460"/>
                </a:lnTo>
                <a:cubicBezTo>
                  <a:pt x="6242" y="81580"/>
                  <a:pt x="7420" y="79876"/>
                  <a:pt x="8723" y="78322"/>
                </a:cubicBezTo>
                <a:lnTo>
                  <a:pt x="9750" y="77194"/>
                </a:lnTo>
                <a:cubicBezTo>
                  <a:pt x="10126" y="76843"/>
                  <a:pt x="10502" y="76518"/>
                  <a:pt x="10878" y="76167"/>
                </a:cubicBezTo>
                <a:cubicBezTo>
                  <a:pt x="11079" y="75991"/>
                  <a:pt x="11254" y="75816"/>
                  <a:pt x="11455" y="75665"/>
                </a:cubicBezTo>
                <a:lnTo>
                  <a:pt x="12056" y="75189"/>
                </a:lnTo>
                <a:cubicBezTo>
                  <a:pt x="12482" y="74889"/>
                  <a:pt x="12883" y="74563"/>
                  <a:pt x="13309" y="74312"/>
                </a:cubicBezTo>
                <a:lnTo>
                  <a:pt x="14613" y="73510"/>
                </a:lnTo>
                <a:lnTo>
                  <a:pt x="14938" y="73310"/>
                </a:lnTo>
                <a:lnTo>
                  <a:pt x="15289" y="73134"/>
                </a:lnTo>
                <a:lnTo>
                  <a:pt x="15966" y="72808"/>
                </a:lnTo>
                <a:cubicBezTo>
                  <a:pt x="16868" y="72332"/>
                  <a:pt x="17846" y="72006"/>
                  <a:pt x="18823" y="71655"/>
                </a:cubicBezTo>
                <a:cubicBezTo>
                  <a:pt x="19299" y="71505"/>
                  <a:pt x="19801" y="71405"/>
                  <a:pt x="20302" y="71254"/>
                </a:cubicBezTo>
                <a:lnTo>
                  <a:pt x="21029" y="71079"/>
                </a:lnTo>
                <a:cubicBezTo>
                  <a:pt x="21279" y="71029"/>
                  <a:pt x="21530" y="71004"/>
                  <a:pt x="21781" y="70954"/>
                </a:cubicBezTo>
                <a:lnTo>
                  <a:pt x="23309" y="70728"/>
                </a:lnTo>
                <a:lnTo>
                  <a:pt x="24838" y="70653"/>
                </a:lnTo>
                <a:lnTo>
                  <a:pt x="25590" y="70603"/>
                </a:lnTo>
                <a:lnTo>
                  <a:pt x="35816" y="70603"/>
                </a:lnTo>
                <a:lnTo>
                  <a:pt x="36342" y="70578"/>
                </a:lnTo>
                <a:lnTo>
                  <a:pt x="37370" y="70528"/>
                </a:lnTo>
                <a:lnTo>
                  <a:pt x="38372" y="70377"/>
                </a:lnTo>
                <a:cubicBezTo>
                  <a:pt x="38548" y="70352"/>
                  <a:pt x="38698" y="70327"/>
                  <a:pt x="38873" y="70302"/>
                </a:cubicBezTo>
                <a:lnTo>
                  <a:pt x="39375" y="70177"/>
                </a:lnTo>
                <a:cubicBezTo>
                  <a:pt x="40703" y="69876"/>
                  <a:pt x="41956" y="69300"/>
                  <a:pt x="43159" y="68673"/>
                </a:cubicBezTo>
                <a:lnTo>
                  <a:pt x="44036" y="68147"/>
                </a:lnTo>
                <a:cubicBezTo>
                  <a:pt x="44337" y="67971"/>
                  <a:pt x="44588" y="67746"/>
                  <a:pt x="44863" y="67545"/>
                </a:cubicBezTo>
                <a:lnTo>
                  <a:pt x="45289" y="67244"/>
                </a:lnTo>
                <a:cubicBezTo>
                  <a:pt x="45415" y="67119"/>
                  <a:pt x="45540" y="66994"/>
                  <a:pt x="45665" y="66894"/>
                </a:cubicBezTo>
                <a:cubicBezTo>
                  <a:pt x="45916" y="66668"/>
                  <a:pt x="46167" y="66442"/>
                  <a:pt x="46417" y="66192"/>
                </a:cubicBezTo>
                <a:cubicBezTo>
                  <a:pt x="47370" y="65214"/>
                  <a:pt x="48197" y="64112"/>
                  <a:pt x="48873" y="62934"/>
                </a:cubicBezTo>
                <a:cubicBezTo>
                  <a:pt x="49049" y="62633"/>
                  <a:pt x="49174" y="62307"/>
                  <a:pt x="49325" y="62006"/>
                </a:cubicBezTo>
                <a:lnTo>
                  <a:pt x="49550" y="61555"/>
                </a:lnTo>
                <a:cubicBezTo>
                  <a:pt x="49625" y="61405"/>
                  <a:pt x="49675" y="61229"/>
                  <a:pt x="49726" y="61079"/>
                </a:cubicBezTo>
                <a:lnTo>
                  <a:pt x="50102" y="60102"/>
                </a:lnTo>
                <a:lnTo>
                  <a:pt x="50352" y="59124"/>
                </a:lnTo>
                <a:cubicBezTo>
                  <a:pt x="50377" y="58949"/>
                  <a:pt x="50427" y="58798"/>
                  <a:pt x="50452" y="58623"/>
                </a:cubicBezTo>
                <a:lnTo>
                  <a:pt x="50528" y="58122"/>
                </a:lnTo>
                <a:cubicBezTo>
                  <a:pt x="50578" y="57771"/>
                  <a:pt x="50653" y="57445"/>
                  <a:pt x="50678" y="57094"/>
                </a:cubicBezTo>
                <a:lnTo>
                  <a:pt x="50728" y="56066"/>
                </a:lnTo>
                <a:lnTo>
                  <a:pt x="50753" y="55816"/>
                </a:lnTo>
                <a:cubicBezTo>
                  <a:pt x="50753" y="55741"/>
                  <a:pt x="50753" y="55640"/>
                  <a:pt x="50753" y="55540"/>
                </a:cubicBezTo>
                <a:lnTo>
                  <a:pt x="50753" y="54888"/>
                </a:lnTo>
                <a:lnTo>
                  <a:pt x="50753" y="52332"/>
                </a:lnTo>
                <a:lnTo>
                  <a:pt x="50753" y="51054"/>
                </a:lnTo>
                <a:lnTo>
                  <a:pt x="50753" y="50427"/>
                </a:lnTo>
                <a:lnTo>
                  <a:pt x="50753" y="50101"/>
                </a:lnTo>
                <a:lnTo>
                  <a:pt x="50778" y="49726"/>
                </a:lnTo>
                <a:lnTo>
                  <a:pt x="50853" y="48197"/>
                </a:lnTo>
                <a:lnTo>
                  <a:pt x="50878" y="47821"/>
                </a:lnTo>
                <a:lnTo>
                  <a:pt x="50929" y="47445"/>
                </a:lnTo>
                <a:lnTo>
                  <a:pt x="51029" y="46693"/>
                </a:lnTo>
                <a:cubicBezTo>
                  <a:pt x="51154" y="45665"/>
                  <a:pt x="51430" y="44688"/>
                  <a:pt x="51706" y="43685"/>
                </a:cubicBezTo>
                <a:cubicBezTo>
                  <a:pt x="51831" y="43209"/>
                  <a:pt x="52031" y="42733"/>
                  <a:pt x="52207" y="42257"/>
                </a:cubicBezTo>
                <a:lnTo>
                  <a:pt x="52457" y="41530"/>
                </a:lnTo>
                <a:cubicBezTo>
                  <a:pt x="52558" y="41279"/>
                  <a:pt x="52683" y="41054"/>
                  <a:pt x="52783" y="40828"/>
                </a:cubicBezTo>
                <a:lnTo>
                  <a:pt x="53460" y="39450"/>
                </a:lnTo>
                <a:lnTo>
                  <a:pt x="54237" y="38146"/>
                </a:lnTo>
                <a:cubicBezTo>
                  <a:pt x="54387" y="37921"/>
                  <a:pt x="54488" y="37695"/>
                  <a:pt x="54663" y="37495"/>
                </a:cubicBezTo>
                <a:lnTo>
                  <a:pt x="55114" y="36893"/>
                </a:lnTo>
                <a:cubicBezTo>
                  <a:pt x="55415" y="36492"/>
                  <a:pt x="55691" y="36041"/>
                  <a:pt x="56041" y="35665"/>
                </a:cubicBezTo>
                <a:lnTo>
                  <a:pt x="57069" y="34537"/>
                </a:lnTo>
                <a:cubicBezTo>
                  <a:pt x="57420" y="34162"/>
                  <a:pt x="57821" y="33836"/>
                  <a:pt x="58172" y="33485"/>
                </a:cubicBezTo>
                <a:cubicBezTo>
                  <a:pt x="58924" y="32783"/>
                  <a:pt x="59776" y="32207"/>
                  <a:pt x="60578" y="31605"/>
                </a:cubicBezTo>
                <a:lnTo>
                  <a:pt x="61881" y="30803"/>
                </a:lnTo>
                <a:cubicBezTo>
                  <a:pt x="62107" y="30678"/>
                  <a:pt x="62307" y="30527"/>
                  <a:pt x="62558" y="30427"/>
                </a:cubicBezTo>
                <a:lnTo>
                  <a:pt x="63234" y="30076"/>
                </a:lnTo>
                <a:cubicBezTo>
                  <a:pt x="65064" y="29149"/>
                  <a:pt x="67044" y="28547"/>
                  <a:pt x="69024" y="28172"/>
                </a:cubicBezTo>
                <a:lnTo>
                  <a:pt x="70553" y="27921"/>
                </a:lnTo>
                <a:cubicBezTo>
                  <a:pt x="71054" y="27871"/>
                  <a:pt x="71555" y="27871"/>
                  <a:pt x="72082" y="27821"/>
                </a:cubicBezTo>
                <a:cubicBezTo>
                  <a:pt x="72620" y="27796"/>
                  <a:pt x="73078" y="27789"/>
                  <a:pt x="73510" y="27789"/>
                </a:cubicBezTo>
                <a:cubicBezTo>
                  <a:pt x="73942" y="27789"/>
                  <a:pt x="74350" y="27796"/>
                  <a:pt x="74788" y="27796"/>
                </a:cubicBezTo>
                <a:lnTo>
                  <a:pt x="83736" y="27796"/>
                </a:lnTo>
                <a:lnTo>
                  <a:pt x="84788" y="27720"/>
                </a:lnTo>
                <a:lnTo>
                  <a:pt x="85290" y="27720"/>
                </a:lnTo>
                <a:cubicBezTo>
                  <a:pt x="85465" y="27695"/>
                  <a:pt x="85615" y="27670"/>
                  <a:pt x="85791" y="27645"/>
                </a:cubicBezTo>
                <a:lnTo>
                  <a:pt x="86819" y="27495"/>
                </a:lnTo>
                <a:lnTo>
                  <a:pt x="87796" y="27219"/>
                </a:lnTo>
                <a:cubicBezTo>
                  <a:pt x="87971" y="27194"/>
                  <a:pt x="88122" y="27144"/>
                  <a:pt x="88297" y="27094"/>
                </a:cubicBezTo>
                <a:lnTo>
                  <a:pt x="88773" y="26918"/>
                </a:lnTo>
                <a:cubicBezTo>
                  <a:pt x="90077" y="26492"/>
                  <a:pt x="91280" y="25816"/>
                  <a:pt x="92408" y="25064"/>
                </a:cubicBezTo>
                <a:lnTo>
                  <a:pt x="93235" y="24437"/>
                </a:lnTo>
                <a:cubicBezTo>
                  <a:pt x="93485" y="24237"/>
                  <a:pt x="93736" y="23986"/>
                  <a:pt x="93986" y="23760"/>
                </a:cubicBezTo>
                <a:lnTo>
                  <a:pt x="94362" y="23410"/>
                </a:lnTo>
                <a:lnTo>
                  <a:pt x="94713" y="23034"/>
                </a:lnTo>
                <a:cubicBezTo>
                  <a:pt x="94939" y="22783"/>
                  <a:pt x="95189" y="22532"/>
                  <a:pt x="95390" y="22257"/>
                </a:cubicBezTo>
                <a:cubicBezTo>
                  <a:pt x="95791" y="21705"/>
                  <a:pt x="96242" y="21179"/>
                  <a:pt x="96568" y="20577"/>
                </a:cubicBezTo>
                <a:cubicBezTo>
                  <a:pt x="96944" y="20026"/>
                  <a:pt x="97220" y="19374"/>
                  <a:pt x="97520" y="18773"/>
                </a:cubicBezTo>
                <a:cubicBezTo>
                  <a:pt x="97646" y="18472"/>
                  <a:pt x="97746" y="18121"/>
                  <a:pt x="97871" y="17821"/>
                </a:cubicBezTo>
                <a:lnTo>
                  <a:pt x="98047" y="17344"/>
                </a:lnTo>
                <a:cubicBezTo>
                  <a:pt x="98097" y="17169"/>
                  <a:pt x="98147" y="17019"/>
                  <a:pt x="98172" y="16843"/>
                </a:cubicBezTo>
                <a:lnTo>
                  <a:pt x="98448" y="15841"/>
                </a:lnTo>
                <a:lnTo>
                  <a:pt x="98598" y="14838"/>
                </a:lnTo>
                <a:cubicBezTo>
                  <a:pt x="98623" y="14663"/>
                  <a:pt x="98648" y="14512"/>
                  <a:pt x="98673" y="14337"/>
                </a:cubicBezTo>
                <a:lnTo>
                  <a:pt x="98698" y="13811"/>
                </a:lnTo>
                <a:lnTo>
                  <a:pt x="98748" y="12783"/>
                </a:lnTo>
                <a:lnTo>
                  <a:pt x="98748" y="10227"/>
                </a:lnTo>
                <a:lnTo>
                  <a:pt x="98748" y="1"/>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39"/>
          <p:cNvSpPr/>
          <p:nvPr/>
        </p:nvSpPr>
        <p:spPr>
          <a:xfrm>
            <a:off x="1231300" y="1693800"/>
            <a:ext cx="2637165" cy="2750116"/>
          </a:xfrm>
          <a:custGeom>
            <a:avLst/>
            <a:gdLst/>
            <a:ahLst/>
            <a:cxnLst/>
            <a:rect l="l" t="t" r="r" b="b"/>
            <a:pathLst>
              <a:path w="98724" h="100077" extrusionOk="0">
                <a:moveTo>
                  <a:pt x="95440" y="1"/>
                </a:moveTo>
                <a:lnTo>
                  <a:pt x="95440" y="10227"/>
                </a:lnTo>
                <a:lnTo>
                  <a:pt x="95440" y="12783"/>
                </a:lnTo>
                <a:lnTo>
                  <a:pt x="95390" y="13785"/>
                </a:lnTo>
                <a:lnTo>
                  <a:pt x="95365" y="14287"/>
                </a:lnTo>
                <a:cubicBezTo>
                  <a:pt x="95365" y="14437"/>
                  <a:pt x="95315" y="14613"/>
                  <a:pt x="95290" y="14763"/>
                </a:cubicBezTo>
                <a:lnTo>
                  <a:pt x="95139" y="15740"/>
                </a:lnTo>
                <a:lnTo>
                  <a:pt x="94914" y="16693"/>
                </a:lnTo>
                <a:cubicBezTo>
                  <a:pt x="94864" y="16843"/>
                  <a:pt x="94838" y="17019"/>
                  <a:pt x="94788" y="17169"/>
                </a:cubicBezTo>
                <a:lnTo>
                  <a:pt x="94613" y="17620"/>
                </a:lnTo>
                <a:cubicBezTo>
                  <a:pt x="94488" y="17921"/>
                  <a:pt x="94387" y="18247"/>
                  <a:pt x="94262" y="18547"/>
                </a:cubicBezTo>
                <a:cubicBezTo>
                  <a:pt x="93961" y="19124"/>
                  <a:pt x="93711" y="19750"/>
                  <a:pt x="93360" y="20302"/>
                </a:cubicBezTo>
                <a:cubicBezTo>
                  <a:pt x="93034" y="20878"/>
                  <a:pt x="92608" y="21379"/>
                  <a:pt x="92232" y="21906"/>
                </a:cubicBezTo>
                <a:cubicBezTo>
                  <a:pt x="92006" y="22156"/>
                  <a:pt x="91781" y="22407"/>
                  <a:pt x="91555" y="22633"/>
                </a:cubicBezTo>
                <a:lnTo>
                  <a:pt x="91229" y="23009"/>
                </a:lnTo>
                <a:lnTo>
                  <a:pt x="90879" y="23334"/>
                </a:lnTo>
                <a:cubicBezTo>
                  <a:pt x="90628" y="23560"/>
                  <a:pt x="90377" y="23786"/>
                  <a:pt x="90127" y="24011"/>
                </a:cubicBezTo>
                <a:lnTo>
                  <a:pt x="89350" y="24588"/>
                </a:lnTo>
                <a:cubicBezTo>
                  <a:pt x="88247" y="25314"/>
                  <a:pt x="87094" y="25991"/>
                  <a:pt x="85841" y="26392"/>
                </a:cubicBezTo>
                <a:lnTo>
                  <a:pt x="85390" y="26567"/>
                </a:lnTo>
                <a:cubicBezTo>
                  <a:pt x="85239" y="26618"/>
                  <a:pt x="85064" y="26643"/>
                  <a:pt x="84914" y="26693"/>
                </a:cubicBezTo>
                <a:lnTo>
                  <a:pt x="83961" y="26918"/>
                </a:lnTo>
                <a:lnTo>
                  <a:pt x="82984" y="27069"/>
                </a:lnTo>
                <a:cubicBezTo>
                  <a:pt x="82833" y="27094"/>
                  <a:pt x="82658" y="27144"/>
                  <a:pt x="82508" y="27144"/>
                </a:cubicBezTo>
                <a:lnTo>
                  <a:pt x="82006" y="27169"/>
                </a:lnTo>
                <a:lnTo>
                  <a:pt x="81004" y="27219"/>
                </a:lnTo>
                <a:lnTo>
                  <a:pt x="72056" y="27219"/>
                </a:lnTo>
                <a:cubicBezTo>
                  <a:pt x="71705" y="27219"/>
                  <a:pt x="71379" y="27215"/>
                  <a:pt x="71041" y="27215"/>
                </a:cubicBezTo>
                <a:cubicBezTo>
                  <a:pt x="70534" y="27215"/>
                  <a:pt x="70001" y="27224"/>
                  <a:pt x="69325" y="27269"/>
                </a:cubicBezTo>
                <a:cubicBezTo>
                  <a:pt x="68798" y="27294"/>
                  <a:pt x="68272" y="27294"/>
                  <a:pt x="67746" y="27369"/>
                </a:cubicBezTo>
                <a:lnTo>
                  <a:pt x="66192" y="27595"/>
                </a:lnTo>
                <a:cubicBezTo>
                  <a:pt x="64162" y="27996"/>
                  <a:pt x="62132" y="28623"/>
                  <a:pt x="60252" y="29575"/>
                </a:cubicBezTo>
                <a:lnTo>
                  <a:pt x="59550" y="29926"/>
                </a:lnTo>
                <a:cubicBezTo>
                  <a:pt x="59324" y="30026"/>
                  <a:pt x="59099" y="30177"/>
                  <a:pt x="58873" y="30302"/>
                </a:cubicBezTo>
                <a:lnTo>
                  <a:pt x="57520" y="31129"/>
                </a:lnTo>
                <a:cubicBezTo>
                  <a:pt x="56693" y="31755"/>
                  <a:pt x="55816" y="32332"/>
                  <a:pt x="55064" y="33084"/>
                </a:cubicBezTo>
                <a:cubicBezTo>
                  <a:pt x="54688" y="33435"/>
                  <a:pt x="54287" y="33761"/>
                  <a:pt x="53936" y="34162"/>
                </a:cubicBezTo>
                <a:lnTo>
                  <a:pt x="52883" y="35314"/>
                </a:lnTo>
                <a:cubicBezTo>
                  <a:pt x="52532" y="35690"/>
                  <a:pt x="52232" y="36141"/>
                  <a:pt x="51906" y="36542"/>
                </a:cubicBezTo>
                <a:lnTo>
                  <a:pt x="51455" y="37169"/>
                </a:lnTo>
                <a:cubicBezTo>
                  <a:pt x="51304" y="37395"/>
                  <a:pt x="51179" y="37620"/>
                  <a:pt x="51029" y="37846"/>
                </a:cubicBezTo>
                <a:lnTo>
                  <a:pt x="50227" y="39174"/>
                </a:lnTo>
                <a:lnTo>
                  <a:pt x="49525" y="40603"/>
                </a:lnTo>
                <a:cubicBezTo>
                  <a:pt x="49425" y="40828"/>
                  <a:pt x="49299" y="41054"/>
                  <a:pt x="49199" y="41304"/>
                </a:cubicBezTo>
                <a:lnTo>
                  <a:pt x="48923" y="42056"/>
                </a:lnTo>
                <a:cubicBezTo>
                  <a:pt x="48773" y="42532"/>
                  <a:pt x="48547" y="43034"/>
                  <a:pt x="48422" y="43535"/>
                </a:cubicBezTo>
                <a:cubicBezTo>
                  <a:pt x="48146" y="44538"/>
                  <a:pt x="47871" y="45565"/>
                  <a:pt x="47745" y="46593"/>
                </a:cubicBezTo>
                <a:lnTo>
                  <a:pt x="47620" y="47370"/>
                </a:lnTo>
                <a:lnTo>
                  <a:pt x="47570" y="47771"/>
                </a:lnTo>
                <a:lnTo>
                  <a:pt x="47545" y="48147"/>
                </a:lnTo>
                <a:lnTo>
                  <a:pt x="47470" y="49726"/>
                </a:lnTo>
                <a:lnTo>
                  <a:pt x="47470" y="50101"/>
                </a:lnTo>
                <a:lnTo>
                  <a:pt x="47470" y="50427"/>
                </a:lnTo>
                <a:lnTo>
                  <a:pt x="47470" y="51054"/>
                </a:lnTo>
                <a:lnTo>
                  <a:pt x="47470" y="52332"/>
                </a:lnTo>
                <a:lnTo>
                  <a:pt x="47470" y="54888"/>
                </a:lnTo>
                <a:lnTo>
                  <a:pt x="47470" y="55540"/>
                </a:lnTo>
                <a:lnTo>
                  <a:pt x="47470" y="55690"/>
                </a:lnTo>
                <a:lnTo>
                  <a:pt x="47445" y="55816"/>
                </a:lnTo>
                <a:lnTo>
                  <a:pt x="47445" y="56066"/>
                </a:lnTo>
                <a:lnTo>
                  <a:pt x="47395" y="57044"/>
                </a:lnTo>
                <a:cubicBezTo>
                  <a:pt x="47370" y="57370"/>
                  <a:pt x="47294" y="57695"/>
                  <a:pt x="47244" y="58021"/>
                </a:cubicBezTo>
                <a:lnTo>
                  <a:pt x="47169" y="58523"/>
                </a:lnTo>
                <a:cubicBezTo>
                  <a:pt x="47144" y="58673"/>
                  <a:pt x="47094" y="58823"/>
                  <a:pt x="47069" y="58999"/>
                </a:cubicBezTo>
                <a:lnTo>
                  <a:pt x="46818" y="59951"/>
                </a:lnTo>
                <a:lnTo>
                  <a:pt x="46467" y="60878"/>
                </a:lnTo>
                <a:cubicBezTo>
                  <a:pt x="46417" y="61029"/>
                  <a:pt x="46367" y="61179"/>
                  <a:pt x="46292" y="61330"/>
                </a:cubicBezTo>
                <a:lnTo>
                  <a:pt x="46091" y="61781"/>
                </a:lnTo>
                <a:cubicBezTo>
                  <a:pt x="45941" y="62056"/>
                  <a:pt x="45816" y="62357"/>
                  <a:pt x="45640" y="62658"/>
                </a:cubicBezTo>
                <a:cubicBezTo>
                  <a:pt x="45014" y="63786"/>
                  <a:pt x="44187" y="64838"/>
                  <a:pt x="43284" y="65791"/>
                </a:cubicBezTo>
                <a:lnTo>
                  <a:pt x="42557" y="66467"/>
                </a:lnTo>
                <a:cubicBezTo>
                  <a:pt x="42432" y="66568"/>
                  <a:pt x="42332" y="66693"/>
                  <a:pt x="42182" y="66793"/>
                </a:cubicBezTo>
                <a:lnTo>
                  <a:pt x="41806" y="67094"/>
                </a:lnTo>
                <a:cubicBezTo>
                  <a:pt x="41530" y="67269"/>
                  <a:pt x="41279" y="67495"/>
                  <a:pt x="41004" y="67670"/>
                </a:cubicBezTo>
                <a:lnTo>
                  <a:pt x="40151" y="68172"/>
                </a:lnTo>
                <a:cubicBezTo>
                  <a:pt x="38999" y="68798"/>
                  <a:pt x="37796" y="69350"/>
                  <a:pt x="36517" y="69625"/>
                </a:cubicBezTo>
                <a:lnTo>
                  <a:pt x="36041" y="69751"/>
                </a:lnTo>
                <a:cubicBezTo>
                  <a:pt x="35866" y="69776"/>
                  <a:pt x="35715" y="69776"/>
                  <a:pt x="35540" y="69826"/>
                </a:cubicBezTo>
                <a:lnTo>
                  <a:pt x="34562" y="69976"/>
                </a:lnTo>
                <a:lnTo>
                  <a:pt x="33585" y="70001"/>
                </a:lnTo>
                <a:lnTo>
                  <a:pt x="33084" y="70051"/>
                </a:lnTo>
                <a:lnTo>
                  <a:pt x="22858" y="70051"/>
                </a:lnTo>
                <a:lnTo>
                  <a:pt x="22081" y="70076"/>
                </a:lnTo>
                <a:lnTo>
                  <a:pt x="20527" y="70152"/>
                </a:lnTo>
                <a:lnTo>
                  <a:pt x="18973" y="70402"/>
                </a:lnTo>
                <a:cubicBezTo>
                  <a:pt x="18698" y="70427"/>
                  <a:pt x="18447" y="70478"/>
                  <a:pt x="18196" y="70528"/>
                </a:cubicBezTo>
                <a:lnTo>
                  <a:pt x="17419" y="70703"/>
                </a:lnTo>
                <a:cubicBezTo>
                  <a:pt x="16918" y="70853"/>
                  <a:pt x="16417" y="70954"/>
                  <a:pt x="15916" y="71129"/>
                </a:cubicBezTo>
                <a:cubicBezTo>
                  <a:pt x="14913" y="71480"/>
                  <a:pt x="13936" y="71806"/>
                  <a:pt x="13008" y="72282"/>
                </a:cubicBezTo>
                <a:lnTo>
                  <a:pt x="12282" y="72633"/>
                </a:lnTo>
                <a:lnTo>
                  <a:pt x="11931" y="72808"/>
                </a:lnTo>
                <a:lnTo>
                  <a:pt x="11605" y="73009"/>
                </a:lnTo>
                <a:lnTo>
                  <a:pt x="10252" y="73836"/>
                </a:lnTo>
                <a:cubicBezTo>
                  <a:pt x="9825" y="74112"/>
                  <a:pt x="9424" y="74437"/>
                  <a:pt x="8998" y="74738"/>
                </a:cubicBezTo>
                <a:lnTo>
                  <a:pt x="8372" y="75214"/>
                </a:lnTo>
                <a:cubicBezTo>
                  <a:pt x="8171" y="75390"/>
                  <a:pt x="7971" y="75565"/>
                  <a:pt x="7770" y="75741"/>
                </a:cubicBezTo>
                <a:cubicBezTo>
                  <a:pt x="7394" y="76092"/>
                  <a:pt x="6993" y="76442"/>
                  <a:pt x="6617" y="76793"/>
                </a:cubicBezTo>
                <a:lnTo>
                  <a:pt x="5565" y="77971"/>
                </a:lnTo>
                <a:cubicBezTo>
                  <a:pt x="4211" y="79550"/>
                  <a:pt x="3033" y="81305"/>
                  <a:pt x="2156" y="83209"/>
                </a:cubicBezTo>
                <a:lnTo>
                  <a:pt x="1830" y="83911"/>
                </a:lnTo>
                <a:cubicBezTo>
                  <a:pt x="1730" y="84162"/>
                  <a:pt x="1630" y="84412"/>
                  <a:pt x="1555" y="84663"/>
                </a:cubicBezTo>
                <a:cubicBezTo>
                  <a:pt x="1354" y="85139"/>
                  <a:pt x="1179" y="85640"/>
                  <a:pt x="1003" y="86142"/>
                </a:cubicBezTo>
                <a:lnTo>
                  <a:pt x="627" y="87646"/>
                </a:lnTo>
                <a:cubicBezTo>
                  <a:pt x="552" y="87921"/>
                  <a:pt x="477" y="88172"/>
                  <a:pt x="427" y="88422"/>
                </a:cubicBezTo>
                <a:lnTo>
                  <a:pt x="327" y="89199"/>
                </a:lnTo>
                <a:cubicBezTo>
                  <a:pt x="251" y="89701"/>
                  <a:pt x="151" y="90227"/>
                  <a:pt x="101" y="90753"/>
                </a:cubicBezTo>
                <a:lnTo>
                  <a:pt x="26" y="92307"/>
                </a:lnTo>
                <a:lnTo>
                  <a:pt x="1" y="92708"/>
                </a:lnTo>
                <a:lnTo>
                  <a:pt x="1" y="92909"/>
                </a:lnTo>
                <a:lnTo>
                  <a:pt x="1" y="93059"/>
                </a:lnTo>
                <a:lnTo>
                  <a:pt x="1" y="93711"/>
                </a:lnTo>
                <a:lnTo>
                  <a:pt x="1" y="94989"/>
                </a:lnTo>
                <a:lnTo>
                  <a:pt x="1" y="100077"/>
                </a:lnTo>
                <a:lnTo>
                  <a:pt x="3284" y="100077"/>
                </a:lnTo>
                <a:lnTo>
                  <a:pt x="3284" y="94989"/>
                </a:lnTo>
                <a:lnTo>
                  <a:pt x="3284" y="93711"/>
                </a:lnTo>
                <a:cubicBezTo>
                  <a:pt x="3284" y="93285"/>
                  <a:pt x="3259" y="92859"/>
                  <a:pt x="3309" y="92407"/>
                </a:cubicBezTo>
                <a:lnTo>
                  <a:pt x="3359" y="91054"/>
                </a:lnTo>
                <a:cubicBezTo>
                  <a:pt x="3409" y="90603"/>
                  <a:pt x="3485" y="90177"/>
                  <a:pt x="3560" y="89726"/>
                </a:cubicBezTo>
                <a:lnTo>
                  <a:pt x="3660" y="89049"/>
                </a:lnTo>
                <a:cubicBezTo>
                  <a:pt x="3685" y="88849"/>
                  <a:pt x="3760" y="88623"/>
                  <a:pt x="3810" y="88397"/>
                </a:cubicBezTo>
                <a:lnTo>
                  <a:pt x="4161" y="87094"/>
                </a:lnTo>
                <a:lnTo>
                  <a:pt x="4612" y="85841"/>
                </a:lnTo>
                <a:cubicBezTo>
                  <a:pt x="4688" y="85640"/>
                  <a:pt x="4763" y="85415"/>
                  <a:pt x="4838" y="85214"/>
                </a:cubicBezTo>
                <a:lnTo>
                  <a:pt x="5139" y="84613"/>
                </a:lnTo>
                <a:cubicBezTo>
                  <a:pt x="5866" y="82959"/>
                  <a:pt x="6893" y="81480"/>
                  <a:pt x="8046" y="80102"/>
                </a:cubicBezTo>
                <a:lnTo>
                  <a:pt x="8948" y="79124"/>
                </a:lnTo>
                <a:cubicBezTo>
                  <a:pt x="9274" y="78798"/>
                  <a:pt x="9625" y="78498"/>
                  <a:pt x="9951" y="78197"/>
                </a:cubicBezTo>
                <a:cubicBezTo>
                  <a:pt x="10101" y="78046"/>
                  <a:pt x="10277" y="77896"/>
                  <a:pt x="10452" y="77771"/>
                </a:cubicBezTo>
                <a:lnTo>
                  <a:pt x="10978" y="77345"/>
                </a:lnTo>
                <a:cubicBezTo>
                  <a:pt x="11354" y="77094"/>
                  <a:pt x="11680" y="76793"/>
                  <a:pt x="12081" y="76568"/>
                </a:cubicBezTo>
                <a:lnTo>
                  <a:pt x="13209" y="75866"/>
                </a:lnTo>
                <a:lnTo>
                  <a:pt x="13510" y="75691"/>
                </a:lnTo>
                <a:lnTo>
                  <a:pt x="13810" y="75540"/>
                </a:lnTo>
                <a:lnTo>
                  <a:pt x="14412" y="75264"/>
                </a:lnTo>
                <a:cubicBezTo>
                  <a:pt x="15214" y="74838"/>
                  <a:pt x="16066" y="74563"/>
                  <a:pt x="16893" y="74237"/>
                </a:cubicBezTo>
                <a:cubicBezTo>
                  <a:pt x="17319" y="74112"/>
                  <a:pt x="17770" y="74011"/>
                  <a:pt x="18196" y="73911"/>
                </a:cubicBezTo>
                <a:lnTo>
                  <a:pt x="18848" y="73736"/>
                </a:lnTo>
                <a:cubicBezTo>
                  <a:pt x="19074" y="73686"/>
                  <a:pt x="19299" y="73660"/>
                  <a:pt x="19525" y="73635"/>
                </a:cubicBezTo>
                <a:lnTo>
                  <a:pt x="20853" y="73435"/>
                </a:lnTo>
                <a:lnTo>
                  <a:pt x="22181" y="73360"/>
                </a:lnTo>
                <a:lnTo>
                  <a:pt x="22858" y="73335"/>
                </a:lnTo>
                <a:lnTo>
                  <a:pt x="33084" y="73335"/>
                </a:lnTo>
                <a:lnTo>
                  <a:pt x="33685" y="73285"/>
                </a:lnTo>
                <a:lnTo>
                  <a:pt x="34888" y="73234"/>
                </a:lnTo>
                <a:lnTo>
                  <a:pt x="36091" y="73059"/>
                </a:lnTo>
                <a:cubicBezTo>
                  <a:pt x="36292" y="73009"/>
                  <a:pt x="36492" y="72984"/>
                  <a:pt x="36693" y="72959"/>
                </a:cubicBezTo>
                <a:lnTo>
                  <a:pt x="37269" y="72808"/>
                </a:lnTo>
                <a:cubicBezTo>
                  <a:pt x="38873" y="72457"/>
                  <a:pt x="40352" y="71806"/>
                  <a:pt x="41781" y="71029"/>
                </a:cubicBezTo>
                <a:lnTo>
                  <a:pt x="42808" y="70402"/>
                </a:lnTo>
                <a:cubicBezTo>
                  <a:pt x="43159" y="70202"/>
                  <a:pt x="43460" y="69926"/>
                  <a:pt x="43786" y="69701"/>
                </a:cubicBezTo>
                <a:lnTo>
                  <a:pt x="44262" y="69325"/>
                </a:lnTo>
                <a:cubicBezTo>
                  <a:pt x="44437" y="69199"/>
                  <a:pt x="44562" y="69074"/>
                  <a:pt x="44713" y="68924"/>
                </a:cubicBezTo>
                <a:cubicBezTo>
                  <a:pt x="45014" y="68648"/>
                  <a:pt x="45314" y="68397"/>
                  <a:pt x="45615" y="68122"/>
                </a:cubicBezTo>
                <a:cubicBezTo>
                  <a:pt x="46743" y="66944"/>
                  <a:pt x="47720" y="65665"/>
                  <a:pt x="48522" y="64237"/>
                </a:cubicBezTo>
                <a:cubicBezTo>
                  <a:pt x="48723" y="63911"/>
                  <a:pt x="48873" y="63535"/>
                  <a:pt x="49049" y="63159"/>
                </a:cubicBezTo>
                <a:lnTo>
                  <a:pt x="49324" y="62608"/>
                </a:lnTo>
                <a:cubicBezTo>
                  <a:pt x="49400" y="62432"/>
                  <a:pt x="49475" y="62232"/>
                  <a:pt x="49525" y="62056"/>
                </a:cubicBezTo>
                <a:lnTo>
                  <a:pt x="49951" y="60929"/>
                </a:lnTo>
                <a:lnTo>
                  <a:pt x="50252" y="59751"/>
                </a:lnTo>
                <a:cubicBezTo>
                  <a:pt x="50302" y="59550"/>
                  <a:pt x="50352" y="59350"/>
                  <a:pt x="50402" y="59149"/>
                </a:cubicBezTo>
                <a:lnTo>
                  <a:pt x="50477" y="58548"/>
                </a:lnTo>
                <a:cubicBezTo>
                  <a:pt x="50552" y="58147"/>
                  <a:pt x="50628" y="57771"/>
                  <a:pt x="50653" y="57370"/>
                </a:cubicBezTo>
                <a:cubicBezTo>
                  <a:pt x="50678" y="56543"/>
                  <a:pt x="50753" y="55766"/>
                  <a:pt x="50753" y="54888"/>
                </a:cubicBezTo>
                <a:cubicBezTo>
                  <a:pt x="50753" y="53184"/>
                  <a:pt x="50728" y="51505"/>
                  <a:pt x="50753" y="49776"/>
                </a:cubicBezTo>
                <a:lnTo>
                  <a:pt x="50828" y="48422"/>
                </a:lnTo>
                <a:lnTo>
                  <a:pt x="50853" y="48096"/>
                </a:lnTo>
                <a:lnTo>
                  <a:pt x="50878" y="47771"/>
                </a:lnTo>
                <a:lnTo>
                  <a:pt x="50979" y="47094"/>
                </a:lnTo>
                <a:cubicBezTo>
                  <a:pt x="51079" y="46192"/>
                  <a:pt x="51355" y="45340"/>
                  <a:pt x="51555" y="44462"/>
                </a:cubicBezTo>
                <a:cubicBezTo>
                  <a:pt x="51680" y="44036"/>
                  <a:pt x="51856" y="43635"/>
                  <a:pt x="52006" y="43209"/>
                </a:cubicBezTo>
                <a:lnTo>
                  <a:pt x="52232" y="42583"/>
                </a:lnTo>
                <a:cubicBezTo>
                  <a:pt x="52307" y="42357"/>
                  <a:pt x="52432" y="42157"/>
                  <a:pt x="52507" y="41956"/>
                </a:cubicBezTo>
                <a:lnTo>
                  <a:pt x="53109" y="40753"/>
                </a:lnTo>
                <a:lnTo>
                  <a:pt x="53811" y="39600"/>
                </a:lnTo>
                <a:cubicBezTo>
                  <a:pt x="53911" y="39400"/>
                  <a:pt x="54011" y="39199"/>
                  <a:pt x="54162" y="39024"/>
                </a:cubicBezTo>
                <a:lnTo>
                  <a:pt x="54563" y="38497"/>
                </a:lnTo>
                <a:cubicBezTo>
                  <a:pt x="54838" y="38146"/>
                  <a:pt x="55089" y="37771"/>
                  <a:pt x="55390" y="37445"/>
                </a:cubicBezTo>
                <a:lnTo>
                  <a:pt x="56292" y="36442"/>
                </a:lnTo>
                <a:cubicBezTo>
                  <a:pt x="56593" y="36091"/>
                  <a:pt x="56944" y="35816"/>
                  <a:pt x="57269" y="35515"/>
                </a:cubicBezTo>
                <a:cubicBezTo>
                  <a:pt x="57896" y="34888"/>
                  <a:pt x="58673" y="34387"/>
                  <a:pt x="59375" y="33836"/>
                </a:cubicBezTo>
                <a:lnTo>
                  <a:pt x="60527" y="33159"/>
                </a:lnTo>
                <a:cubicBezTo>
                  <a:pt x="60703" y="33034"/>
                  <a:pt x="60903" y="32908"/>
                  <a:pt x="61104" y="32808"/>
                </a:cubicBezTo>
                <a:lnTo>
                  <a:pt x="61705" y="32507"/>
                </a:lnTo>
                <a:cubicBezTo>
                  <a:pt x="63309" y="31680"/>
                  <a:pt x="65039" y="31179"/>
                  <a:pt x="66793" y="30828"/>
                </a:cubicBezTo>
                <a:lnTo>
                  <a:pt x="68122" y="30628"/>
                </a:lnTo>
                <a:cubicBezTo>
                  <a:pt x="68573" y="30578"/>
                  <a:pt x="69024" y="30578"/>
                  <a:pt x="69450" y="30552"/>
                </a:cubicBezTo>
                <a:cubicBezTo>
                  <a:pt x="70006" y="30507"/>
                  <a:pt x="70527" y="30498"/>
                  <a:pt x="71038" y="30498"/>
                </a:cubicBezTo>
                <a:cubicBezTo>
                  <a:pt x="71379" y="30498"/>
                  <a:pt x="71716" y="30502"/>
                  <a:pt x="72056" y="30502"/>
                </a:cubicBezTo>
                <a:lnTo>
                  <a:pt x="81004" y="30502"/>
                </a:lnTo>
                <a:lnTo>
                  <a:pt x="82207" y="30452"/>
                </a:lnTo>
                <a:lnTo>
                  <a:pt x="82833" y="30402"/>
                </a:lnTo>
                <a:cubicBezTo>
                  <a:pt x="83034" y="30402"/>
                  <a:pt x="83209" y="30352"/>
                  <a:pt x="83410" y="30327"/>
                </a:cubicBezTo>
                <a:lnTo>
                  <a:pt x="84613" y="30151"/>
                </a:lnTo>
                <a:lnTo>
                  <a:pt x="85791" y="29851"/>
                </a:lnTo>
                <a:cubicBezTo>
                  <a:pt x="85991" y="29801"/>
                  <a:pt x="86192" y="29750"/>
                  <a:pt x="86367" y="29700"/>
                </a:cubicBezTo>
                <a:lnTo>
                  <a:pt x="86944" y="29475"/>
                </a:lnTo>
                <a:cubicBezTo>
                  <a:pt x="88472" y="28974"/>
                  <a:pt x="89901" y="28172"/>
                  <a:pt x="91229" y="27269"/>
                </a:cubicBezTo>
                <a:lnTo>
                  <a:pt x="92207" y="26542"/>
                </a:lnTo>
                <a:cubicBezTo>
                  <a:pt x="92508" y="26292"/>
                  <a:pt x="92808" y="26016"/>
                  <a:pt x="93109" y="25740"/>
                </a:cubicBezTo>
                <a:lnTo>
                  <a:pt x="93560" y="25339"/>
                </a:lnTo>
                <a:lnTo>
                  <a:pt x="93961" y="24888"/>
                </a:lnTo>
                <a:cubicBezTo>
                  <a:pt x="94237" y="24588"/>
                  <a:pt x="94513" y="24287"/>
                  <a:pt x="94763" y="23986"/>
                </a:cubicBezTo>
                <a:cubicBezTo>
                  <a:pt x="95239" y="23334"/>
                  <a:pt x="95766" y="22708"/>
                  <a:pt x="96142" y="21981"/>
                </a:cubicBezTo>
                <a:cubicBezTo>
                  <a:pt x="96593" y="21329"/>
                  <a:pt x="96919" y="20577"/>
                  <a:pt x="97270" y="19851"/>
                </a:cubicBezTo>
                <a:cubicBezTo>
                  <a:pt x="97445" y="19475"/>
                  <a:pt x="97570" y="19099"/>
                  <a:pt x="97696" y="18723"/>
                </a:cubicBezTo>
                <a:lnTo>
                  <a:pt x="97921" y="18146"/>
                </a:lnTo>
                <a:cubicBezTo>
                  <a:pt x="97971" y="17946"/>
                  <a:pt x="98021" y="17770"/>
                  <a:pt x="98072" y="17570"/>
                </a:cubicBezTo>
                <a:lnTo>
                  <a:pt x="98372" y="16392"/>
                </a:lnTo>
                <a:lnTo>
                  <a:pt x="98548" y="15189"/>
                </a:lnTo>
                <a:cubicBezTo>
                  <a:pt x="98573" y="14988"/>
                  <a:pt x="98623" y="14788"/>
                  <a:pt x="98623" y="14587"/>
                </a:cubicBezTo>
                <a:lnTo>
                  <a:pt x="98673" y="13986"/>
                </a:lnTo>
                <a:lnTo>
                  <a:pt x="98723" y="12783"/>
                </a:lnTo>
                <a:lnTo>
                  <a:pt x="98723" y="10227"/>
                </a:lnTo>
                <a:lnTo>
                  <a:pt x="98723" y="1"/>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39"/>
          <p:cNvSpPr/>
          <p:nvPr/>
        </p:nvSpPr>
        <p:spPr>
          <a:xfrm>
            <a:off x="1303608" y="1693800"/>
            <a:ext cx="2637138" cy="2750116"/>
          </a:xfrm>
          <a:custGeom>
            <a:avLst/>
            <a:gdLst/>
            <a:ahLst/>
            <a:cxnLst/>
            <a:rect l="l" t="t" r="r" b="b"/>
            <a:pathLst>
              <a:path w="98723" h="100077" extrusionOk="0">
                <a:moveTo>
                  <a:pt x="95440" y="1"/>
                </a:moveTo>
                <a:lnTo>
                  <a:pt x="95440" y="10227"/>
                </a:lnTo>
                <a:lnTo>
                  <a:pt x="95440" y="12783"/>
                </a:lnTo>
                <a:lnTo>
                  <a:pt x="95390" y="13961"/>
                </a:lnTo>
                <a:lnTo>
                  <a:pt x="95365" y="14537"/>
                </a:lnTo>
                <a:cubicBezTo>
                  <a:pt x="95339" y="14738"/>
                  <a:pt x="95314" y="14938"/>
                  <a:pt x="95289" y="15114"/>
                </a:cubicBezTo>
                <a:lnTo>
                  <a:pt x="95114" y="16292"/>
                </a:lnTo>
                <a:lnTo>
                  <a:pt x="94813" y="17420"/>
                </a:lnTo>
                <a:cubicBezTo>
                  <a:pt x="94763" y="17595"/>
                  <a:pt x="94713" y="17796"/>
                  <a:pt x="94663" y="17971"/>
                </a:cubicBezTo>
                <a:lnTo>
                  <a:pt x="94462" y="18522"/>
                </a:lnTo>
                <a:cubicBezTo>
                  <a:pt x="94312" y="18898"/>
                  <a:pt x="94212" y="19274"/>
                  <a:pt x="94061" y="19625"/>
                </a:cubicBezTo>
                <a:cubicBezTo>
                  <a:pt x="93710" y="20327"/>
                  <a:pt x="93410" y="21054"/>
                  <a:pt x="92959" y="21705"/>
                </a:cubicBezTo>
                <a:cubicBezTo>
                  <a:pt x="92583" y="22382"/>
                  <a:pt x="92081" y="22984"/>
                  <a:pt x="91630" y="23610"/>
                </a:cubicBezTo>
                <a:cubicBezTo>
                  <a:pt x="91380" y="23936"/>
                  <a:pt x="91104" y="24212"/>
                  <a:pt x="90853" y="24487"/>
                </a:cubicBezTo>
                <a:lnTo>
                  <a:pt x="90452" y="24938"/>
                </a:lnTo>
                <a:lnTo>
                  <a:pt x="90026" y="25314"/>
                </a:lnTo>
                <a:cubicBezTo>
                  <a:pt x="89725" y="25590"/>
                  <a:pt x="89450" y="25866"/>
                  <a:pt x="89149" y="26116"/>
                </a:cubicBezTo>
                <a:lnTo>
                  <a:pt x="88197" y="26818"/>
                </a:lnTo>
                <a:cubicBezTo>
                  <a:pt x="86918" y="27670"/>
                  <a:pt x="85540" y="28472"/>
                  <a:pt x="84061" y="28948"/>
                </a:cubicBezTo>
                <a:lnTo>
                  <a:pt x="83510" y="29149"/>
                </a:lnTo>
                <a:cubicBezTo>
                  <a:pt x="83309" y="29199"/>
                  <a:pt x="83134" y="29249"/>
                  <a:pt x="82933" y="29299"/>
                </a:cubicBezTo>
                <a:lnTo>
                  <a:pt x="81806" y="29600"/>
                </a:lnTo>
                <a:lnTo>
                  <a:pt x="80628" y="29776"/>
                </a:lnTo>
                <a:cubicBezTo>
                  <a:pt x="80452" y="29801"/>
                  <a:pt x="80252" y="29826"/>
                  <a:pt x="80051" y="29851"/>
                </a:cubicBezTo>
                <a:lnTo>
                  <a:pt x="79475" y="29876"/>
                </a:lnTo>
                <a:lnTo>
                  <a:pt x="78297" y="29926"/>
                </a:lnTo>
                <a:lnTo>
                  <a:pt x="69349" y="29926"/>
                </a:lnTo>
                <a:cubicBezTo>
                  <a:pt x="69136" y="29932"/>
                  <a:pt x="68925" y="29934"/>
                  <a:pt x="68713" y="29934"/>
                </a:cubicBezTo>
                <a:cubicBezTo>
                  <a:pt x="68500" y="29934"/>
                  <a:pt x="68287" y="29932"/>
                  <a:pt x="68071" y="29932"/>
                </a:cubicBezTo>
                <a:cubicBezTo>
                  <a:pt x="67639" y="29932"/>
                  <a:pt x="67194" y="29938"/>
                  <a:pt x="66718" y="29976"/>
                </a:cubicBezTo>
                <a:cubicBezTo>
                  <a:pt x="66267" y="30001"/>
                  <a:pt x="65816" y="30001"/>
                  <a:pt x="65339" y="30076"/>
                </a:cubicBezTo>
                <a:lnTo>
                  <a:pt x="63986" y="30277"/>
                </a:lnTo>
                <a:cubicBezTo>
                  <a:pt x="62181" y="30628"/>
                  <a:pt x="60377" y="31154"/>
                  <a:pt x="58748" y="32006"/>
                </a:cubicBezTo>
                <a:lnTo>
                  <a:pt x="58121" y="32307"/>
                </a:lnTo>
                <a:cubicBezTo>
                  <a:pt x="57921" y="32407"/>
                  <a:pt x="57720" y="32532"/>
                  <a:pt x="57520" y="32658"/>
                </a:cubicBezTo>
                <a:lnTo>
                  <a:pt x="56342" y="33385"/>
                </a:lnTo>
                <a:cubicBezTo>
                  <a:pt x="55615" y="33936"/>
                  <a:pt x="54838" y="34437"/>
                  <a:pt x="54186" y="35089"/>
                </a:cubicBezTo>
                <a:cubicBezTo>
                  <a:pt x="53836" y="35415"/>
                  <a:pt x="53485" y="35690"/>
                  <a:pt x="53184" y="36041"/>
                </a:cubicBezTo>
                <a:lnTo>
                  <a:pt x="52257" y="37069"/>
                </a:lnTo>
                <a:cubicBezTo>
                  <a:pt x="51931" y="37395"/>
                  <a:pt x="51680" y="37796"/>
                  <a:pt x="51404" y="38146"/>
                </a:cubicBezTo>
                <a:lnTo>
                  <a:pt x="50978" y="38723"/>
                </a:lnTo>
                <a:cubicBezTo>
                  <a:pt x="50853" y="38898"/>
                  <a:pt x="50728" y="39099"/>
                  <a:pt x="50602" y="39299"/>
                </a:cubicBezTo>
                <a:lnTo>
                  <a:pt x="49901" y="40477"/>
                </a:lnTo>
                <a:lnTo>
                  <a:pt x="49299" y="41730"/>
                </a:lnTo>
                <a:cubicBezTo>
                  <a:pt x="49199" y="41931"/>
                  <a:pt x="49099" y="42131"/>
                  <a:pt x="48998" y="42357"/>
                </a:cubicBezTo>
                <a:lnTo>
                  <a:pt x="48773" y="43009"/>
                </a:lnTo>
                <a:cubicBezTo>
                  <a:pt x="48622" y="43435"/>
                  <a:pt x="48422" y="43861"/>
                  <a:pt x="48322" y="44312"/>
                </a:cubicBezTo>
                <a:cubicBezTo>
                  <a:pt x="48096" y="45214"/>
                  <a:pt x="47820" y="46091"/>
                  <a:pt x="47720" y="47019"/>
                </a:cubicBezTo>
                <a:lnTo>
                  <a:pt x="47620" y="47695"/>
                </a:lnTo>
                <a:lnTo>
                  <a:pt x="47570" y="48046"/>
                </a:lnTo>
                <a:lnTo>
                  <a:pt x="47545" y="48372"/>
                </a:lnTo>
                <a:lnTo>
                  <a:pt x="47495" y="49751"/>
                </a:lnTo>
                <a:cubicBezTo>
                  <a:pt x="47470" y="50001"/>
                  <a:pt x="47470" y="50227"/>
                  <a:pt x="47470" y="50427"/>
                </a:cubicBezTo>
                <a:lnTo>
                  <a:pt x="47470" y="51054"/>
                </a:lnTo>
                <a:lnTo>
                  <a:pt x="47470" y="52332"/>
                </a:lnTo>
                <a:lnTo>
                  <a:pt x="47470" y="54888"/>
                </a:lnTo>
                <a:cubicBezTo>
                  <a:pt x="47495" y="55791"/>
                  <a:pt x="47419" y="56518"/>
                  <a:pt x="47394" y="57294"/>
                </a:cubicBezTo>
                <a:cubicBezTo>
                  <a:pt x="47344" y="57695"/>
                  <a:pt x="47269" y="58071"/>
                  <a:pt x="47219" y="58472"/>
                </a:cubicBezTo>
                <a:lnTo>
                  <a:pt x="47144" y="59049"/>
                </a:lnTo>
                <a:cubicBezTo>
                  <a:pt x="47094" y="59249"/>
                  <a:pt x="47043" y="59425"/>
                  <a:pt x="46993" y="59625"/>
                </a:cubicBezTo>
                <a:lnTo>
                  <a:pt x="46693" y="60753"/>
                </a:lnTo>
                <a:lnTo>
                  <a:pt x="46292" y="61856"/>
                </a:lnTo>
                <a:cubicBezTo>
                  <a:pt x="46241" y="62031"/>
                  <a:pt x="46166" y="62207"/>
                  <a:pt x="46091" y="62407"/>
                </a:cubicBezTo>
                <a:lnTo>
                  <a:pt x="45840" y="62934"/>
                </a:lnTo>
                <a:cubicBezTo>
                  <a:pt x="45665" y="63259"/>
                  <a:pt x="45515" y="63635"/>
                  <a:pt x="45314" y="63961"/>
                </a:cubicBezTo>
                <a:cubicBezTo>
                  <a:pt x="44537" y="65340"/>
                  <a:pt x="43585" y="66568"/>
                  <a:pt x="42507" y="67721"/>
                </a:cubicBezTo>
                <a:cubicBezTo>
                  <a:pt x="42231" y="67971"/>
                  <a:pt x="41931" y="68247"/>
                  <a:pt x="41630" y="68498"/>
                </a:cubicBezTo>
                <a:cubicBezTo>
                  <a:pt x="41505" y="68623"/>
                  <a:pt x="41354" y="68773"/>
                  <a:pt x="41204" y="68899"/>
                </a:cubicBezTo>
                <a:lnTo>
                  <a:pt x="40728" y="69249"/>
                </a:lnTo>
                <a:cubicBezTo>
                  <a:pt x="40427" y="69475"/>
                  <a:pt x="40126" y="69726"/>
                  <a:pt x="39775" y="69926"/>
                </a:cubicBezTo>
                <a:lnTo>
                  <a:pt x="38773" y="70553"/>
                </a:lnTo>
                <a:cubicBezTo>
                  <a:pt x="37419" y="71280"/>
                  <a:pt x="35966" y="71931"/>
                  <a:pt x="34437" y="72257"/>
                </a:cubicBezTo>
                <a:lnTo>
                  <a:pt x="33860" y="72407"/>
                </a:lnTo>
                <a:cubicBezTo>
                  <a:pt x="33685" y="72432"/>
                  <a:pt x="33485" y="72457"/>
                  <a:pt x="33284" y="72483"/>
                </a:cubicBezTo>
                <a:lnTo>
                  <a:pt x="32131" y="72658"/>
                </a:lnTo>
                <a:lnTo>
                  <a:pt x="30953" y="72733"/>
                </a:lnTo>
                <a:lnTo>
                  <a:pt x="30377" y="72758"/>
                </a:lnTo>
                <a:lnTo>
                  <a:pt x="20151" y="72758"/>
                </a:lnTo>
                <a:lnTo>
                  <a:pt x="19474" y="72783"/>
                </a:lnTo>
                <a:lnTo>
                  <a:pt x="18096" y="72858"/>
                </a:lnTo>
                <a:lnTo>
                  <a:pt x="16718" y="73059"/>
                </a:lnTo>
                <a:cubicBezTo>
                  <a:pt x="16492" y="73109"/>
                  <a:pt x="16266" y="73134"/>
                  <a:pt x="16041" y="73184"/>
                </a:cubicBezTo>
                <a:lnTo>
                  <a:pt x="15364" y="73360"/>
                </a:lnTo>
                <a:cubicBezTo>
                  <a:pt x="14913" y="73460"/>
                  <a:pt x="14462" y="73560"/>
                  <a:pt x="14036" y="73711"/>
                </a:cubicBezTo>
                <a:cubicBezTo>
                  <a:pt x="13159" y="74036"/>
                  <a:pt x="12281" y="74312"/>
                  <a:pt x="11454" y="74738"/>
                </a:cubicBezTo>
                <a:lnTo>
                  <a:pt x="10828" y="75039"/>
                </a:lnTo>
                <a:lnTo>
                  <a:pt x="10527" y="75189"/>
                </a:lnTo>
                <a:lnTo>
                  <a:pt x="10226" y="75365"/>
                </a:lnTo>
                <a:lnTo>
                  <a:pt x="9048" y="76092"/>
                </a:lnTo>
                <a:cubicBezTo>
                  <a:pt x="8672" y="76342"/>
                  <a:pt x="8296" y="76643"/>
                  <a:pt x="7920" y="76894"/>
                </a:cubicBezTo>
                <a:lnTo>
                  <a:pt x="7369" y="77320"/>
                </a:lnTo>
                <a:cubicBezTo>
                  <a:pt x="7194" y="77470"/>
                  <a:pt x="7043" y="77620"/>
                  <a:pt x="6868" y="77771"/>
                </a:cubicBezTo>
                <a:cubicBezTo>
                  <a:pt x="6517" y="78097"/>
                  <a:pt x="6166" y="78397"/>
                  <a:pt x="5840" y="78723"/>
                </a:cubicBezTo>
                <a:lnTo>
                  <a:pt x="4913" y="79751"/>
                </a:lnTo>
                <a:cubicBezTo>
                  <a:pt x="3735" y="81154"/>
                  <a:pt x="2657" y="82683"/>
                  <a:pt x="1905" y="84362"/>
                </a:cubicBezTo>
                <a:lnTo>
                  <a:pt x="1630" y="84989"/>
                </a:lnTo>
                <a:cubicBezTo>
                  <a:pt x="1529" y="85189"/>
                  <a:pt x="1454" y="85415"/>
                  <a:pt x="1379" y="85640"/>
                </a:cubicBezTo>
                <a:lnTo>
                  <a:pt x="903" y="86944"/>
                </a:lnTo>
                <a:lnTo>
                  <a:pt x="552" y="88272"/>
                </a:lnTo>
                <a:cubicBezTo>
                  <a:pt x="502" y="88498"/>
                  <a:pt x="427" y="88723"/>
                  <a:pt x="402" y="88949"/>
                </a:cubicBezTo>
                <a:lnTo>
                  <a:pt x="276" y="89625"/>
                </a:lnTo>
                <a:cubicBezTo>
                  <a:pt x="226" y="90102"/>
                  <a:pt x="126" y="90553"/>
                  <a:pt x="101" y="91004"/>
                </a:cubicBezTo>
                <a:lnTo>
                  <a:pt x="26" y="92382"/>
                </a:lnTo>
                <a:cubicBezTo>
                  <a:pt x="1" y="92859"/>
                  <a:pt x="1" y="93285"/>
                  <a:pt x="1" y="93711"/>
                </a:cubicBezTo>
                <a:lnTo>
                  <a:pt x="1" y="94989"/>
                </a:lnTo>
                <a:lnTo>
                  <a:pt x="1" y="100077"/>
                </a:lnTo>
                <a:lnTo>
                  <a:pt x="3284" y="100077"/>
                </a:lnTo>
                <a:lnTo>
                  <a:pt x="3284" y="94989"/>
                </a:lnTo>
                <a:lnTo>
                  <a:pt x="3284" y="93711"/>
                </a:lnTo>
                <a:cubicBezTo>
                  <a:pt x="3284" y="93285"/>
                  <a:pt x="3284" y="92834"/>
                  <a:pt x="3309" y="92458"/>
                </a:cubicBezTo>
                <a:lnTo>
                  <a:pt x="3359" y="91305"/>
                </a:lnTo>
                <a:cubicBezTo>
                  <a:pt x="3384" y="90929"/>
                  <a:pt x="3484" y="90553"/>
                  <a:pt x="3534" y="90152"/>
                </a:cubicBezTo>
                <a:lnTo>
                  <a:pt x="3610" y="89600"/>
                </a:lnTo>
                <a:cubicBezTo>
                  <a:pt x="3635" y="89400"/>
                  <a:pt x="3710" y="89224"/>
                  <a:pt x="3760" y="89024"/>
                </a:cubicBezTo>
                <a:lnTo>
                  <a:pt x="4036" y="87896"/>
                </a:lnTo>
                <a:lnTo>
                  <a:pt x="4437" y="86818"/>
                </a:lnTo>
                <a:cubicBezTo>
                  <a:pt x="4512" y="86643"/>
                  <a:pt x="4562" y="86468"/>
                  <a:pt x="4637" y="86292"/>
                </a:cubicBezTo>
                <a:lnTo>
                  <a:pt x="4888" y="85766"/>
                </a:lnTo>
                <a:cubicBezTo>
                  <a:pt x="5514" y="84337"/>
                  <a:pt x="6417" y="83059"/>
                  <a:pt x="7394" y="81881"/>
                </a:cubicBezTo>
                <a:lnTo>
                  <a:pt x="8171" y="81029"/>
                </a:lnTo>
                <a:cubicBezTo>
                  <a:pt x="8447" y="80753"/>
                  <a:pt x="8748" y="80503"/>
                  <a:pt x="9023" y="80252"/>
                </a:cubicBezTo>
                <a:cubicBezTo>
                  <a:pt x="9174" y="80127"/>
                  <a:pt x="9324" y="79976"/>
                  <a:pt x="9449" y="79851"/>
                </a:cubicBezTo>
                <a:lnTo>
                  <a:pt x="9925" y="79500"/>
                </a:lnTo>
                <a:cubicBezTo>
                  <a:pt x="10251" y="79300"/>
                  <a:pt x="10527" y="79024"/>
                  <a:pt x="10853" y="78823"/>
                </a:cubicBezTo>
                <a:lnTo>
                  <a:pt x="11855" y="78222"/>
                </a:lnTo>
                <a:lnTo>
                  <a:pt x="12106" y="78072"/>
                </a:lnTo>
                <a:lnTo>
                  <a:pt x="12357" y="77946"/>
                </a:lnTo>
                <a:lnTo>
                  <a:pt x="12883" y="77696"/>
                </a:lnTo>
                <a:cubicBezTo>
                  <a:pt x="13560" y="77345"/>
                  <a:pt x="14311" y="77119"/>
                  <a:pt x="15013" y="76843"/>
                </a:cubicBezTo>
                <a:cubicBezTo>
                  <a:pt x="15389" y="76718"/>
                  <a:pt x="15765" y="76643"/>
                  <a:pt x="16141" y="76543"/>
                </a:cubicBezTo>
                <a:lnTo>
                  <a:pt x="16692" y="76392"/>
                </a:lnTo>
                <a:cubicBezTo>
                  <a:pt x="16893" y="76342"/>
                  <a:pt x="17093" y="76342"/>
                  <a:pt x="17269" y="76292"/>
                </a:cubicBezTo>
                <a:lnTo>
                  <a:pt x="18422" y="76117"/>
                </a:lnTo>
                <a:lnTo>
                  <a:pt x="19575" y="76067"/>
                </a:lnTo>
                <a:lnTo>
                  <a:pt x="20151" y="76041"/>
                </a:lnTo>
                <a:lnTo>
                  <a:pt x="30377" y="76041"/>
                </a:lnTo>
                <a:lnTo>
                  <a:pt x="31078" y="76016"/>
                </a:lnTo>
                <a:lnTo>
                  <a:pt x="32457" y="75941"/>
                </a:lnTo>
                <a:lnTo>
                  <a:pt x="33860" y="75716"/>
                </a:lnTo>
                <a:cubicBezTo>
                  <a:pt x="34086" y="75691"/>
                  <a:pt x="34312" y="75665"/>
                  <a:pt x="34537" y="75615"/>
                </a:cubicBezTo>
                <a:lnTo>
                  <a:pt x="35214" y="75440"/>
                </a:lnTo>
                <a:cubicBezTo>
                  <a:pt x="37043" y="75039"/>
                  <a:pt x="38773" y="74287"/>
                  <a:pt x="40402" y="73410"/>
                </a:cubicBezTo>
                <a:lnTo>
                  <a:pt x="41605" y="72683"/>
                </a:lnTo>
                <a:cubicBezTo>
                  <a:pt x="41981" y="72432"/>
                  <a:pt x="42357" y="72132"/>
                  <a:pt x="42733" y="71856"/>
                </a:cubicBezTo>
                <a:lnTo>
                  <a:pt x="43284" y="71430"/>
                </a:lnTo>
                <a:cubicBezTo>
                  <a:pt x="43460" y="71280"/>
                  <a:pt x="43635" y="71129"/>
                  <a:pt x="43810" y="70979"/>
                </a:cubicBezTo>
                <a:cubicBezTo>
                  <a:pt x="44161" y="70653"/>
                  <a:pt x="44512" y="70352"/>
                  <a:pt x="44838" y="70026"/>
                </a:cubicBezTo>
                <a:cubicBezTo>
                  <a:pt x="46116" y="68673"/>
                  <a:pt x="47269" y="67194"/>
                  <a:pt x="48171" y="65565"/>
                </a:cubicBezTo>
                <a:cubicBezTo>
                  <a:pt x="48422" y="65164"/>
                  <a:pt x="48597" y="64738"/>
                  <a:pt x="48798" y="64312"/>
                </a:cubicBezTo>
                <a:lnTo>
                  <a:pt x="49099" y="63685"/>
                </a:lnTo>
                <a:cubicBezTo>
                  <a:pt x="49199" y="63485"/>
                  <a:pt x="49274" y="63259"/>
                  <a:pt x="49349" y="63034"/>
                </a:cubicBezTo>
                <a:lnTo>
                  <a:pt x="49825" y="61731"/>
                </a:lnTo>
                <a:lnTo>
                  <a:pt x="50176" y="60377"/>
                </a:lnTo>
                <a:cubicBezTo>
                  <a:pt x="50252" y="60152"/>
                  <a:pt x="50302" y="59926"/>
                  <a:pt x="50352" y="59675"/>
                </a:cubicBezTo>
                <a:lnTo>
                  <a:pt x="50452" y="58999"/>
                </a:lnTo>
                <a:cubicBezTo>
                  <a:pt x="50527" y="58548"/>
                  <a:pt x="50602" y="58071"/>
                  <a:pt x="50653" y="57620"/>
                </a:cubicBezTo>
                <a:cubicBezTo>
                  <a:pt x="50703" y="56693"/>
                  <a:pt x="50778" y="55716"/>
                  <a:pt x="50753" y="54888"/>
                </a:cubicBezTo>
                <a:lnTo>
                  <a:pt x="50753" y="52332"/>
                </a:lnTo>
                <a:lnTo>
                  <a:pt x="50753" y="51054"/>
                </a:lnTo>
                <a:lnTo>
                  <a:pt x="50753" y="50427"/>
                </a:lnTo>
                <a:lnTo>
                  <a:pt x="50753" y="50101"/>
                </a:lnTo>
                <a:lnTo>
                  <a:pt x="50753" y="49801"/>
                </a:lnTo>
                <a:lnTo>
                  <a:pt x="50828" y="48648"/>
                </a:lnTo>
                <a:lnTo>
                  <a:pt x="50828" y="48372"/>
                </a:lnTo>
                <a:lnTo>
                  <a:pt x="50878" y="48071"/>
                </a:lnTo>
                <a:lnTo>
                  <a:pt x="50978" y="47495"/>
                </a:lnTo>
                <a:cubicBezTo>
                  <a:pt x="51054" y="46743"/>
                  <a:pt x="51279" y="45991"/>
                  <a:pt x="51455" y="45239"/>
                </a:cubicBezTo>
                <a:cubicBezTo>
                  <a:pt x="51555" y="44863"/>
                  <a:pt x="51730" y="44512"/>
                  <a:pt x="51830" y="44162"/>
                </a:cubicBezTo>
                <a:lnTo>
                  <a:pt x="52031" y="43610"/>
                </a:lnTo>
                <a:cubicBezTo>
                  <a:pt x="52106" y="43435"/>
                  <a:pt x="52206" y="43259"/>
                  <a:pt x="52282" y="43084"/>
                </a:cubicBezTo>
                <a:lnTo>
                  <a:pt x="52783" y="42056"/>
                </a:lnTo>
                <a:lnTo>
                  <a:pt x="53384" y="41054"/>
                </a:lnTo>
                <a:cubicBezTo>
                  <a:pt x="53485" y="40903"/>
                  <a:pt x="53585" y="40728"/>
                  <a:pt x="53685" y="40578"/>
                </a:cubicBezTo>
                <a:lnTo>
                  <a:pt x="54036" y="40101"/>
                </a:lnTo>
                <a:cubicBezTo>
                  <a:pt x="54287" y="39801"/>
                  <a:pt x="54487" y="39475"/>
                  <a:pt x="54738" y="39199"/>
                </a:cubicBezTo>
                <a:lnTo>
                  <a:pt x="55540" y="38322"/>
                </a:lnTo>
                <a:cubicBezTo>
                  <a:pt x="55790" y="38046"/>
                  <a:pt x="56091" y="37796"/>
                  <a:pt x="56367" y="37545"/>
                </a:cubicBezTo>
                <a:cubicBezTo>
                  <a:pt x="56918" y="36994"/>
                  <a:pt x="57570" y="36568"/>
                  <a:pt x="58171" y="36091"/>
                </a:cubicBezTo>
                <a:lnTo>
                  <a:pt x="59174" y="35490"/>
                </a:lnTo>
                <a:cubicBezTo>
                  <a:pt x="59349" y="35390"/>
                  <a:pt x="59500" y="35289"/>
                  <a:pt x="59675" y="35214"/>
                </a:cubicBezTo>
                <a:lnTo>
                  <a:pt x="60201" y="34964"/>
                </a:lnTo>
                <a:cubicBezTo>
                  <a:pt x="61555" y="34237"/>
                  <a:pt x="63059" y="33811"/>
                  <a:pt x="64562" y="33510"/>
                </a:cubicBezTo>
                <a:lnTo>
                  <a:pt x="65715" y="33334"/>
                </a:lnTo>
                <a:cubicBezTo>
                  <a:pt x="66091" y="33284"/>
                  <a:pt x="66492" y="33284"/>
                  <a:pt x="66868" y="33259"/>
                </a:cubicBezTo>
                <a:cubicBezTo>
                  <a:pt x="67304" y="33214"/>
                  <a:pt x="67803" y="33205"/>
                  <a:pt x="68317" y="33205"/>
                </a:cubicBezTo>
                <a:cubicBezTo>
                  <a:pt x="68660" y="33205"/>
                  <a:pt x="69009" y="33209"/>
                  <a:pt x="69349" y="33209"/>
                </a:cubicBezTo>
                <a:lnTo>
                  <a:pt x="78297" y="33209"/>
                </a:lnTo>
                <a:cubicBezTo>
                  <a:pt x="78748" y="33209"/>
                  <a:pt x="79224" y="33184"/>
                  <a:pt x="79675" y="33159"/>
                </a:cubicBezTo>
                <a:lnTo>
                  <a:pt x="80377" y="33109"/>
                </a:lnTo>
                <a:cubicBezTo>
                  <a:pt x="80603" y="33084"/>
                  <a:pt x="80828" y="33059"/>
                  <a:pt x="81079" y="33009"/>
                </a:cubicBezTo>
                <a:lnTo>
                  <a:pt x="82457" y="32808"/>
                </a:lnTo>
                <a:lnTo>
                  <a:pt x="83811" y="32457"/>
                </a:lnTo>
                <a:cubicBezTo>
                  <a:pt x="84036" y="32407"/>
                  <a:pt x="84262" y="32357"/>
                  <a:pt x="84487" y="32282"/>
                </a:cubicBezTo>
                <a:lnTo>
                  <a:pt x="85139" y="32031"/>
                </a:lnTo>
                <a:cubicBezTo>
                  <a:pt x="86918" y="31455"/>
                  <a:pt x="88547" y="30527"/>
                  <a:pt x="90101" y="29500"/>
                </a:cubicBezTo>
                <a:lnTo>
                  <a:pt x="91204" y="28648"/>
                </a:lnTo>
                <a:cubicBezTo>
                  <a:pt x="91580" y="28347"/>
                  <a:pt x="91906" y="28021"/>
                  <a:pt x="92257" y="27720"/>
                </a:cubicBezTo>
                <a:lnTo>
                  <a:pt x="92783" y="27244"/>
                </a:lnTo>
                <a:lnTo>
                  <a:pt x="93234" y="26743"/>
                </a:lnTo>
                <a:cubicBezTo>
                  <a:pt x="93560" y="26392"/>
                  <a:pt x="93886" y="26066"/>
                  <a:pt x="94162" y="25690"/>
                </a:cubicBezTo>
                <a:cubicBezTo>
                  <a:pt x="94738" y="24938"/>
                  <a:pt x="95314" y="24212"/>
                  <a:pt x="95766" y="23410"/>
                </a:cubicBezTo>
                <a:cubicBezTo>
                  <a:pt x="96292" y="22633"/>
                  <a:pt x="96668" y="21755"/>
                  <a:pt x="97069" y="20928"/>
                </a:cubicBezTo>
                <a:cubicBezTo>
                  <a:pt x="97244" y="20502"/>
                  <a:pt x="97395" y="20051"/>
                  <a:pt x="97570" y="19625"/>
                </a:cubicBezTo>
                <a:lnTo>
                  <a:pt x="97796" y="18973"/>
                </a:lnTo>
                <a:cubicBezTo>
                  <a:pt x="97871" y="18748"/>
                  <a:pt x="97921" y="18522"/>
                  <a:pt x="97971" y="18297"/>
                </a:cubicBezTo>
                <a:lnTo>
                  <a:pt x="98322" y="16943"/>
                </a:lnTo>
                <a:lnTo>
                  <a:pt x="98522" y="15540"/>
                </a:lnTo>
                <a:cubicBezTo>
                  <a:pt x="98573" y="15314"/>
                  <a:pt x="98623" y="15089"/>
                  <a:pt x="98623" y="14863"/>
                </a:cubicBezTo>
                <a:lnTo>
                  <a:pt x="98673" y="14161"/>
                </a:lnTo>
                <a:cubicBezTo>
                  <a:pt x="98698" y="13710"/>
                  <a:pt x="98723" y="13234"/>
                  <a:pt x="98723" y="12783"/>
                </a:cubicBezTo>
                <a:lnTo>
                  <a:pt x="98723" y="10227"/>
                </a:lnTo>
                <a:lnTo>
                  <a:pt x="98723" y="1"/>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9"/>
          <p:cNvSpPr/>
          <p:nvPr/>
        </p:nvSpPr>
        <p:spPr>
          <a:xfrm>
            <a:off x="1375915" y="1693800"/>
            <a:ext cx="2637806" cy="2750116"/>
          </a:xfrm>
          <a:custGeom>
            <a:avLst/>
            <a:gdLst/>
            <a:ahLst/>
            <a:cxnLst/>
            <a:rect l="l" t="t" r="r" b="b"/>
            <a:pathLst>
              <a:path w="98748" h="100077" extrusionOk="0">
                <a:moveTo>
                  <a:pt x="95465" y="1"/>
                </a:moveTo>
                <a:lnTo>
                  <a:pt x="95465" y="10227"/>
                </a:lnTo>
                <a:lnTo>
                  <a:pt x="95465" y="12783"/>
                </a:lnTo>
                <a:cubicBezTo>
                  <a:pt x="95440" y="13209"/>
                  <a:pt x="95414" y="13685"/>
                  <a:pt x="95389" y="14136"/>
                </a:cubicBezTo>
                <a:lnTo>
                  <a:pt x="95364" y="14813"/>
                </a:lnTo>
                <a:cubicBezTo>
                  <a:pt x="95339" y="15039"/>
                  <a:pt x="95289" y="15264"/>
                  <a:pt x="95264" y="15465"/>
                </a:cubicBezTo>
                <a:lnTo>
                  <a:pt x="95064" y="16818"/>
                </a:lnTo>
                <a:lnTo>
                  <a:pt x="94713" y="18146"/>
                </a:lnTo>
                <a:cubicBezTo>
                  <a:pt x="94663" y="18347"/>
                  <a:pt x="94612" y="18572"/>
                  <a:pt x="94562" y="18798"/>
                </a:cubicBezTo>
                <a:lnTo>
                  <a:pt x="94312" y="19425"/>
                </a:lnTo>
                <a:cubicBezTo>
                  <a:pt x="94161" y="19851"/>
                  <a:pt x="94011" y="20302"/>
                  <a:pt x="93835" y="20703"/>
                </a:cubicBezTo>
                <a:cubicBezTo>
                  <a:pt x="93434" y="21530"/>
                  <a:pt x="93084" y="22357"/>
                  <a:pt x="92582" y="23109"/>
                </a:cubicBezTo>
                <a:cubicBezTo>
                  <a:pt x="92131" y="23911"/>
                  <a:pt x="91555" y="24613"/>
                  <a:pt x="91028" y="25339"/>
                </a:cubicBezTo>
                <a:cubicBezTo>
                  <a:pt x="90728" y="25690"/>
                  <a:pt x="90427" y="26016"/>
                  <a:pt x="90126" y="26342"/>
                </a:cubicBezTo>
                <a:lnTo>
                  <a:pt x="89675" y="26843"/>
                </a:lnTo>
                <a:lnTo>
                  <a:pt x="89149" y="27319"/>
                </a:lnTo>
                <a:cubicBezTo>
                  <a:pt x="88823" y="27620"/>
                  <a:pt x="88497" y="27921"/>
                  <a:pt x="88146" y="28222"/>
                </a:cubicBezTo>
                <a:lnTo>
                  <a:pt x="87069" y="29024"/>
                </a:lnTo>
                <a:cubicBezTo>
                  <a:pt x="85565" y="30051"/>
                  <a:pt x="83961" y="30953"/>
                  <a:pt x="82256" y="31505"/>
                </a:cubicBezTo>
                <a:lnTo>
                  <a:pt x="81605" y="31730"/>
                </a:lnTo>
                <a:cubicBezTo>
                  <a:pt x="81379" y="31806"/>
                  <a:pt x="81179" y="31856"/>
                  <a:pt x="80953" y="31906"/>
                </a:cubicBezTo>
                <a:lnTo>
                  <a:pt x="79625" y="32257"/>
                </a:lnTo>
                <a:lnTo>
                  <a:pt x="78297" y="32457"/>
                </a:lnTo>
                <a:cubicBezTo>
                  <a:pt x="78071" y="32482"/>
                  <a:pt x="77845" y="32532"/>
                  <a:pt x="77620" y="32557"/>
                </a:cubicBezTo>
                <a:lnTo>
                  <a:pt x="76943" y="32583"/>
                </a:lnTo>
                <a:cubicBezTo>
                  <a:pt x="76492" y="32608"/>
                  <a:pt x="76041" y="32633"/>
                  <a:pt x="75590" y="32658"/>
                </a:cubicBezTo>
                <a:lnTo>
                  <a:pt x="66642" y="32658"/>
                </a:lnTo>
                <a:cubicBezTo>
                  <a:pt x="66216" y="32658"/>
                  <a:pt x="65784" y="32651"/>
                  <a:pt x="65361" y="32651"/>
                </a:cubicBezTo>
                <a:cubicBezTo>
                  <a:pt x="64938" y="32651"/>
                  <a:pt x="64525" y="32658"/>
                  <a:pt x="64136" y="32683"/>
                </a:cubicBezTo>
                <a:cubicBezTo>
                  <a:pt x="63735" y="32708"/>
                  <a:pt x="63334" y="32708"/>
                  <a:pt x="62933" y="32758"/>
                </a:cubicBezTo>
                <a:lnTo>
                  <a:pt x="61755" y="32958"/>
                </a:lnTo>
                <a:cubicBezTo>
                  <a:pt x="60201" y="33259"/>
                  <a:pt x="58647" y="33710"/>
                  <a:pt x="57244" y="34437"/>
                </a:cubicBezTo>
                <a:lnTo>
                  <a:pt x="56692" y="34713"/>
                </a:lnTo>
                <a:cubicBezTo>
                  <a:pt x="56517" y="34788"/>
                  <a:pt x="56367" y="34913"/>
                  <a:pt x="56191" y="35014"/>
                </a:cubicBezTo>
                <a:lnTo>
                  <a:pt x="55164" y="35615"/>
                </a:lnTo>
                <a:cubicBezTo>
                  <a:pt x="54537" y="36116"/>
                  <a:pt x="53860" y="36542"/>
                  <a:pt x="53284" y="37119"/>
                </a:cubicBezTo>
                <a:cubicBezTo>
                  <a:pt x="53008" y="37395"/>
                  <a:pt x="52682" y="37645"/>
                  <a:pt x="52407" y="37946"/>
                </a:cubicBezTo>
                <a:lnTo>
                  <a:pt x="51605" y="38823"/>
                </a:lnTo>
                <a:cubicBezTo>
                  <a:pt x="51329" y="39124"/>
                  <a:pt x="51129" y="39450"/>
                  <a:pt x="50878" y="39776"/>
                </a:cubicBezTo>
                <a:lnTo>
                  <a:pt x="50527" y="40252"/>
                </a:lnTo>
                <a:cubicBezTo>
                  <a:pt x="50402" y="40402"/>
                  <a:pt x="50301" y="40578"/>
                  <a:pt x="50201" y="40753"/>
                </a:cubicBezTo>
                <a:lnTo>
                  <a:pt x="49575" y="41781"/>
                </a:lnTo>
                <a:lnTo>
                  <a:pt x="49048" y="42858"/>
                </a:lnTo>
                <a:cubicBezTo>
                  <a:pt x="48973" y="43034"/>
                  <a:pt x="48873" y="43209"/>
                  <a:pt x="48798" y="43385"/>
                </a:cubicBezTo>
                <a:lnTo>
                  <a:pt x="48597" y="43961"/>
                </a:lnTo>
                <a:cubicBezTo>
                  <a:pt x="48472" y="44337"/>
                  <a:pt x="48321" y="44688"/>
                  <a:pt x="48221" y="45089"/>
                </a:cubicBezTo>
                <a:cubicBezTo>
                  <a:pt x="48021" y="45866"/>
                  <a:pt x="47795" y="46618"/>
                  <a:pt x="47695" y="47420"/>
                </a:cubicBezTo>
                <a:lnTo>
                  <a:pt x="47620" y="48021"/>
                </a:lnTo>
                <a:lnTo>
                  <a:pt x="47570" y="48297"/>
                </a:lnTo>
                <a:lnTo>
                  <a:pt x="47545" y="48598"/>
                </a:lnTo>
                <a:lnTo>
                  <a:pt x="47494" y="49801"/>
                </a:lnTo>
                <a:cubicBezTo>
                  <a:pt x="47469" y="51480"/>
                  <a:pt x="47494" y="53209"/>
                  <a:pt x="47469" y="54888"/>
                </a:cubicBezTo>
                <a:cubicBezTo>
                  <a:pt x="47494" y="55716"/>
                  <a:pt x="47419" y="56668"/>
                  <a:pt x="47369" y="57570"/>
                </a:cubicBezTo>
                <a:cubicBezTo>
                  <a:pt x="47344" y="58021"/>
                  <a:pt x="47244" y="58447"/>
                  <a:pt x="47194" y="58898"/>
                </a:cubicBezTo>
                <a:lnTo>
                  <a:pt x="47093" y="59575"/>
                </a:lnTo>
                <a:cubicBezTo>
                  <a:pt x="47043" y="59801"/>
                  <a:pt x="46993" y="60026"/>
                  <a:pt x="46918" y="60227"/>
                </a:cubicBezTo>
                <a:lnTo>
                  <a:pt x="46592" y="61555"/>
                </a:lnTo>
                <a:lnTo>
                  <a:pt x="46116" y="62833"/>
                </a:lnTo>
                <a:cubicBezTo>
                  <a:pt x="46041" y="63034"/>
                  <a:pt x="45966" y="63259"/>
                  <a:pt x="45890" y="63460"/>
                </a:cubicBezTo>
                <a:lnTo>
                  <a:pt x="45590" y="64086"/>
                </a:lnTo>
                <a:cubicBezTo>
                  <a:pt x="45389" y="64487"/>
                  <a:pt x="45214" y="64914"/>
                  <a:pt x="44988" y="65290"/>
                </a:cubicBezTo>
                <a:cubicBezTo>
                  <a:pt x="44086" y="66868"/>
                  <a:pt x="42983" y="68322"/>
                  <a:pt x="41730" y="69625"/>
                </a:cubicBezTo>
                <a:cubicBezTo>
                  <a:pt x="41404" y="69951"/>
                  <a:pt x="41053" y="70227"/>
                  <a:pt x="40727" y="70553"/>
                </a:cubicBezTo>
                <a:cubicBezTo>
                  <a:pt x="40552" y="70703"/>
                  <a:pt x="40402" y="70853"/>
                  <a:pt x="40226" y="71004"/>
                </a:cubicBezTo>
                <a:lnTo>
                  <a:pt x="39675" y="71405"/>
                </a:lnTo>
                <a:cubicBezTo>
                  <a:pt x="39299" y="71655"/>
                  <a:pt x="38973" y="71956"/>
                  <a:pt x="38572" y="72207"/>
                </a:cubicBezTo>
                <a:lnTo>
                  <a:pt x="37419" y="72909"/>
                </a:lnTo>
                <a:cubicBezTo>
                  <a:pt x="35815" y="73761"/>
                  <a:pt x="34161" y="74513"/>
                  <a:pt x="32382" y="74889"/>
                </a:cubicBezTo>
                <a:lnTo>
                  <a:pt x="31705" y="75064"/>
                </a:lnTo>
                <a:cubicBezTo>
                  <a:pt x="31504" y="75089"/>
                  <a:pt x="31279" y="75139"/>
                  <a:pt x="31053" y="75164"/>
                </a:cubicBezTo>
                <a:lnTo>
                  <a:pt x="29700" y="75365"/>
                </a:lnTo>
                <a:lnTo>
                  <a:pt x="28346" y="75440"/>
                </a:lnTo>
                <a:lnTo>
                  <a:pt x="27670" y="75465"/>
                </a:lnTo>
                <a:lnTo>
                  <a:pt x="17444" y="75465"/>
                </a:lnTo>
                <a:lnTo>
                  <a:pt x="16843" y="75490"/>
                </a:lnTo>
                <a:lnTo>
                  <a:pt x="15640" y="75565"/>
                </a:lnTo>
                <a:lnTo>
                  <a:pt x="14462" y="75741"/>
                </a:lnTo>
                <a:cubicBezTo>
                  <a:pt x="14261" y="75766"/>
                  <a:pt x="14086" y="75791"/>
                  <a:pt x="13885" y="75841"/>
                </a:cubicBezTo>
                <a:lnTo>
                  <a:pt x="13309" y="75991"/>
                </a:lnTo>
                <a:cubicBezTo>
                  <a:pt x="12908" y="76092"/>
                  <a:pt x="12532" y="76167"/>
                  <a:pt x="12156" y="76292"/>
                </a:cubicBezTo>
                <a:cubicBezTo>
                  <a:pt x="11404" y="76568"/>
                  <a:pt x="10627" y="76818"/>
                  <a:pt x="9925" y="77194"/>
                </a:cubicBezTo>
                <a:lnTo>
                  <a:pt x="9399" y="77445"/>
                </a:lnTo>
                <a:lnTo>
                  <a:pt x="9123" y="77570"/>
                </a:lnTo>
                <a:lnTo>
                  <a:pt x="8873" y="77746"/>
                </a:lnTo>
                <a:lnTo>
                  <a:pt x="7845" y="78347"/>
                </a:lnTo>
                <a:cubicBezTo>
                  <a:pt x="7494" y="78573"/>
                  <a:pt x="7193" y="78823"/>
                  <a:pt x="6868" y="79074"/>
                </a:cubicBezTo>
                <a:lnTo>
                  <a:pt x="6391" y="79425"/>
                </a:lnTo>
                <a:cubicBezTo>
                  <a:pt x="6241" y="79550"/>
                  <a:pt x="6091" y="79676"/>
                  <a:pt x="5940" y="79826"/>
                </a:cubicBezTo>
                <a:cubicBezTo>
                  <a:pt x="5665" y="80102"/>
                  <a:pt x="5364" y="80352"/>
                  <a:pt x="5063" y="80628"/>
                </a:cubicBezTo>
                <a:lnTo>
                  <a:pt x="4261" y="81505"/>
                </a:lnTo>
                <a:cubicBezTo>
                  <a:pt x="3234" y="82733"/>
                  <a:pt x="2306" y="84062"/>
                  <a:pt x="1680" y="85515"/>
                </a:cubicBezTo>
                <a:lnTo>
                  <a:pt x="1404" y="86067"/>
                </a:lnTo>
                <a:cubicBezTo>
                  <a:pt x="1329" y="86242"/>
                  <a:pt x="1279" y="86442"/>
                  <a:pt x="1203" y="86618"/>
                </a:cubicBezTo>
                <a:lnTo>
                  <a:pt x="777" y="87746"/>
                </a:lnTo>
                <a:lnTo>
                  <a:pt x="502" y="88899"/>
                </a:lnTo>
                <a:cubicBezTo>
                  <a:pt x="452" y="89099"/>
                  <a:pt x="376" y="89275"/>
                  <a:pt x="351" y="89475"/>
                </a:cubicBezTo>
                <a:lnTo>
                  <a:pt x="251" y="90077"/>
                </a:lnTo>
                <a:cubicBezTo>
                  <a:pt x="201" y="90478"/>
                  <a:pt x="126" y="90854"/>
                  <a:pt x="101" y="91255"/>
                </a:cubicBezTo>
                <a:lnTo>
                  <a:pt x="25" y="92458"/>
                </a:lnTo>
                <a:cubicBezTo>
                  <a:pt x="0" y="92834"/>
                  <a:pt x="0" y="93285"/>
                  <a:pt x="0" y="93711"/>
                </a:cubicBezTo>
                <a:lnTo>
                  <a:pt x="0" y="94989"/>
                </a:lnTo>
                <a:lnTo>
                  <a:pt x="0" y="100077"/>
                </a:lnTo>
                <a:lnTo>
                  <a:pt x="3284" y="100077"/>
                </a:lnTo>
                <a:lnTo>
                  <a:pt x="3284" y="94989"/>
                </a:lnTo>
                <a:lnTo>
                  <a:pt x="3284" y="93711"/>
                </a:lnTo>
                <a:lnTo>
                  <a:pt x="3284" y="93059"/>
                </a:lnTo>
                <a:lnTo>
                  <a:pt x="3284" y="92909"/>
                </a:lnTo>
                <a:lnTo>
                  <a:pt x="3309" y="92783"/>
                </a:lnTo>
                <a:lnTo>
                  <a:pt x="3309" y="92533"/>
                </a:lnTo>
                <a:lnTo>
                  <a:pt x="3359" y="91555"/>
                </a:lnTo>
                <a:cubicBezTo>
                  <a:pt x="3384" y="91229"/>
                  <a:pt x="3459" y="90929"/>
                  <a:pt x="3509" y="90603"/>
                </a:cubicBezTo>
                <a:lnTo>
                  <a:pt x="3559" y="90127"/>
                </a:lnTo>
                <a:cubicBezTo>
                  <a:pt x="3584" y="89951"/>
                  <a:pt x="3660" y="89801"/>
                  <a:pt x="3685" y="89651"/>
                </a:cubicBezTo>
                <a:lnTo>
                  <a:pt x="3935" y="88698"/>
                </a:lnTo>
                <a:lnTo>
                  <a:pt x="4261" y="87796"/>
                </a:lnTo>
                <a:cubicBezTo>
                  <a:pt x="4311" y="87646"/>
                  <a:pt x="4361" y="87495"/>
                  <a:pt x="4437" y="87345"/>
                </a:cubicBezTo>
                <a:lnTo>
                  <a:pt x="4637" y="86919"/>
                </a:lnTo>
                <a:cubicBezTo>
                  <a:pt x="5163" y="85716"/>
                  <a:pt x="5915" y="84663"/>
                  <a:pt x="6742" y="83661"/>
                </a:cubicBezTo>
                <a:lnTo>
                  <a:pt x="7394" y="82934"/>
                </a:lnTo>
                <a:cubicBezTo>
                  <a:pt x="7619" y="82708"/>
                  <a:pt x="7870" y="82508"/>
                  <a:pt x="8121" y="82282"/>
                </a:cubicBezTo>
                <a:cubicBezTo>
                  <a:pt x="8246" y="82182"/>
                  <a:pt x="8346" y="82057"/>
                  <a:pt x="8472" y="81956"/>
                </a:cubicBezTo>
                <a:lnTo>
                  <a:pt x="8873" y="81681"/>
                </a:lnTo>
                <a:cubicBezTo>
                  <a:pt x="9123" y="81480"/>
                  <a:pt x="9374" y="81255"/>
                  <a:pt x="9650" y="81104"/>
                </a:cubicBezTo>
                <a:lnTo>
                  <a:pt x="10477" y="80603"/>
                </a:lnTo>
                <a:lnTo>
                  <a:pt x="10677" y="80452"/>
                </a:lnTo>
                <a:lnTo>
                  <a:pt x="10903" y="80352"/>
                </a:lnTo>
                <a:lnTo>
                  <a:pt x="11354" y="80152"/>
                </a:lnTo>
                <a:cubicBezTo>
                  <a:pt x="11905" y="79826"/>
                  <a:pt x="12532" y="79650"/>
                  <a:pt x="13133" y="79425"/>
                </a:cubicBezTo>
                <a:cubicBezTo>
                  <a:pt x="13459" y="79325"/>
                  <a:pt x="13760" y="79275"/>
                  <a:pt x="14086" y="79174"/>
                </a:cubicBezTo>
                <a:lnTo>
                  <a:pt x="14537" y="79049"/>
                </a:lnTo>
                <a:cubicBezTo>
                  <a:pt x="14712" y="79024"/>
                  <a:pt x="14863" y="78999"/>
                  <a:pt x="15013" y="78974"/>
                </a:cubicBezTo>
                <a:lnTo>
                  <a:pt x="15990" y="78823"/>
                </a:lnTo>
                <a:lnTo>
                  <a:pt x="16968" y="78773"/>
                </a:lnTo>
                <a:lnTo>
                  <a:pt x="17444" y="78748"/>
                </a:lnTo>
                <a:lnTo>
                  <a:pt x="27670" y="78748"/>
                </a:lnTo>
                <a:lnTo>
                  <a:pt x="28447" y="78723"/>
                </a:lnTo>
                <a:lnTo>
                  <a:pt x="30026" y="78623"/>
                </a:lnTo>
                <a:lnTo>
                  <a:pt x="31605" y="78397"/>
                </a:lnTo>
                <a:cubicBezTo>
                  <a:pt x="31855" y="78347"/>
                  <a:pt x="32131" y="78322"/>
                  <a:pt x="32382" y="78272"/>
                </a:cubicBezTo>
                <a:lnTo>
                  <a:pt x="33158" y="78072"/>
                </a:lnTo>
                <a:cubicBezTo>
                  <a:pt x="35214" y="77620"/>
                  <a:pt x="37169" y="76768"/>
                  <a:pt x="39023" y="75766"/>
                </a:cubicBezTo>
                <a:lnTo>
                  <a:pt x="40377" y="74939"/>
                </a:lnTo>
                <a:cubicBezTo>
                  <a:pt x="40828" y="74663"/>
                  <a:pt x="41229" y="74312"/>
                  <a:pt x="41680" y="74011"/>
                </a:cubicBezTo>
                <a:lnTo>
                  <a:pt x="42306" y="73535"/>
                </a:lnTo>
                <a:cubicBezTo>
                  <a:pt x="42507" y="73360"/>
                  <a:pt x="42682" y="73184"/>
                  <a:pt x="42883" y="73009"/>
                </a:cubicBezTo>
                <a:cubicBezTo>
                  <a:pt x="43284" y="72658"/>
                  <a:pt x="43685" y="72307"/>
                  <a:pt x="44061" y="71931"/>
                </a:cubicBezTo>
                <a:cubicBezTo>
                  <a:pt x="45514" y="70427"/>
                  <a:pt x="46818" y="68723"/>
                  <a:pt x="47845" y="66894"/>
                </a:cubicBezTo>
                <a:cubicBezTo>
                  <a:pt x="48121" y="66442"/>
                  <a:pt x="48321" y="65941"/>
                  <a:pt x="48547" y="65465"/>
                </a:cubicBezTo>
                <a:lnTo>
                  <a:pt x="48898" y="64763"/>
                </a:lnTo>
                <a:cubicBezTo>
                  <a:pt x="48998" y="64513"/>
                  <a:pt x="49098" y="64262"/>
                  <a:pt x="49174" y="64011"/>
                </a:cubicBezTo>
                <a:lnTo>
                  <a:pt x="49725" y="62533"/>
                </a:lnTo>
                <a:lnTo>
                  <a:pt x="50126" y="60979"/>
                </a:lnTo>
                <a:cubicBezTo>
                  <a:pt x="50176" y="60728"/>
                  <a:pt x="50251" y="60477"/>
                  <a:pt x="50301" y="60227"/>
                </a:cubicBezTo>
                <a:lnTo>
                  <a:pt x="50427" y="59425"/>
                </a:lnTo>
                <a:cubicBezTo>
                  <a:pt x="50502" y="58924"/>
                  <a:pt x="50602" y="58397"/>
                  <a:pt x="50652" y="57871"/>
                </a:cubicBezTo>
                <a:lnTo>
                  <a:pt x="50727" y="56292"/>
                </a:lnTo>
                <a:lnTo>
                  <a:pt x="50753" y="55891"/>
                </a:lnTo>
                <a:lnTo>
                  <a:pt x="50753" y="55690"/>
                </a:lnTo>
                <a:lnTo>
                  <a:pt x="50753" y="55540"/>
                </a:lnTo>
                <a:lnTo>
                  <a:pt x="50753" y="54888"/>
                </a:lnTo>
                <a:lnTo>
                  <a:pt x="50753" y="52332"/>
                </a:lnTo>
                <a:lnTo>
                  <a:pt x="50753" y="51054"/>
                </a:lnTo>
                <a:lnTo>
                  <a:pt x="50753" y="50427"/>
                </a:lnTo>
                <a:lnTo>
                  <a:pt x="50753" y="50101"/>
                </a:lnTo>
                <a:lnTo>
                  <a:pt x="50778" y="49851"/>
                </a:lnTo>
                <a:lnTo>
                  <a:pt x="50828" y="48873"/>
                </a:lnTo>
                <a:lnTo>
                  <a:pt x="50828" y="48648"/>
                </a:lnTo>
                <a:lnTo>
                  <a:pt x="50878" y="48397"/>
                </a:lnTo>
                <a:lnTo>
                  <a:pt x="50953" y="47921"/>
                </a:lnTo>
                <a:cubicBezTo>
                  <a:pt x="51003" y="47269"/>
                  <a:pt x="51204" y="46643"/>
                  <a:pt x="51354" y="46016"/>
                </a:cubicBezTo>
                <a:cubicBezTo>
                  <a:pt x="51429" y="45715"/>
                  <a:pt x="51580" y="45415"/>
                  <a:pt x="51680" y="45114"/>
                </a:cubicBezTo>
                <a:lnTo>
                  <a:pt x="51830" y="44663"/>
                </a:lnTo>
                <a:cubicBezTo>
                  <a:pt x="51880" y="44512"/>
                  <a:pt x="51981" y="44362"/>
                  <a:pt x="52056" y="44212"/>
                </a:cubicBezTo>
                <a:lnTo>
                  <a:pt x="52457" y="43334"/>
                </a:lnTo>
                <a:lnTo>
                  <a:pt x="52958" y="42507"/>
                </a:lnTo>
                <a:cubicBezTo>
                  <a:pt x="53058" y="42382"/>
                  <a:pt x="53134" y="42232"/>
                  <a:pt x="53234" y="42106"/>
                </a:cubicBezTo>
                <a:lnTo>
                  <a:pt x="53509" y="41705"/>
                </a:lnTo>
                <a:cubicBezTo>
                  <a:pt x="53735" y="41455"/>
                  <a:pt x="53885" y="41179"/>
                  <a:pt x="54111" y="40954"/>
                </a:cubicBezTo>
                <a:lnTo>
                  <a:pt x="54763" y="40227"/>
                </a:lnTo>
                <a:cubicBezTo>
                  <a:pt x="54988" y="39976"/>
                  <a:pt x="55239" y="39776"/>
                  <a:pt x="55489" y="39550"/>
                </a:cubicBezTo>
                <a:cubicBezTo>
                  <a:pt x="55941" y="39099"/>
                  <a:pt x="56492" y="38748"/>
                  <a:pt x="56993" y="38347"/>
                </a:cubicBezTo>
                <a:lnTo>
                  <a:pt x="57820" y="37846"/>
                </a:lnTo>
                <a:cubicBezTo>
                  <a:pt x="57971" y="37771"/>
                  <a:pt x="58096" y="37670"/>
                  <a:pt x="58246" y="37595"/>
                </a:cubicBezTo>
                <a:lnTo>
                  <a:pt x="58672" y="37395"/>
                </a:lnTo>
                <a:cubicBezTo>
                  <a:pt x="59825" y="36793"/>
                  <a:pt x="61078" y="36442"/>
                  <a:pt x="62357" y="36167"/>
                </a:cubicBezTo>
                <a:lnTo>
                  <a:pt x="63309" y="36016"/>
                </a:lnTo>
                <a:cubicBezTo>
                  <a:pt x="63635" y="35991"/>
                  <a:pt x="63961" y="35991"/>
                  <a:pt x="64286" y="35966"/>
                </a:cubicBezTo>
                <a:cubicBezTo>
                  <a:pt x="64562" y="35941"/>
                  <a:pt x="64944" y="35935"/>
                  <a:pt x="65361" y="35935"/>
                </a:cubicBezTo>
                <a:cubicBezTo>
                  <a:pt x="65778" y="35935"/>
                  <a:pt x="66229" y="35941"/>
                  <a:pt x="66642" y="35941"/>
                </a:cubicBezTo>
                <a:lnTo>
                  <a:pt x="75590" y="35941"/>
                </a:lnTo>
                <a:cubicBezTo>
                  <a:pt x="76066" y="35916"/>
                  <a:pt x="76617" y="35891"/>
                  <a:pt x="77144" y="35866"/>
                </a:cubicBezTo>
                <a:lnTo>
                  <a:pt x="77946" y="35816"/>
                </a:lnTo>
                <a:cubicBezTo>
                  <a:pt x="78196" y="35791"/>
                  <a:pt x="78447" y="35740"/>
                  <a:pt x="78723" y="35715"/>
                </a:cubicBezTo>
                <a:lnTo>
                  <a:pt x="80277" y="35465"/>
                </a:lnTo>
                <a:cubicBezTo>
                  <a:pt x="80803" y="35339"/>
                  <a:pt x="81304" y="35214"/>
                  <a:pt x="81830" y="35089"/>
                </a:cubicBezTo>
                <a:cubicBezTo>
                  <a:pt x="82081" y="35014"/>
                  <a:pt x="82332" y="34938"/>
                  <a:pt x="82582" y="34863"/>
                </a:cubicBezTo>
                <a:lnTo>
                  <a:pt x="83334" y="34613"/>
                </a:lnTo>
                <a:cubicBezTo>
                  <a:pt x="85339" y="33936"/>
                  <a:pt x="87219" y="32908"/>
                  <a:pt x="88948" y="31705"/>
                </a:cubicBezTo>
                <a:lnTo>
                  <a:pt x="90226" y="30753"/>
                </a:lnTo>
                <a:cubicBezTo>
                  <a:pt x="90627" y="30427"/>
                  <a:pt x="91003" y="30051"/>
                  <a:pt x="91404" y="29700"/>
                </a:cubicBezTo>
                <a:lnTo>
                  <a:pt x="91981" y="29174"/>
                </a:lnTo>
                <a:lnTo>
                  <a:pt x="92507" y="28598"/>
                </a:lnTo>
                <a:cubicBezTo>
                  <a:pt x="92883" y="28197"/>
                  <a:pt x="93234" y="27821"/>
                  <a:pt x="93560" y="27395"/>
                </a:cubicBezTo>
                <a:cubicBezTo>
                  <a:pt x="94211" y="26567"/>
                  <a:pt x="94863" y="25740"/>
                  <a:pt x="95389" y="24813"/>
                </a:cubicBezTo>
                <a:cubicBezTo>
                  <a:pt x="95966" y="23936"/>
                  <a:pt x="96392" y="22958"/>
                  <a:pt x="96843" y="22006"/>
                </a:cubicBezTo>
                <a:cubicBezTo>
                  <a:pt x="97069" y="21530"/>
                  <a:pt x="97219" y="21029"/>
                  <a:pt x="97419" y="20527"/>
                </a:cubicBezTo>
                <a:lnTo>
                  <a:pt x="97670" y="19775"/>
                </a:lnTo>
                <a:cubicBezTo>
                  <a:pt x="97770" y="19525"/>
                  <a:pt x="97820" y="19274"/>
                  <a:pt x="97896" y="19024"/>
                </a:cubicBezTo>
                <a:cubicBezTo>
                  <a:pt x="98021" y="18497"/>
                  <a:pt x="98146" y="17996"/>
                  <a:pt x="98272" y="17470"/>
                </a:cubicBezTo>
                <a:lnTo>
                  <a:pt x="98522" y="15916"/>
                </a:lnTo>
                <a:cubicBezTo>
                  <a:pt x="98547" y="15640"/>
                  <a:pt x="98597" y="15389"/>
                  <a:pt x="98622" y="15114"/>
                </a:cubicBezTo>
                <a:lnTo>
                  <a:pt x="98673" y="14337"/>
                </a:lnTo>
                <a:cubicBezTo>
                  <a:pt x="98698" y="13811"/>
                  <a:pt x="98723" y="13259"/>
                  <a:pt x="98748" y="12783"/>
                </a:cubicBezTo>
                <a:lnTo>
                  <a:pt x="98748" y="10227"/>
                </a:lnTo>
                <a:lnTo>
                  <a:pt x="98748" y="1"/>
                </a:ln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9"/>
          <p:cNvSpPr/>
          <p:nvPr/>
        </p:nvSpPr>
        <p:spPr>
          <a:xfrm>
            <a:off x="1448891" y="1693800"/>
            <a:ext cx="2637138" cy="2750116"/>
          </a:xfrm>
          <a:custGeom>
            <a:avLst/>
            <a:gdLst/>
            <a:ahLst/>
            <a:cxnLst/>
            <a:rect l="l" t="t" r="r" b="b"/>
            <a:pathLst>
              <a:path w="98723" h="100077" extrusionOk="0">
                <a:moveTo>
                  <a:pt x="95439" y="1"/>
                </a:moveTo>
                <a:lnTo>
                  <a:pt x="95439" y="10227"/>
                </a:lnTo>
                <a:lnTo>
                  <a:pt x="95439" y="12783"/>
                </a:lnTo>
                <a:cubicBezTo>
                  <a:pt x="95439" y="13259"/>
                  <a:pt x="95389" y="13785"/>
                  <a:pt x="95364" y="14287"/>
                </a:cubicBezTo>
                <a:lnTo>
                  <a:pt x="95339" y="15064"/>
                </a:lnTo>
                <a:cubicBezTo>
                  <a:pt x="95314" y="15314"/>
                  <a:pt x="95264" y="15590"/>
                  <a:pt x="95214" y="15841"/>
                </a:cubicBezTo>
                <a:lnTo>
                  <a:pt x="94988" y="17369"/>
                </a:lnTo>
                <a:cubicBezTo>
                  <a:pt x="94863" y="17871"/>
                  <a:pt x="94738" y="18372"/>
                  <a:pt x="94612" y="18873"/>
                </a:cubicBezTo>
                <a:cubicBezTo>
                  <a:pt x="94537" y="19099"/>
                  <a:pt x="94487" y="19349"/>
                  <a:pt x="94412" y="19600"/>
                </a:cubicBezTo>
                <a:lnTo>
                  <a:pt x="94136" y="20327"/>
                </a:lnTo>
                <a:cubicBezTo>
                  <a:pt x="93961" y="20828"/>
                  <a:pt x="93810" y="21304"/>
                  <a:pt x="93585" y="21780"/>
                </a:cubicBezTo>
                <a:cubicBezTo>
                  <a:pt x="93159" y="22708"/>
                  <a:pt x="92733" y="23660"/>
                  <a:pt x="92156" y="24512"/>
                </a:cubicBezTo>
                <a:cubicBezTo>
                  <a:pt x="91655" y="25415"/>
                  <a:pt x="91028" y="26217"/>
                  <a:pt x="90402" y="27044"/>
                </a:cubicBezTo>
                <a:cubicBezTo>
                  <a:pt x="90076" y="27445"/>
                  <a:pt x="89725" y="27821"/>
                  <a:pt x="89374" y="28197"/>
                </a:cubicBezTo>
                <a:lnTo>
                  <a:pt x="88848" y="28773"/>
                </a:lnTo>
                <a:lnTo>
                  <a:pt x="88271" y="29299"/>
                </a:lnTo>
                <a:cubicBezTo>
                  <a:pt x="87895" y="29625"/>
                  <a:pt x="87520" y="30001"/>
                  <a:pt x="87119" y="30327"/>
                </a:cubicBezTo>
                <a:lnTo>
                  <a:pt x="85890" y="31254"/>
                </a:lnTo>
                <a:cubicBezTo>
                  <a:pt x="84211" y="32407"/>
                  <a:pt x="82382" y="33410"/>
                  <a:pt x="80427" y="34061"/>
                </a:cubicBezTo>
                <a:lnTo>
                  <a:pt x="79700" y="34337"/>
                </a:lnTo>
                <a:cubicBezTo>
                  <a:pt x="79449" y="34412"/>
                  <a:pt x="79199" y="34462"/>
                  <a:pt x="78948" y="34537"/>
                </a:cubicBezTo>
                <a:lnTo>
                  <a:pt x="77444" y="34913"/>
                </a:lnTo>
                <a:lnTo>
                  <a:pt x="75915" y="35139"/>
                </a:lnTo>
                <a:cubicBezTo>
                  <a:pt x="75665" y="35189"/>
                  <a:pt x="75414" y="35239"/>
                  <a:pt x="75138" y="35264"/>
                </a:cubicBezTo>
                <a:lnTo>
                  <a:pt x="74387" y="35289"/>
                </a:lnTo>
                <a:cubicBezTo>
                  <a:pt x="73885" y="35314"/>
                  <a:pt x="73334" y="35339"/>
                  <a:pt x="72858" y="35365"/>
                </a:cubicBezTo>
                <a:lnTo>
                  <a:pt x="63910" y="35365"/>
                </a:lnTo>
                <a:cubicBezTo>
                  <a:pt x="63497" y="35365"/>
                  <a:pt x="63052" y="35358"/>
                  <a:pt x="62635" y="35358"/>
                </a:cubicBezTo>
                <a:cubicBezTo>
                  <a:pt x="62219" y="35358"/>
                  <a:pt x="61830" y="35365"/>
                  <a:pt x="61529" y="35390"/>
                </a:cubicBezTo>
                <a:cubicBezTo>
                  <a:pt x="61179" y="35440"/>
                  <a:pt x="60853" y="35415"/>
                  <a:pt x="60527" y="35465"/>
                </a:cubicBezTo>
                <a:lnTo>
                  <a:pt x="59524" y="35615"/>
                </a:lnTo>
                <a:cubicBezTo>
                  <a:pt x="58196" y="35891"/>
                  <a:pt x="56893" y="36267"/>
                  <a:pt x="55715" y="36893"/>
                </a:cubicBezTo>
                <a:lnTo>
                  <a:pt x="55239" y="37094"/>
                </a:lnTo>
                <a:cubicBezTo>
                  <a:pt x="55088" y="37169"/>
                  <a:pt x="54963" y="37269"/>
                  <a:pt x="54813" y="37344"/>
                </a:cubicBezTo>
                <a:lnTo>
                  <a:pt x="53935" y="37871"/>
                </a:lnTo>
                <a:cubicBezTo>
                  <a:pt x="53434" y="38297"/>
                  <a:pt x="52833" y="38648"/>
                  <a:pt x="52356" y="39124"/>
                </a:cubicBezTo>
                <a:cubicBezTo>
                  <a:pt x="52131" y="39375"/>
                  <a:pt x="51855" y="39575"/>
                  <a:pt x="51630" y="39826"/>
                </a:cubicBezTo>
                <a:lnTo>
                  <a:pt x="50953" y="40578"/>
                </a:lnTo>
                <a:cubicBezTo>
                  <a:pt x="50727" y="40828"/>
                  <a:pt x="50552" y="41104"/>
                  <a:pt x="50326" y="41380"/>
                </a:cubicBezTo>
                <a:lnTo>
                  <a:pt x="50026" y="41781"/>
                </a:lnTo>
                <a:cubicBezTo>
                  <a:pt x="49925" y="41906"/>
                  <a:pt x="49850" y="42056"/>
                  <a:pt x="49750" y="42207"/>
                </a:cubicBezTo>
                <a:lnTo>
                  <a:pt x="49224" y="43059"/>
                </a:lnTo>
                <a:lnTo>
                  <a:pt x="48798" y="43986"/>
                </a:lnTo>
                <a:cubicBezTo>
                  <a:pt x="48722" y="44137"/>
                  <a:pt x="48647" y="44287"/>
                  <a:pt x="48572" y="44437"/>
                </a:cubicBezTo>
                <a:lnTo>
                  <a:pt x="48422" y="44913"/>
                </a:lnTo>
                <a:cubicBezTo>
                  <a:pt x="48296" y="45239"/>
                  <a:pt x="48171" y="45540"/>
                  <a:pt x="48071" y="45866"/>
                </a:cubicBezTo>
                <a:cubicBezTo>
                  <a:pt x="47920" y="46517"/>
                  <a:pt x="47720" y="47169"/>
                  <a:pt x="47645" y="47821"/>
                </a:cubicBezTo>
                <a:lnTo>
                  <a:pt x="47569" y="48322"/>
                </a:lnTo>
                <a:lnTo>
                  <a:pt x="47544" y="48573"/>
                </a:lnTo>
                <a:lnTo>
                  <a:pt x="47519" y="48823"/>
                </a:lnTo>
                <a:lnTo>
                  <a:pt x="47469" y="49851"/>
                </a:lnTo>
                <a:lnTo>
                  <a:pt x="47469" y="50101"/>
                </a:lnTo>
                <a:lnTo>
                  <a:pt x="47469" y="50427"/>
                </a:lnTo>
                <a:lnTo>
                  <a:pt x="47469" y="51054"/>
                </a:lnTo>
                <a:lnTo>
                  <a:pt x="47469" y="52332"/>
                </a:lnTo>
                <a:lnTo>
                  <a:pt x="47469" y="54888"/>
                </a:lnTo>
                <a:lnTo>
                  <a:pt x="47469" y="55540"/>
                </a:lnTo>
                <a:lnTo>
                  <a:pt x="47469" y="55690"/>
                </a:lnTo>
                <a:lnTo>
                  <a:pt x="47444" y="55891"/>
                </a:lnTo>
                <a:lnTo>
                  <a:pt x="47444" y="56267"/>
                </a:lnTo>
                <a:lnTo>
                  <a:pt x="47344" y="57821"/>
                </a:lnTo>
                <a:cubicBezTo>
                  <a:pt x="47319" y="58322"/>
                  <a:pt x="47219" y="58823"/>
                  <a:pt x="47143" y="59350"/>
                </a:cubicBezTo>
                <a:lnTo>
                  <a:pt x="47018" y="60102"/>
                </a:lnTo>
                <a:cubicBezTo>
                  <a:pt x="46968" y="60352"/>
                  <a:pt x="46893" y="60603"/>
                  <a:pt x="46843" y="60853"/>
                </a:cubicBezTo>
                <a:lnTo>
                  <a:pt x="46442" y="62357"/>
                </a:lnTo>
                <a:lnTo>
                  <a:pt x="45915" y="63811"/>
                </a:lnTo>
                <a:cubicBezTo>
                  <a:pt x="45840" y="64061"/>
                  <a:pt x="45740" y="64287"/>
                  <a:pt x="45640" y="64538"/>
                </a:cubicBezTo>
                <a:lnTo>
                  <a:pt x="45314" y="65239"/>
                </a:lnTo>
                <a:cubicBezTo>
                  <a:pt x="45088" y="65691"/>
                  <a:pt x="44888" y="66167"/>
                  <a:pt x="44612" y="66618"/>
                </a:cubicBezTo>
                <a:cubicBezTo>
                  <a:pt x="43610" y="68422"/>
                  <a:pt x="42356" y="70051"/>
                  <a:pt x="40928" y="71530"/>
                </a:cubicBezTo>
                <a:cubicBezTo>
                  <a:pt x="40552" y="71906"/>
                  <a:pt x="40176" y="72232"/>
                  <a:pt x="39775" y="72583"/>
                </a:cubicBezTo>
                <a:cubicBezTo>
                  <a:pt x="39599" y="72758"/>
                  <a:pt x="39399" y="72934"/>
                  <a:pt x="39198" y="73084"/>
                </a:cubicBezTo>
                <a:lnTo>
                  <a:pt x="38597" y="73560"/>
                </a:lnTo>
                <a:cubicBezTo>
                  <a:pt x="38171" y="73861"/>
                  <a:pt x="37770" y="74187"/>
                  <a:pt x="37344" y="74462"/>
                </a:cubicBezTo>
                <a:lnTo>
                  <a:pt x="36015" y="75264"/>
                </a:lnTo>
                <a:cubicBezTo>
                  <a:pt x="34211" y="76242"/>
                  <a:pt x="32306" y="77094"/>
                  <a:pt x="30276" y="77520"/>
                </a:cubicBezTo>
                <a:lnTo>
                  <a:pt x="29524" y="77721"/>
                </a:lnTo>
                <a:cubicBezTo>
                  <a:pt x="29274" y="77771"/>
                  <a:pt x="29023" y="77796"/>
                  <a:pt x="28772" y="77846"/>
                </a:cubicBezTo>
                <a:lnTo>
                  <a:pt x="27244" y="78072"/>
                </a:lnTo>
                <a:lnTo>
                  <a:pt x="25715" y="78147"/>
                </a:lnTo>
                <a:lnTo>
                  <a:pt x="24938" y="78197"/>
                </a:lnTo>
                <a:lnTo>
                  <a:pt x="14712" y="78197"/>
                </a:lnTo>
                <a:lnTo>
                  <a:pt x="14211" y="78222"/>
                </a:lnTo>
                <a:lnTo>
                  <a:pt x="13183" y="78272"/>
                </a:lnTo>
                <a:lnTo>
                  <a:pt x="12206" y="78422"/>
                </a:lnTo>
                <a:cubicBezTo>
                  <a:pt x="12030" y="78447"/>
                  <a:pt x="11855" y="78473"/>
                  <a:pt x="11705" y="78498"/>
                </a:cubicBezTo>
                <a:lnTo>
                  <a:pt x="11203" y="78623"/>
                </a:lnTo>
                <a:cubicBezTo>
                  <a:pt x="10878" y="78723"/>
                  <a:pt x="10552" y="78773"/>
                  <a:pt x="10226" y="78874"/>
                </a:cubicBezTo>
                <a:cubicBezTo>
                  <a:pt x="9599" y="79124"/>
                  <a:pt x="8973" y="79325"/>
                  <a:pt x="8371" y="79650"/>
                </a:cubicBezTo>
                <a:lnTo>
                  <a:pt x="7920" y="79851"/>
                </a:lnTo>
                <a:lnTo>
                  <a:pt x="7695" y="79976"/>
                </a:lnTo>
                <a:lnTo>
                  <a:pt x="7469" y="80102"/>
                </a:lnTo>
                <a:lnTo>
                  <a:pt x="6617" y="80628"/>
                </a:lnTo>
                <a:cubicBezTo>
                  <a:pt x="6316" y="80803"/>
                  <a:pt x="6065" y="81029"/>
                  <a:pt x="5790" y="81229"/>
                </a:cubicBezTo>
                <a:lnTo>
                  <a:pt x="5389" y="81530"/>
                </a:lnTo>
                <a:cubicBezTo>
                  <a:pt x="5263" y="81630"/>
                  <a:pt x="5138" y="81756"/>
                  <a:pt x="5013" y="81856"/>
                </a:cubicBezTo>
                <a:cubicBezTo>
                  <a:pt x="4762" y="82082"/>
                  <a:pt x="4512" y="82307"/>
                  <a:pt x="4261" y="82533"/>
                </a:cubicBezTo>
                <a:lnTo>
                  <a:pt x="3584" y="83285"/>
                </a:lnTo>
                <a:cubicBezTo>
                  <a:pt x="2732" y="84312"/>
                  <a:pt x="1930" y="85440"/>
                  <a:pt x="1404" y="86668"/>
                </a:cubicBezTo>
                <a:lnTo>
                  <a:pt x="1178" y="87119"/>
                </a:lnTo>
                <a:cubicBezTo>
                  <a:pt x="1103" y="87270"/>
                  <a:pt x="1053" y="87445"/>
                  <a:pt x="1003" y="87595"/>
                </a:cubicBezTo>
                <a:lnTo>
                  <a:pt x="652" y="88548"/>
                </a:lnTo>
                <a:lnTo>
                  <a:pt x="401" y="89525"/>
                </a:lnTo>
                <a:cubicBezTo>
                  <a:pt x="376" y="89676"/>
                  <a:pt x="301" y="89851"/>
                  <a:pt x="276" y="90001"/>
                </a:cubicBezTo>
                <a:lnTo>
                  <a:pt x="201" y="90503"/>
                </a:lnTo>
                <a:cubicBezTo>
                  <a:pt x="176" y="90854"/>
                  <a:pt x="100" y="91179"/>
                  <a:pt x="75" y="91505"/>
                </a:cubicBezTo>
                <a:lnTo>
                  <a:pt x="25" y="92533"/>
                </a:lnTo>
                <a:lnTo>
                  <a:pt x="0" y="92783"/>
                </a:lnTo>
                <a:lnTo>
                  <a:pt x="0" y="92909"/>
                </a:lnTo>
                <a:lnTo>
                  <a:pt x="0" y="93059"/>
                </a:lnTo>
                <a:lnTo>
                  <a:pt x="0" y="93711"/>
                </a:lnTo>
                <a:lnTo>
                  <a:pt x="0" y="94989"/>
                </a:lnTo>
                <a:lnTo>
                  <a:pt x="0" y="100077"/>
                </a:lnTo>
                <a:lnTo>
                  <a:pt x="3283" y="100077"/>
                </a:lnTo>
                <a:lnTo>
                  <a:pt x="3283" y="94989"/>
                </a:lnTo>
                <a:lnTo>
                  <a:pt x="3283" y="93711"/>
                </a:lnTo>
                <a:lnTo>
                  <a:pt x="3283" y="93059"/>
                </a:lnTo>
                <a:lnTo>
                  <a:pt x="3283" y="92909"/>
                </a:lnTo>
                <a:lnTo>
                  <a:pt x="3283" y="92808"/>
                </a:lnTo>
                <a:lnTo>
                  <a:pt x="3309" y="92608"/>
                </a:lnTo>
                <a:cubicBezTo>
                  <a:pt x="3309" y="92332"/>
                  <a:pt x="3334" y="92082"/>
                  <a:pt x="3334" y="91806"/>
                </a:cubicBezTo>
                <a:cubicBezTo>
                  <a:pt x="3359" y="91555"/>
                  <a:pt x="3409" y="91305"/>
                  <a:pt x="3459" y="91029"/>
                </a:cubicBezTo>
                <a:lnTo>
                  <a:pt x="3509" y="90653"/>
                </a:lnTo>
                <a:cubicBezTo>
                  <a:pt x="3509" y="90528"/>
                  <a:pt x="3559" y="90402"/>
                  <a:pt x="3609" y="90277"/>
                </a:cubicBezTo>
                <a:cubicBezTo>
                  <a:pt x="3659" y="90026"/>
                  <a:pt x="3735" y="89776"/>
                  <a:pt x="3785" y="89525"/>
                </a:cubicBezTo>
                <a:cubicBezTo>
                  <a:pt x="3885" y="89275"/>
                  <a:pt x="3985" y="89024"/>
                  <a:pt x="4060" y="88773"/>
                </a:cubicBezTo>
                <a:cubicBezTo>
                  <a:pt x="4111" y="88648"/>
                  <a:pt x="4136" y="88523"/>
                  <a:pt x="4186" y="88422"/>
                </a:cubicBezTo>
                <a:lnTo>
                  <a:pt x="4361" y="88072"/>
                </a:lnTo>
                <a:cubicBezTo>
                  <a:pt x="4787" y="87094"/>
                  <a:pt x="5389" y="86242"/>
                  <a:pt x="6065" y="85440"/>
                </a:cubicBezTo>
                <a:cubicBezTo>
                  <a:pt x="6241" y="85239"/>
                  <a:pt x="6416" y="85064"/>
                  <a:pt x="6592" y="84864"/>
                </a:cubicBezTo>
                <a:lnTo>
                  <a:pt x="7168" y="84312"/>
                </a:lnTo>
                <a:cubicBezTo>
                  <a:pt x="7268" y="84237"/>
                  <a:pt x="7369" y="84137"/>
                  <a:pt x="7469" y="84062"/>
                </a:cubicBezTo>
                <a:lnTo>
                  <a:pt x="7795" y="83836"/>
                </a:lnTo>
                <a:cubicBezTo>
                  <a:pt x="7995" y="83686"/>
                  <a:pt x="8196" y="83485"/>
                  <a:pt x="8421" y="83360"/>
                </a:cubicBezTo>
                <a:cubicBezTo>
                  <a:pt x="8647" y="83234"/>
                  <a:pt x="8872" y="83084"/>
                  <a:pt x="9098" y="82959"/>
                </a:cubicBezTo>
                <a:lnTo>
                  <a:pt x="9248" y="82859"/>
                </a:lnTo>
                <a:lnTo>
                  <a:pt x="9424" y="82758"/>
                </a:lnTo>
                <a:lnTo>
                  <a:pt x="9800" y="82608"/>
                </a:lnTo>
                <a:cubicBezTo>
                  <a:pt x="10251" y="82332"/>
                  <a:pt x="10752" y="82207"/>
                  <a:pt x="11228" y="82006"/>
                </a:cubicBezTo>
                <a:cubicBezTo>
                  <a:pt x="11479" y="81931"/>
                  <a:pt x="11730" y="81881"/>
                  <a:pt x="11980" y="81806"/>
                </a:cubicBezTo>
                <a:lnTo>
                  <a:pt x="12356" y="81706"/>
                </a:lnTo>
                <a:cubicBezTo>
                  <a:pt x="12482" y="81681"/>
                  <a:pt x="12632" y="81681"/>
                  <a:pt x="12757" y="81656"/>
                </a:cubicBezTo>
                <a:cubicBezTo>
                  <a:pt x="13008" y="81605"/>
                  <a:pt x="13258" y="81580"/>
                  <a:pt x="13534" y="81530"/>
                </a:cubicBezTo>
                <a:cubicBezTo>
                  <a:pt x="13785" y="81530"/>
                  <a:pt x="14060" y="81505"/>
                  <a:pt x="14311" y="81505"/>
                </a:cubicBezTo>
                <a:lnTo>
                  <a:pt x="14712" y="81480"/>
                </a:lnTo>
                <a:lnTo>
                  <a:pt x="24938" y="81480"/>
                </a:lnTo>
                <a:lnTo>
                  <a:pt x="25815" y="81430"/>
                </a:lnTo>
                <a:lnTo>
                  <a:pt x="27569" y="81330"/>
                </a:lnTo>
                <a:cubicBezTo>
                  <a:pt x="28146" y="81255"/>
                  <a:pt x="28747" y="81179"/>
                  <a:pt x="29324" y="81079"/>
                </a:cubicBezTo>
                <a:cubicBezTo>
                  <a:pt x="29624" y="81029"/>
                  <a:pt x="29900" y="80979"/>
                  <a:pt x="30201" y="80929"/>
                </a:cubicBezTo>
                <a:lnTo>
                  <a:pt x="31053" y="80728"/>
                </a:lnTo>
                <a:cubicBezTo>
                  <a:pt x="33384" y="80202"/>
                  <a:pt x="35564" y="79249"/>
                  <a:pt x="37645" y="78122"/>
                </a:cubicBezTo>
                <a:lnTo>
                  <a:pt x="39148" y="77194"/>
                </a:lnTo>
                <a:cubicBezTo>
                  <a:pt x="39650" y="76894"/>
                  <a:pt x="40101" y="76518"/>
                  <a:pt x="40577" y="76167"/>
                </a:cubicBezTo>
                <a:lnTo>
                  <a:pt x="41279" y="75640"/>
                </a:lnTo>
                <a:cubicBezTo>
                  <a:pt x="41529" y="75440"/>
                  <a:pt x="41730" y="75239"/>
                  <a:pt x="41955" y="75039"/>
                </a:cubicBezTo>
                <a:cubicBezTo>
                  <a:pt x="42381" y="74663"/>
                  <a:pt x="42833" y="74262"/>
                  <a:pt x="43259" y="73861"/>
                </a:cubicBezTo>
                <a:cubicBezTo>
                  <a:pt x="44888" y="72157"/>
                  <a:pt x="46341" y="70277"/>
                  <a:pt x="47494" y="68222"/>
                </a:cubicBezTo>
                <a:cubicBezTo>
                  <a:pt x="47795" y="67696"/>
                  <a:pt x="48021" y="67169"/>
                  <a:pt x="48296" y="66618"/>
                </a:cubicBezTo>
                <a:lnTo>
                  <a:pt x="48672" y="65816"/>
                </a:lnTo>
                <a:cubicBezTo>
                  <a:pt x="48772" y="65565"/>
                  <a:pt x="48873" y="65264"/>
                  <a:pt x="48973" y="64989"/>
                </a:cubicBezTo>
                <a:cubicBezTo>
                  <a:pt x="49199" y="64437"/>
                  <a:pt x="49399" y="63886"/>
                  <a:pt x="49574" y="63335"/>
                </a:cubicBezTo>
                <a:lnTo>
                  <a:pt x="50026" y="61605"/>
                </a:lnTo>
                <a:cubicBezTo>
                  <a:pt x="50101" y="61330"/>
                  <a:pt x="50176" y="61054"/>
                  <a:pt x="50226" y="60753"/>
                </a:cubicBezTo>
                <a:lnTo>
                  <a:pt x="50376" y="59876"/>
                </a:lnTo>
                <a:cubicBezTo>
                  <a:pt x="50452" y="59299"/>
                  <a:pt x="50577" y="58698"/>
                  <a:pt x="50627" y="58122"/>
                </a:cubicBezTo>
                <a:lnTo>
                  <a:pt x="50702" y="56367"/>
                </a:lnTo>
                <a:lnTo>
                  <a:pt x="50727" y="55916"/>
                </a:lnTo>
                <a:lnTo>
                  <a:pt x="50752" y="55690"/>
                </a:lnTo>
                <a:lnTo>
                  <a:pt x="50752" y="55540"/>
                </a:lnTo>
                <a:lnTo>
                  <a:pt x="50752" y="54888"/>
                </a:lnTo>
                <a:lnTo>
                  <a:pt x="50752" y="52332"/>
                </a:lnTo>
                <a:lnTo>
                  <a:pt x="50752" y="51054"/>
                </a:lnTo>
                <a:lnTo>
                  <a:pt x="50752" y="50427"/>
                </a:lnTo>
                <a:lnTo>
                  <a:pt x="50752" y="50101"/>
                </a:lnTo>
                <a:lnTo>
                  <a:pt x="50752" y="49901"/>
                </a:lnTo>
                <a:cubicBezTo>
                  <a:pt x="50777" y="49625"/>
                  <a:pt x="50777" y="49375"/>
                  <a:pt x="50803" y="49099"/>
                </a:cubicBezTo>
                <a:lnTo>
                  <a:pt x="50803" y="48898"/>
                </a:lnTo>
                <a:lnTo>
                  <a:pt x="50828" y="48723"/>
                </a:lnTo>
                <a:lnTo>
                  <a:pt x="50903" y="48322"/>
                </a:lnTo>
                <a:cubicBezTo>
                  <a:pt x="50928" y="47796"/>
                  <a:pt x="51103" y="47319"/>
                  <a:pt x="51229" y="46793"/>
                </a:cubicBezTo>
                <a:cubicBezTo>
                  <a:pt x="51279" y="46543"/>
                  <a:pt x="51404" y="46317"/>
                  <a:pt x="51479" y="46066"/>
                </a:cubicBezTo>
                <a:lnTo>
                  <a:pt x="51605" y="45690"/>
                </a:lnTo>
                <a:cubicBezTo>
                  <a:pt x="51655" y="45565"/>
                  <a:pt x="51730" y="45465"/>
                  <a:pt x="51780" y="45340"/>
                </a:cubicBezTo>
                <a:cubicBezTo>
                  <a:pt x="51905" y="45114"/>
                  <a:pt x="52006" y="44863"/>
                  <a:pt x="52106" y="44638"/>
                </a:cubicBezTo>
                <a:cubicBezTo>
                  <a:pt x="52256" y="44412"/>
                  <a:pt x="52407" y="44187"/>
                  <a:pt x="52532" y="43961"/>
                </a:cubicBezTo>
                <a:cubicBezTo>
                  <a:pt x="52607" y="43861"/>
                  <a:pt x="52657" y="43736"/>
                  <a:pt x="52732" y="43635"/>
                </a:cubicBezTo>
                <a:lnTo>
                  <a:pt x="52983" y="43334"/>
                </a:lnTo>
                <a:cubicBezTo>
                  <a:pt x="53133" y="43109"/>
                  <a:pt x="53259" y="42883"/>
                  <a:pt x="53459" y="42708"/>
                </a:cubicBezTo>
                <a:cubicBezTo>
                  <a:pt x="53635" y="42507"/>
                  <a:pt x="53810" y="42307"/>
                  <a:pt x="53986" y="42106"/>
                </a:cubicBezTo>
                <a:cubicBezTo>
                  <a:pt x="54161" y="41906"/>
                  <a:pt x="54361" y="41756"/>
                  <a:pt x="54562" y="41580"/>
                </a:cubicBezTo>
                <a:cubicBezTo>
                  <a:pt x="54913" y="41204"/>
                  <a:pt x="55389" y="40928"/>
                  <a:pt x="55790" y="40603"/>
                </a:cubicBezTo>
                <a:cubicBezTo>
                  <a:pt x="56016" y="40477"/>
                  <a:pt x="56241" y="40327"/>
                  <a:pt x="56467" y="40202"/>
                </a:cubicBezTo>
                <a:cubicBezTo>
                  <a:pt x="56567" y="40126"/>
                  <a:pt x="56667" y="40051"/>
                  <a:pt x="56793" y="40001"/>
                </a:cubicBezTo>
                <a:lnTo>
                  <a:pt x="57143" y="39826"/>
                </a:lnTo>
                <a:cubicBezTo>
                  <a:pt x="58071" y="39324"/>
                  <a:pt x="59098" y="39049"/>
                  <a:pt x="60101" y="38848"/>
                </a:cubicBezTo>
                <a:cubicBezTo>
                  <a:pt x="60377" y="38823"/>
                  <a:pt x="60627" y="38773"/>
                  <a:pt x="60878" y="38723"/>
                </a:cubicBezTo>
                <a:cubicBezTo>
                  <a:pt x="61128" y="38673"/>
                  <a:pt x="61404" y="38698"/>
                  <a:pt x="61680" y="38673"/>
                </a:cubicBezTo>
                <a:lnTo>
                  <a:pt x="62056" y="38648"/>
                </a:lnTo>
                <a:lnTo>
                  <a:pt x="73033" y="38648"/>
                </a:lnTo>
                <a:lnTo>
                  <a:pt x="73259" y="38623"/>
                </a:lnTo>
                <a:lnTo>
                  <a:pt x="73710" y="38623"/>
                </a:lnTo>
                <a:lnTo>
                  <a:pt x="74587" y="38573"/>
                </a:lnTo>
                <a:lnTo>
                  <a:pt x="75464" y="38522"/>
                </a:lnTo>
                <a:cubicBezTo>
                  <a:pt x="75765" y="38497"/>
                  <a:pt x="76066" y="38447"/>
                  <a:pt x="76342" y="38397"/>
                </a:cubicBezTo>
                <a:lnTo>
                  <a:pt x="78096" y="38121"/>
                </a:lnTo>
                <a:cubicBezTo>
                  <a:pt x="78672" y="37996"/>
                  <a:pt x="79249" y="37846"/>
                  <a:pt x="79825" y="37695"/>
                </a:cubicBezTo>
                <a:cubicBezTo>
                  <a:pt x="80101" y="37620"/>
                  <a:pt x="80402" y="37545"/>
                  <a:pt x="80677" y="37470"/>
                </a:cubicBezTo>
                <a:lnTo>
                  <a:pt x="81504" y="37169"/>
                </a:lnTo>
                <a:cubicBezTo>
                  <a:pt x="83760" y="36417"/>
                  <a:pt x="85840" y="35264"/>
                  <a:pt x="87795" y="33936"/>
                </a:cubicBezTo>
                <a:lnTo>
                  <a:pt x="89199" y="32858"/>
                </a:lnTo>
                <a:cubicBezTo>
                  <a:pt x="89650" y="32482"/>
                  <a:pt x="90076" y="32081"/>
                  <a:pt x="90527" y="31680"/>
                </a:cubicBezTo>
                <a:lnTo>
                  <a:pt x="91179" y="31104"/>
                </a:lnTo>
                <a:lnTo>
                  <a:pt x="91780" y="30452"/>
                </a:lnTo>
                <a:cubicBezTo>
                  <a:pt x="92156" y="30001"/>
                  <a:pt x="92582" y="29575"/>
                  <a:pt x="92933" y="29124"/>
                </a:cubicBezTo>
                <a:cubicBezTo>
                  <a:pt x="93660" y="28172"/>
                  <a:pt x="94387" y="27244"/>
                  <a:pt x="94963" y="26217"/>
                </a:cubicBezTo>
                <a:cubicBezTo>
                  <a:pt x="95615" y="25239"/>
                  <a:pt x="96091" y="24161"/>
                  <a:pt x="96617" y="23084"/>
                </a:cubicBezTo>
                <a:cubicBezTo>
                  <a:pt x="96843" y="22532"/>
                  <a:pt x="97043" y="21981"/>
                  <a:pt x="97244" y="21430"/>
                </a:cubicBezTo>
                <a:lnTo>
                  <a:pt x="97545" y="20603"/>
                </a:lnTo>
                <a:cubicBezTo>
                  <a:pt x="97620" y="20302"/>
                  <a:pt x="97695" y="20026"/>
                  <a:pt x="97770" y="19725"/>
                </a:cubicBezTo>
                <a:cubicBezTo>
                  <a:pt x="97921" y="19174"/>
                  <a:pt x="98071" y="18598"/>
                  <a:pt x="98196" y="18021"/>
                </a:cubicBezTo>
                <a:lnTo>
                  <a:pt x="98472" y="16267"/>
                </a:lnTo>
                <a:cubicBezTo>
                  <a:pt x="98522" y="15966"/>
                  <a:pt x="98572" y="15690"/>
                  <a:pt x="98597" y="15389"/>
                </a:cubicBezTo>
                <a:lnTo>
                  <a:pt x="98647" y="14512"/>
                </a:lnTo>
                <a:lnTo>
                  <a:pt x="98698" y="13635"/>
                </a:lnTo>
                <a:lnTo>
                  <a:pt x="98723" y="13184"/>
                </a:lnTo>
                <a:cubicBezTo>
                  <a:pt x="98723" y="13059"/>
                  <a:pt x="98723" y="12858"/>
                  <a:pt x="98723" y="12783"/>
                </a:cubicBezTo>
                <a:lnTo>
                  <a:pt x="98723" y="10227"/>
                </a:lnTo>
                <a:lnTo>
                  <a:pt x="98723" y="1"/>
                </a:ln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39"/>
          <p:cNvSpPr/>
          <p:nvPr/>
        </p:nvSpPr>
        <p:spPr>
          <a:xfrm>
            <a:off x="1515829" y="1693800"/>
            <a:ext cx="2637138" cy="2750116"/>
          </a:xfrm>
          <a:custGeom>
            <a:avLst/>
            <a:gdLst/>
            <a:ahLst/>
            <a:cxnLst/>
            <a:rect l="l" t="t" r="r" b="b"/>
            <a:pathLst>
              <a:path w="98723" h="100077" extrusionOk="0">
                <a:moveTo>
                  <a:pt x="95440" y="1"/>
                </a:moveTo>
                <a:lnTo>
                  <a:pt x="95440" y="10227"/>
                </a:lnTo>
                <a:lnTo>
                  <a:pt x="95440" y="12783"/>
                </a:lnTo>
                <a:cubicBezTo>
                  <a:pt x="95440" y="12858"/>
                  <a:pt x="95440" y="13034"/>
                  <a:pt x="95440" y="13184"/>
                </a:cubicBezTo>
                <a:lnTo>
                  <a:pt x="95415" y="13610"/>
                </a:lnTo>
                <a:lnTo>
                  <a:pt x="95364" y="14462"/>
                </a:lnTo>
                <a:lnTo>
                  <a:pt x="95314" y="15314"/>
                </a:lnTo>
                <a:cubicBezTo>
                  <a:pt x="95289" y="15590"/>
                  <a:pt x="95239" y="15891"/>
                  <a:pt x="95214" y="16166"/>
                </a:cubicBezTo>
                <a:lnTo>
                  <a:pt x="94938" y="17871"/>
                </a:lnTo>
                <a:cubicBezTo>
                  <a:pt x="94813" y="18422"/>
                  <a:pt x="94663" y="18973"/>
                  <a:pt x="94512" y="19525"/>
                </a:cubicBezTo>
                <a:cubicBezTo>
                  <a:pt x="94437" y="19801"/>
                  <a:pt x="94387" y="20076"/>
                  <a:pt x="94287" y="20352"/>
                </a:cubicBezTo>
                <a:lnTo>
                  <a:pt x="94011" y="21179"/>
                </a:lnTo>
                <a:cubicBezTo>
                  <a:pt x="93811" y="21705"/>
                  <a:pt x="93610" y="22257"/>
                  <a:pt x="93384" y="22783"/>
                </a:cubicBezTo>
                <a:cubicBezTo>
                  <a:pt x="92908" y="23811"/>
                  <a:pt x="92432" y="24863"/>
                  <a:pt x="91806" y="25816"/>
                </a:cubicBezTo>
                <a:cubicBezTo>
                  <a:pt x="91229" y="26818"/>
                  <a:pt x="90527" y="27720"/>
                  <a:pt x="89826" y="28623"/>
                </a:cubicBezTo>
                <a:cubicBezTo>
                  <a:pt x="89475" y="29074"/>
                  <a:pt x="89074" y="29500"/>
                  <a:pt x="88698" y="29901"/>
                </a:cubicBezTo>
                <a:lnTo>
                  <a:pt x="88121" y="30552"/>
                </a:lnTo>
                <a:lnTo>
                  <a:pt x="87495" y="31129"/>
                </a:lnTo>
                <a:cubicBezTo>
                  <a:pt x="87069" y="31505"/>
                  <a:pt x="86643" y="31906"/>
                  <a:pt x="86191" y="32257"/>
                </a:cubicBezTo>
                <a:lnTo>
                  <a:pt x="84838" y="33284"/>
                </a:lnTo>
                <a:cubicBezTo>
                  <a:pt x="82958" y="34588"/>
                  <a:pt x="80928" y="35715"/>
                  <a:pt x="78748" y="36442"/>
                </a:cubicBezTo>
                <a:lnTo>
                  <a:pt x="77921" y="36718"/>
                </a:lnTo>
                <a:cubicBezTo>
                  <a:pt x="77670" y="36793"/>
                  <a:pt x="77369" y="36868"/>
                  <a:pt x="77094" y="36943"/>
                </a:cubicBezTo>
                <a:cubicBezTo>
                  <a:pt x="76542" y="37094"/>
                  <a:pt x="75991" y="37244"/>
                  <a:pt x="75440" y="37370"/>
                </a:cubicBezTo>
                <a:lnTo>
                  <a:pt x="73735" y="37620"/>
                </a:lnTo>
                <a:cubicBezTo>
                  <a:pt x="73460" y="37670"/>
                  <a:pt x="73159" y="37720"/>
                  <a:pt x="72883" y="37745"/>
                </a:cubicBezTo>
                <a:lnTo>
                  <a:pt x="72031" y="37796"/>
                </a:lnTo>
                <a:lnTo>
                  <a:pt x="71179" y="37846"/>
                </a:lnTo>
                <a:lnTo>
                  <a:pt x="70753" y="37846"/>
                </a:lnTo>
                <a:cubicBezTo>
                  <a:pt x="70627" y="37871"/>
                  <a:pt x="70427" y="37871"/>
                  <a:pt x="70352" y="37871"/>
                </a:cubicBezTo>
                <a:lnTo>
                  <a:pt x="59550" y="37871"/>
                </a:lnTo>
                <a:lnTo>
                  <a:pt x="59124" y="37896"/>
                </a:lnTo>
                <a:cubicBezTo>
                  <a:pt x="58848" y="37921"/>
                  <a:pt x="58572" y="37921"/>
                  <a:pt x="58297" y="37946"/>
                </a:cubicBezTo>
                <a:cubicBezTo>
                  <a:pt x="58021" y="37996"/>
                  <a:pt x="57745" y="38046"/>
                  <a:pt x="57470" y="38071"/>
                </a:cubicBezTo>
                <a:cubicBezTo>
                  <a:pt x="56367" y="38297"/>
                  <a:pt x="55289" y="38598"/>
                  <a:pt x="54312" y="39124"/>
                </a:cubicBezTo>
                <a:lnTo>
                  <a:pt x="53911" y="39299"/>
                </a:lnTo>
                <a:cubicBezTo>
                  <a:pt x="53785" y="39375"/>
                  <a:pt x="53685" y="39450"/>
                  <a:pt x="53560" y="39525"/>
                </a:cubicBezTo>
                <a:cubicBezTo>
                  <a:pt x="53334" y="39675"/>
                  <a:pt x="53084" y="39801"/>
                  <a:pt x="52833" y="39951"/>
                </a:cubicBezTo>
                <a:cubicBezTo>
                  <a:pt x="52407" y="40302"/>
                  <a:pt x="51931" y="40603"/>
                  <a:pt x="51530" y="41004"/>
                </a:cubicBezTo>
                <a:cubicBezTo>
                  <a:pt x="51329" y="41204"/>
                  <a:pt x="51104" y="41355"/>
                  <a:pt x="50928" y="41580"/>
                </a:cubicBezTo>
                <a:cubicBezTo>
                  <a:pt x="50728" y="41781"/>
                  <a:pt x="50552" y="41981"/>
                  <a:pt x="50352" y="42207"/>
                </a:cubicBezTo>
                <a:cubicBezTo>
                  <a:pt x="50151" y="42407"/>
                  <a:pt x="50026" y="42658"/>
                  <a:pt x="49850" y="42858"/>
                </a:cubicBezTo>
                <a:lnTo>
                  <a:pt x="49600" y="43184"/>
                </a:lnTo>
                <a:cubicBezTo>
                  <a:pt x="49500" y="43309"/>
                  <a:pt x="49449" y="43435"/>
                  <a:pt x="49374" y="43560"/>
                </a:cubicBezTo>
                <a:cubicBezTo>
                  <a:pt x="49224" y="43786"/>
                  <a:pt x="49073" y="44036"/>
                  <a:pt x="48923" y="44262"/>
                </a:cubicBezTo>
                <a:cubicBezTo>
                  <a:pt x="48823" y="44512"/>
                  <a:pt x="48698" y="44763"/>
                  <a:pt x="48572" y="45014"/>
                </a:cubicBezTo>
                <a:cubicBezTo>
                  <a:pt x="48522" y="45139"/>
                  <a:pt x="48422" y="45264"/>
                  <a:pt x="48397" y="45390"/>
                </a:cubicBezTo>
                <a:lnTo>
                  <a:pt x="48246" y="45791"/>
                </a:lnTo>
                <a:cubicBezTo>
                  <a:pt x="48171" y="46066"/>
                  <a:pt x="48046" y="46317"/>
                  <a:pt x="47971" y="46568"/>
                </a:cubicBezTo>
                <a:cubicBezTo>
                  <a:pt x="47845" y="47119"/>
                  <a:pt x="47670" y="47645"/>
                  <a:pt x="47620" y="48222"/>
                </a:cubicBezTo>
                <a:lnTo>
                  <a:pt x="47545" y="48623"/>
                </a:lnTo>
                <a:lnTo>
                  <a:pt x="47520" y="48823"/>
                </a:lnTo>
                <a:lnTo>
                  <a:pt x="47520" y="49049"/>
                </a:lnTo>
                <a:cubicBezTo>
                  <a:pt x="47495" y="49325"/>
                  <a:pt x="47495" y="49600"/>
                  <a:pt x="47469" y="49876"/>
                </a:cubicBezTo>
                <a:lnTo>
                  <a:pt x="47469" y="50101"/>
                </a:lnTo>
                <a:lnTo>
                  <a:pt x="47469" y="50427"/>
                </a:lnTo>
                <a:lnTo>
                  <a:pt x="47469" y="51054"/>
                </a:lnTo>
                <a:lnTo>
                  <a:pt x="47469" y="52332"/>
                </a:lnTo>
                <a:lnTo>
                  <a:pt x="47469" y="54888"/>
                </a:lnTo>
                <a:lnTo>
                  <a:pt x="47469" y="55540"/>
                </a:lnTo>
                <a:lnTo>
                  <a:pt x="47469" y="55690"/>
                </a:lnTo>
                <a:lnTo>
                  <a:pt x="47444" y="55916"/>
                </a:lnTo>
                <a:lnTo>
                  <a:pt x="47419" y="56342"/>
                </a:lnTo>
                <a:lnTo>
                  <a:pt x="47344" y="58046"/>
                </a:lnTo>
                <a:cubicBezTo>
                  <a:pt x="47294" y="58623"/>
                  <a:pt x="47194" y="59174"/>
                  <a:pt x="47094" y="59751"/>
                </a:cubicBezTo>
                <a:lnTo>
                  <a:pt x="46968" y="60603"/>
                </a:lnTo>
                <a:cubicBezTo>
                  <a:pt x="46918" y="60878"/>
                  <a:pt x="46843" y="61154"/>
                  <a:pt x="46768" y="61430"/>
                </a:cubicBezTo>
                <a:lnTo>
                  <a:pt x="46342" y="63109"/>
                </a:lnTo>
                <a:cubicBezTo>
                  <a:pt x="46141" y="63635"/>
                  <a:pt x="45966" y="64187"/>
                  <a:pt x="45765" y="64713"/>
                </a:cubicBezTo>
                <a:cubicBezTo>
                  <a:pt x="45640" y="64989"/>
                  <a:pt x="45565" y="65264"/>
                  <a:pt x="45439" y="65515"/>
                </a:cubicBezTo>
                <a:lnTo>
                  <a:pt x="45063" y="66292"/>
                </a:lnTo>
                <a:cubicBezTo>
                  <a:pt x="44813" y="66818"/>
                  <a:pt x="44587" y="67345"/>
                  <a:pt x="44312" y="67821"/>
                </a:cubicBezTo>
                <a:cubicBezTo>
                  <a:pt x="43184" y="69826"/>
                  <a:pt x="41780" y="71655"/>
                  <a:pt x="40201" y="73310"/>
                </a:cubicBezTo>
                <a:cubicBezTo>
                  <a:pt x="39775" y="73711"/>
                  <a:pt x="39349" y="74087"/>
                  <a:pt x="38923" y="74462"/>
                </a:cubicBezTo>
                <a:cubicBezTo>
                  <a:pt x="38723" y="74663"/>
                  <a:pt x="38522" y="74863"/>
                  <a:pt x="38296" y="75039"/>
                </a:cubicBezTo>
                <a:lnTo>
                  <a:pt x="37595" y="75540"/>
                </a:lnTo>
                <a:cubicBezTo>
                  <a:pt x="37144" y="75891"/>
                  <a:pt x="36692" y="76242"/>
                  <a:pt x="36216" y="76543"/>
                </a:cubicBezTo>
                <a:lnTo>
                  <a:pt x="34738" y="77445"/>
                </a:lnTo>
                <a:cubicBezTo>
                  <a:pt x="32733" y="78548"/>
                  <a:pt x="30602" y="79475"/>
                  <a:pt x="28372" y="79951"/>
                </a:cubicBezTo>
                <a:lnTo>
                  <a:pt x="27545" y="80177"/>
                </a:lnTo>
                <a:cubicBezTo>
                  <a:pt x="27244" y="80227"/>
                  <a:pt x="26968" y="80277"/>
                  <a:pt x="26692" y="80302"/>
                </a:cubicBezTo>
                <a:lnTo>
                  <a:pt x="24988" y="80553"/>
                </a:lnTo>
                <a:lnTo>
                  <a:pt x="23284" y="80653"/>
                </a:lnTo>
                <a:lnTo>
                  <a:pt x="22432" y="80703"/>
                </a:lnTo>
                <a:lnTo>
                  <a:pt x="12206" y="80703"/>
                </a:lnTo>
                <a:lnTo>
                  <a:pt x="11780" y="80728"/>
                </a:lnTo>
                <a:cubicBezTo>
                  <a:pt x="11504" y="80728"/>
                  <a:pt x="11229" y="80753"/>
                  <a:pt x="10953" y="80753"/>
                </a:cubicBezTo>
                <a:cubicBezTo>
                  <a:pt x="10677" y="80803"/>
                  <a:pt x="10402" y="80853"/>
                  <a:pt x="10126" y="80879"/>
                </a:cubicBezTo>
                <a:cubicBezTo>
                  <a:pt x="9976" y="80904"/>
                  <a:pt x="9825" y="80929"/>
                  <a:pt x="9700" y="80954"/>
                </a:cubicBezTo>
                <a:lnTo>
                  <a:pt x="9299" y="81054"/>
                </a:lnTo>
                <a:cubicBezTo>
                  <a:pt x="9023" y="81129"/>
                  <a:pt x="8747" y="81179"/>
                  <a:pt x="8497" y="81280"/>
                </a:cubicBezTo>
                <a:cubicBezTo>
                  <a:pt x="7970" y="81480"/>
                  <a:pt x="7444" y="81630"/>
                  <a:pt x="6943" y="81906"/>
                </a:cubicBezTo>
                <a:lnTo>
                  <a:pt x="6567" y="82082"/>
                </a:lnTo>
                <a:lnTo>
                  <a:pt x="6366" y="82157"/>
                </a:lnTo>
                <a:lnTo>
                  <a:pt x="6191" y="82282"/>
                </a:lnTo>
                <a:cubicBezTo>
                  <a:pt x="5965" y="82432"/>
                  <a:pt x="5715" y="82583"/>
                  <a:pt x="5489" y="82708"/>
                </a:cubicBezTo>
                <a:cubicBezTo>
                  <a:pt x="5239" y="82859"/>
                  <a:pt x="5038" y="83059"/>
                  <a:pt x="4813" y="83209"/>
                </a:cubicBezTo>
                <a:lnTo>
                  <a:pt x="4462" y="83460"/>
                </a:lnTo>
                <a:cubicBezTo>
                  <a:pt x="4361" y="83535"/>
                  <a:pt x="4261" y="83635"/>
                  <a:pt x="4161" y="83736"/>
                </a:cubicBezTo>
                <a:cubicBezTo>
                  <a:pt x="3960" y="83936"/>
                  <a:pt x="3735" y="84112"/>
                  <a:pt x="3534" y="84312"/>
                </a:cubicBezTo>
                <a:cubicBezTo>
                  <a:pt x="3359" y="84513"/>
                  <a:pt x="3158" y="84713"/>
                  <a:pt x="2983" y="84939"/>
                </a:cubicBezTo>
                <a:cubicBezTo>
                  <a:pt x="2256" y="85791"/>
                  <a:pt x="1605" y="86718"/>
                  <a:pt x="1153" y="87746"/>
                </a:cubicBezTo>
                <a:lnTo>
                  <a:pt x="978" y="88097"/>
                </a:lnTo>
                <a:cubicBezTo>
                  <a:pt x="903" y="88247"/>
                  <a:pt x="878" y="88372"/>
                  <a:pt x="828" y="88498"/>
                </a:cubicBezTo>
                <a:lnTo>
                  <a:pt x="527" y="89275"/>
                </a:lnTo>
                <a:cubicBezTo>
                  <a:pt x="477" y="89550"/>
                  <a:pt x="402" y="89826"/>
                  <a:pt x="326" y="90102"/>
                </a:cubicBezTo>
                <a:cubicBezTo>
                  <a:pt x="301" y="90227"/>
                  <a:pt x="251" y="90352"/>
                  <a:pt x="226" y="90503"/>
                </a:cubicBezTo>
                <a:lnTo>
                  <a:pt x="176" y="90904"/>
                </a:lnTo>
                <a:cubicBezTo>
                  <a:pt x="151" y="91179"/>
                  <a:pt x="76" y="91455"/>
                  <a:pt x="51" y="91731"/>
                </a:cubicBezTo>
                <a:cubicBezTo>
                  <a:pt x="51" y="92032"/>
                  <a:pt x="26" y="92307"/>
                  <a:pt x="26" y="92583"/>
                </a:cubicBezTo>
                <a:lnTo>
                  <a:pt x="1" y="92783"/>
                </a:lnTo>
                <a:lnTo>
                  <a:pt x="1" y="92909"/>
                </a:lnTo>
                <a:lnTo>
                  <a:pt x="1" y="93059"/>
                </a:lnTo>
                <a:lnTo>
                  <a:pt x="1" y="93711"/>
                </a:lnTo>
                <a:lnTo>
                  <a:pt x="1" y="94989"/>
                </a:lnTo>
                <a:lnTo>
                  <a:pt x="1" y="100077"/>
                </a:lnTo>
                <a:lnTo>
                  <a:pt x="3284" y="100077"/>
                </a:lnTo>
                <a:lnTo>
                  <a:pt x="3284" y="94989"/>
                </a:lnTo>
                <a:lnTo>
                  <a:pt x="3284" y="93711"/>
                </a:lnTo>
                <a:lnTo>
                  <a:pt x="3284" y="93059"/>
                </a:lnTo>
                <a:lnTo>
                  <a:pt x="3284" y="92909"/>
                </a:lnTo>
                <a:lnTo>
                  <a:pt x="3284" y="92834"/>
                </a:lnTo>
                <a:lnTo>
                  <a:pt x="3284" y="92658"/>
                </a:lnTo>
                <a:cubicBezTo>
                  <a:pt x="3309" y="92458"/>
                  <a:pt x="3309" y="92257"/>
                  <a:pt x="3309" y="92057"/>
                </a:cubicBezTo>
                <a:cubicBezTo>
                  <a:pt x="3334" y="91831"/>
                  <a:pt x="3384" y="91656"/>
                  <a:pt x="3409" y="91455"/>
                </a:cubicBezTo>
                <a:lnTo>
                  <a:pt x="3459" y="91129"/>
                </a:lnTo>
                <a:cubicBezTo>
                  <a:pt x="3459" y="91029"/>
                  <a:pt x="3509" y="90954"/>
                  <a:pt x="3534" y="90854"/>
                </a:cubicBezTo>
                <a:cubicBezTo>
                  <a:pt x="3585" y="90653"/>
                  <a:pt x="3635" y="90453"/>
                  <a:pt x="3660" y="90252"/>
                </a:cubicBezTo>
                <a:cubicBezTo>
                  <a:pt x="3760" y="90077"/>
                  <a:pt x="3835" y="89876"/>
                  <a:pt x="3885" y="89676"/>
                </a:cubicBezTo>
                <a:cubicBezTo>
                  <a:pt x="3935" y="89600"/>
                  <a:pt x="3935" y="89500"/>
                  <a:pt x="3986" y="89400"/>
                </a:cubicBezTo>
                <a:lnTo>
                  <a:pt x="4136" y="89124"/>
                </a:lnTo>
                <a:cubicBezTo>
                  <a:pt x="4437" y="88372"/>
                  <a:pt x="4938" y="87721"/>
                  <a:pt x="5464" y="87069"/>
                </a:cubicBezTo>
                <a:cubicBezTo>
                  <a:pt x="5590" y="86919"/>
                  <a:pt x="5740" y="86768"/>
                  <a:pt x="5865" y="86618"/>
                </a:cubicBezTo>
                <a:cubicBezTo>
                  <a:pt x="6016" y="86468"/>
                  <a:pt x="6166" y="86342"/>
                  <a:pt x="6316" y="86217"/>
                </a:cubicBezTo>
                <a:cubicBezTo>
                  <a:pt x="6392" y="86142"/>
                  <a:pt x="6467" y="86067"/>
                  <a:pt x="6542" y="85991"/>
                </a:cubicBezTo>
                <a:lnTo>
                  <a:pt x="6793" y="85816"/>
                </a:lnTo>
                <a:cubicBezTo>
                  <a:pt x="6968" y="85691"/>
                  <a:pt x="7118" y="85565"/>
                  <a:pt x="7294" y="85440"/>
                </a:cubicBezTo>
                <a:cubicBezTo>
                  <a:pt x="7469" y="85340"/>
                  <a:pt x="7645" y="85239"/>
                  <a:pt x="7820" y="85139"/>
                </a:cubicBezTo>
                <a:lnTo>
                  <a:pt x="7945" y="85039"/>
                </a:lnTo>
                <a:lnTo>
                  <a:pt x="8096" y="84989"/>
                </a:lnTo>
                <a:lnTo>
                  <a:pt x="8372" y="84864"/>
                </a:lnTo>
                <a:cubicBezTo>
                  <a:pt x="8722" y="84638"/>
                  <a:pt x="9123" y="84563"/>
                  <a:pt x="9499" y="84387"/>
                </a:cubicBezTo>
                <a:cubicBezTo>
                  <a:pt x="9675" y="84337"/>
                  <a:pt x="9875" y="84312"/>
                  <a:pt x="10076" y="84237"/>
                </a:cubicBezTo>
                <a:lnTo>
                  <a:pt x="10377" y="84162"/>
                </a:lnTo>
                <a:cubicBezTo>
                  <a:pt x="10477" y="84137"/>
                  <a:pt x="10577" y="84137"/>
                  <a:pt x="10677" y="84112"/>
                </a:cubicBezTo>
                <a:cubicBezTo>
                  <a:pt x="10878" y="84087"/>
                  <a:pt x="11078" y="84062"/>
                  <a:pt x="11279" y="84011"/>
                </a:cubicBezTo>
                <a:lnTo>
                  <a:pt x="11905" y="84011"/>
                </a:lnTo>
                <a:lnTo>
                  <a:pt x="12206" y="83961"/>
                </a:lnTo>
                <a:lnTo>
                  <a:pt x="22432" y="83961"/>
                </a:lnTo>
                <a:lnTo>
                  <a:pt x="23384" y="83936"/>
                </a:lnTo>
                <a:cubicBezTo>
                  <a:pt x="24036" y="83911"/>
                  <a:pt x="24687" y="83861"/>
                  <a:pt x="25314" y="83836"/>
                </a:cubicBezTo>
                <a:cubicBezTo>
                  <a:pt x="25966" y="83736"/>
                  <a:pt x="26592" y="83661"/>
                  <a:pt x="27244" y="83535"/>
                </a:cubicBezTo>
                <a:cubicBezTo>
                  <a:pt x="27570" y="83485"/>
                  <a:pt x="27895" y="83435"/>
                  <a:pt x="28196" y="83385"/>
                </a:cubicBezTo>
                <a:lnTo>
                  <a:pt x="29149" y="83159"/>
                </a:lnTo>
                <a:cubicBezTo>
                  <a:pt x="31680" y="82583"/>
                  <a:pt x="34086" y="81555"/>
                  <a:pt x="36367" y="80302"/>
                </a:cubicBezTo>
                <a:cubicBezTo>
                  <a:pt x="36918" y="79976"/>
                  <a:pt x="37469" y="79625"/>
                  <a:pt x="38021" y="79300"/>
                </a:cubicBezTo>
                <a:cubicBezTo>
                  <a:pt x="38572" y="78949"/>
                  <a:pt x="39073" y="78548"/>
                  <a:pt x="39600" y="78172"/>
                </a:cubicBezTo>
                <a:lnTo>
                  <a:pt x="40377" y="77570"/>
                </a:lnTo>
                <a:cubicBezTo>
                  <a:pt x="40627" y="77370"/>
                  <a:pt x="40853" y="77144"/>
                  <a:pt x="41104" y="76944"/>
                </a:cubicBezTo>
                <a:cubicBezTo>
                  <a:pt x="41580" y="76493"/>
                  <a:pt x="42056" y="76067"/>
                  <a:pt x="42532" y="75615"/>
                </a:cubicBezTo>
                <a:cubicBezTo>
                  <a:pt x="44312" y="73761"/>
                  <a:pt x="45916" y="71706"/>
                  <a:pt x="47169" y="69425"/>
                </a:cubicBezTo>
                <a:cubicBezTo>
                  <a:pt x="47495" y="68873"/>
                  <a:pt x="47770" y="68272"/>
                  <a:pt x="48046" y="67696"/>
                </a:cubicBezTo>
                <a:lnTo>
                  <a:pt x="48472" y="66818"/>
                </a:lnTo>
                <a:cubicBezTo>
                  <a:pt x="48597" y="66518"/>
                  <a:pt x="48698" y="66217"/>
                  <a:pt x="48823" y="65916"/>
                </a:cubicBezTo>
                <a:cubicBezTo>
                  <a:pt x="49048" y="65290"/>
                  <a:pt x="49274" y="64688"/>
                  <a:pt x="49474" y="64061"/>
                </a:cubicBezTo>
                <a:cubicBezTo>
                  <a:pt x="49650" y="63435"/>
                  <a:pt x="49800" y="62808"/>
                  <a:pt x="49976" y="62182"/>
                </a:cubicBezTo>
                <a:cubicBezTo>
                  <a:pt x="50051" y="61881"/>
                  <a:pt x="50126" y="61555"/>
                  <a:pt x="50176" y="61229"/>
                </a:cubicBezTo>
                <a:lnTo>
                  <a:pt x="50352" y="60277"/>
                </a:lnTo>
                <a:cubicBezTo>
                  <a:pt x="50427" y="59650"/>
                  <a:pt x="50552" y="58999"/>
                  <a:pt x="50602" y="58347"/>
                </a:cubicBezTo>
                <a:cubicBezTo>
                  <a:pt x="50652" y="57721"/>
                  <a:pt x="50677" y="57069"/>
                  <a:pt x="50703" y="56417"/>
                </a:cubicBezTo>
                <a:lnTo>
                  <a:pt x="50728" y="55941"/>
                </a:lnTo>
                <a:lnTo>
                  <a:pt x="50728" y="55690"/>
                </a:lnTo>
                <a:lnTo>
                  <a:pt x="50753" y="55540"/>
                </a:lnTo>
                <a:lnTo>
                  <a:pt x="50753" y="54888"/>
                </a:lnTo>
                <a:lnTo>
                  <a:pt x="50753" y="52332"/>
                </a:lnTo>
                <a:lnTo>
                  <a:pt x="50753" y="51054"/>
                </a:lnTo>
                <a:lnTo>
                  <a:pt x="50753" y="50427"/>
                </a:lnTo>
                <a:lnTo>
                  <a:pt x="50753" y="50101"/>
                </a:lnTo>
                <a:cubicBezTo>
                  <a:pt x="50753" y="50026"/>
                  <a:pt x="50753" y="50001"/>
                  <a:pt x="50753" y="49926"/>
                </a:cubicBezTo>
                <a:cubicBezTo>
                  <a:pt x="50778" y="49726"/>
                  <a:pt x="50778" y="49525"/>
                  <a:pt x="50778" y="49325"/>
                </a:cubicBezTo>
                <a:lnTo>
                  <a:pt x="50778" y="49149"/>
                </a:lnTo>
                <a:lnTo>
                  <a:pt x="50828" y="48999"/>
                </a:lnTo>
                <a:lnTo>
                  <a:pt x="50878" y="48698"/>
                </a:lnTo>
                <a:cubicBezTo>
                  <a:pt x="50903" y="48297"/>
                  <a:pt x="51028" y="47921"/>
                  <a:pt x="51129" y="47520"/>
                </a:cubicBezTo>
                <a:cubicBezTo>
                  <a:pt x="51154" y="47319"/>
                  <a:pt x="51279" y="47144"/>
                  <a:pt x="51329" y="46944"/>
                </a:cubicBezTo>
                <a:lnTo>
                  <a:pt x="51429" y="46668"/>
                </a:lnTo>
                <a:cubicBezTo>
                  <a:pt x="51454" y="46568"/>
                  <a:pt x="51505" y="46467"/>
                  <a:pt x="51555" y="46392"/>
                </a:cubicBezTo>
                <a:cubicBezTo>
                  <a:pt x="51655" y="46192"/>
                  <a:pt x="51730" y="46016"/>
                  <a:pt x="51805" y="45841"/>
                </a:cubicBezTo>
                <a:cubicBezTo>
                  <a:pt x="51931" y="45665"/>
                  <a:pt x="52031" y="45490"/>
                  <a:pt x="52131" y="45314"/>
                </a:cubicBezTo>
                <a:cubicBezTo>
                  <a:pt x="52181" y="45214"/>
                  <a:pt x="52231" y="45139"/>
                  <a:pt x="52307" y="45039"/>
                </a:cubicBezTo>
                <a:lnTo>
                  <a:pt x="52482" y="44813"/>
                </a:lnTo>
                <a:cubicBezTo>
                  <a:pt x="52607" y="44663"/>
                  <a:pt x="52708" y="44462"/>
                  <a:pt x="52858" y="44312"/>
                </a:cubicBezTo>
                <a:cubicBezTo>
                  <a:pt x="53008" y="44162"/>
                  <a:pt x="53134" y="44011"/>
                  <a:pt x="53284" y="43861"/>
                </a:cubicBezTo>
                <a:cubicBezTo>
                  <a:pt x="53409" y="43710"/>
                  <a:pt x="53585" y="43585"/>
                  <a:pt x="53735" y="43435"/>
                </a:cubicBezTo>
                <a:cubicBezTo>
                  <a:pt x="54011" y="43134"/>
                  <a:pt x="54387" y="42959"/>
                  <a:pt x="54688" y="42683"/>
                </a:cubicBezTo>
                <a:cubicBezTo>
                  <a:pt x="54863" y="42583"/>
                  <a:pt x="55038" y="42482"/>
                  <a:pt x="55214" y="42357"/>
                </a:cubicBezTo>
                <a:cubicBezTo>
                  <a:pt x="55289" y="42307"/>
                  <a:pt x="55364" y="42232"/>
                  <a:pt x="55464" y="42207"/>
                </a:cubicBezTo>
                <a:lnTo>
                  <a:pt x="55740" y="42081"/>
                </a:lnTo>
                <a:cubicBezTo>
                  <a:pt x="56467" y="41680"/>
                  <a:pt x="57269" y="41480"/>
                  <a:pt x="58046" y="41304"/>
                </a:cubicBezTo>
                <a:cubicBezTo>
                  <a:pt x="58246" y="41279"/>
                  <a:pt x="58447" y="41254"/>
                  <a:pt x="58647" y="41204"/>
                </a:cubicBezTo>
                <a:cubicBezTo>
                  <a:pt x="58748" y="41192"/>
                  <a:pt x="58854" y="41192"/>
                  <a:pt x="58961" y="41192"/>
                </a:cubicBezTo>
                <a:cubicBezTo>
                  <a:pt x="59067" y="41192"/>
                  <a:pt x="59174" y="41192"/>
                  <a:pt x="59274" y="41179"/>
                </a:cubicBezTo>
                <a:lnTo>
                  <a:pt x="59575" y="41154"/>
                </a:lnTo>
                <a:lnTo>
                  <a:pt x="70552" y="41154"/>
                </a:lnTo>
                <a:lnTo>
                  <a:pt x="70803" y="41129"/>
                </a:lnTo>
                <a:lnTo>
                  <a:pt x="71279" y="41129"/>
                </a:lnTo>
                <a:lnTo>
                  <a:pt x="72231" y="41079"/>
                </a:lnTo>
                <a:lnTo>
                  <a:pt x="73209" y="41004"/>
                </a:lnTo>
                <a:cubicBezTo>
                  <a:pt x="73535" y="40979"/>
                  <a:pt x="73836" y="40928"/>
                  <a:pt x="74161" y="40878"/>
                </a:cubicBezTo>
                <a:cubicBezTo>
                  <a:pt x="74813" y="40803"/>
                  <a:pt x="75440" y="40703"/>
                  <a:pt x="76091" y="40578"/>
                </a:cubicBezTo>
                <a:cubicBezTo>
                  <a:pt x="76718" y="40427"/>
                  <a:pt x="77344" y="40277"/>
                  <a:pt x="77971" y="40101"/>
                </a:cubicBezTo>
                <a:cubicBezTo>
                  <a:pt x="78297" y="40026"/>
                  <a:pt x="78597" y="39951"/>
                  <a:pt x="78923" y="39851"/>
                </a:cubicBezTo>
                <a:lnTo>
                  <a:pt x="79826" y="39525"/>
                </a:lnTo>
                <a:cubicBezTo>
                  <a:pt x="82307" y="38698"/>
                  <a:pt x="84587" y="37445"/>
                  <a:pt x="86718" y="35966"/>
                </a:cubicBezTo>
                <a:cubicBezTo>
                  <a:pt x="87244" y="35590"/>
                  <a:pt x="87770" y="35214"/>
                  <a:pt x="88272" y="34813"/>
                </a:cubicBezTo>
                <a:cubicBezTo>
                  <a:pt x="88773" y="34412"/>
                  <a:pt x="89249" y="33961"/>
                  <a:pt x="89725" y="33535"/>
                </a:cubicBezTo>
                <a:lnTo>
                  <a:pt x="90427" y="32858"/>
                </a:lnTo>
                <a:lnTo>
                  <a:pt x="91104" y="32156"/>
                </a:lnTo>
                <a:cubicBezTo>
                  <a:pt x="91530" y="31680"/>
                  <a:pt x="91981" y="31204"/>
                  <a:pt x="92382" y="30703"/>
                </a:cubicBezTo>
                <a:cubicBezTo>
                  <a:pt x="93159" y="29675"/>
                  <a:pt x="93961" y="28648"/>
                  <a:pt x="94613" y="27520"/>
                </a:cubicBezTo>
                <a:cubicBezTo>
                  <a:pt x="95314" y="26442"/>
                  <a:pt x="95841" y="25239"/>
                  <a:pt x="96392" y="24086"/>
                </a:cubicBezTo>
                <a:cubicBezTo>
                  <a:pt x="96668" y="23485"/>
                  <a:pt x="96868" y="22858"/>
                  <a:pt x="97094" y="22257"/>
                </a:cubicBezTo>
                <a:lnTo>
                  <a:pt x="97420" y="21329"/>
                </a:lnTo>
                <a:cubicBezTo>
                  <a:pt x="97520" y="21029"/>
                  <a:pt x="97595" y="20728"/>
                  <a:pt x="97670" y="20402"/>
                </a:cubicBezTo>
                <a:cubicBezTo>
                  <a:pt x="97846" y="19775"/>
                  <a:pt x="98021" y="19149"/>
                  <a:pt x="98146" y="18522"/>
                </a:cubicBezTo>
                <a:cubicBezTo>
                  <a:pt x="98272" y="17871"/>
                  <a:pt x="98372" y="17244"/>
                  <a:pt x="98447" y="16592"/>
                </a:cubicBezTo>
                <a:cubicBezTo>
                  <a:pt x="98497" y="16267"/>
                  <a:pt x="98547" y="15941"/>
                  <a:pt x="98572" y="15640"/>
                </a:cubicBezTo>
                <a:lnTo>
                  <a:pt x="98648" y="14663"/>
                </a:lnTo>
                <a:lnTo>
                  <a:pt x="98698" y="13710"/>
                </a:lnTo>
                <a:lnTo>
                  <a:pt x="98698" y="13209"/>
                </a:lnTo>
                <a:lnTo>
                  <a:pt x="98723" y="12983"/>
                </a:lnTo>
                <a:lnTo>
                  <a:pt x="98723" y="12858"/>
                </a:lnTo>
                <a:lnTo>
                  <a:pt x="98723" y="12783"/>
                </a:lnTo>
                <a:lnTo>
                  <a:pt x="98723" y="10227"/>
                </a:lnTo>
                <a:lnTo>
                  <a:pt x="98723" y="1"/>
                </a:ln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39"/>
          <p:cNvSpPr/>
          <p:nvPr/>
        </p:nvSpPr>
        <p:spPr>
          <a:xfrm>
            <a:off x="3191108" y="1251450"/>
            <a:ext cx="1506289" cy="860921"/>
          </a:xfrm>
          <a:custGeom>
            <a:avLst/>
            <a:gdLst/>
            <a:ahLst/>
            <a:cxnLst/>
            <a:rect l="l" t="t" r="r" b="b"/>
            <a:pathLst>
              <a:path w="54814" h="31329" extrusionOk="0">
                <a:moveTo>
                  <a:pt x="54813" y="17444"/>
                </a:moveTo>
                <a:cubicBezTo>
                  <a:pt x="54813" y="13960"/>
                  <a:pt x="51981" y="11128"/>
                  <a:pt x="48497" y="11128"/>
                </a:cubicBezTo>
                <a:cubicBezTo>
                  <a:pt x="48297" y="11128"/>
                  <a:pt x="48096" y="11128"/>
                  <a:pt x="47896" y="11153"/>
                </a:cubicBezTo>
                <a:cubicBezTo>
                  <a:pt x="47319" y="7845"/>
                  <a:pt x="44412" y="5313"/>
                  <a:pt x="40928" y="5313"/>
                </a:cubicBezTo>
                <a:cubicBezTo>
                  <a:pt x="39700" y="5313"/>
                  <a:pt x="38522" y="5639"/>
                  <a:pt x="37520" y="6191"/>
                </a:cubicBezTo>
                <a:cubicBezTo>
                  <a:pt x="36141" y="2582"/>
                  <a:pt x="32633" y="0"/>
                  <a:pt x="28547" y="0"/>
                </a:cubicBezTo>
                <a:cubicBezTo>
                  <a:pt x="24963" y="0"/>
                  <a:pt x="21856" y="1955"/>
                  <a:pt x="20202" y="4862"/>
                </a:cubicBezTo>
                <a:cubicBezTo>
                  <a:pt x="18948" y="3885"/>
                  <a:pt x="17369" y="3283"/>
                  <a:pt x="15665" y="3283"/>
                </a:cubicBezTo>
                <a:cubicBezTo>
                  <a:pt x="11956" y="3283"/>
                  <a:pt x="8873" y="6040"/>
                  <a:pt x="8397" y="9624"/>
                </a:cubicBezTo>
                <a:cubicBezTo>
                  <a:pt x="8196" y="9624"/>
                  <a:pt x="7971" y="9599"/>
                  <a:pt x="7770" y="9599"/>
                </a:cubicBezTo>
                <a:cubicBezTo>
                  <a:pt x="3485" y="9599"/>
                  <a:pt x="1" y="13083"/>
                  <a:pt x="1" y="17369"/>
                </a:cubicBezTo>
                <a:cubicBezTo>
                  <a:pt x="1" y="21654"/>
                  <a:pt x="3485" y="25138"/>
                  <a:pt x="7770" y="25138"/>
                </a:cubicBezTo>
                <a:cubicBezTo>
                  <a:pt x="8623" y="25138"/>
                  <a:pt x="9450" y="25013"/>
                  <a:pt x="10227" y="24737"/>
                </a:cubicBezTo>
                <a:cubicBezTo>
                  <a:pt x="11154" y="27394"/>
                  <a:pt x="13685" y="29324"/>
                  <a:pt x="16668" y="29324"/>
                </a:cubicBezTo>
                <a:cubicBezTo>
                  <a:pt x="18823" y="29324"/>
                  <a:pt x="20753" y="28321"/>
                  <a:pt x="22006" y="26742"/>
                </a:cubicBezTo>
                <a:cubicBezTo>
                  <a:pt x="23109" y="27419"/>
                  <a:pt x="24387" y="27795"/>
                  <a:pt x="25765" y="27795"/>
                </a:cubicBezTo>
                <a:cubicBezTo>
                  <a:pt x="27370" y="27795"/>
                  <a:pt x="28823" y="27293"/>
                  <a:pt x="30026" y="26416"/>
                </a:cubicBezTo>
                <a:cubicBezTo>
                  <a:pt x="31831" y="29374"/>
                  <a:pt x="35064" y="31329"/>
                  <a:pt x="38773" y="31329"/>
                </a:cubicBezTo>
                <a:cubicBezTo>
                  <a:pt x="43510" y="31329"/>
                  <a:pt x="47495" y="28120"/>
                  <a:pt x="48673" y="23760"/>
                </a:cubicBezTo>
                <a:cubicBezTo>
                  <a:pt x="52081" y="23659"/>
                  <a:pt x="54813" y="20877"/>
                  <a:pt x="54813" y="17444"/>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9"/>
          <p:cNvSpPr/>
          <p:nvPr/>
        </p:nvSpPr>
        <p:spPr>
          <a:xfrm>
            <a:off x="457200" y="3936751"/>
            <a:ext cx="1415357" cy="808599"/>
          </a:xfrm>
          <a:custGeom>
            <a:avLst/>
            <a:gdLst/>
            <a:ahLst/>
            <a:cxnLst/>
            <a:rect l="l" t="t" r="r" b="b"/>
            <a:pathLst>
              <a:path w="51505" h="29425" extrusionOk="0">
                <a:moveTo>
                  <a:pt x="51505" y="16367"/>
                </a:moveTo>
                <a:cubicBezTo>
                  <a:pt x="51505" y="13083"/>
                  <a:pt x="48848" y="10427"/>
                  <a:pt x="45565" y="10427"/>
                </a:cubicBezTo>
                <a:cubicBezTo>
                  <a:pt x="45364" y="10427"/>
                  <a:pt x="45189" y="10452"/>
                  <a:pt x="44988" y="10452"/>
                </a:cubicBezTo>
                <a:cubicBezTo>
                  <a:pt x="44437" y="7344"/>
                  <a:pt x="41730" y="4988"/>
                  <a:pt x="38447" y="4988"/>
                </a:cubicBezTo>
                <a:cubicBezTo>
                  <a:pt x="37294" y="4988"/>
                  <a:pt x="36191" y="5289"/>
                  <a:pt x="35239" y="5790"/>
                </a:cubicBezTo>
                <a:cubicBezTo>
                  <a:pt x="33961" y="2407"/>
                  <a:pt x="30677" y="1"/>
                  <a:pt x="26818" y="1"/>
                </a:cubicBezTo>
                <a:cubicBezTo>
                  <a:pt x="23459" y="1"/>
                  <a:pt x="20527" y="1830"/>
                  <a:pt x="18973" y="4562"/>
                </a:cubicBezTo>
                <a:cubicBezTo>
                  <a:pt x="17820" y="3635"/>
                  <a:pt x="16341" y="3083"/>
                  <a:pt x="14712" y="3083"/>
                </a:cubicBezTo>
                <a:cubicBezTo>
                  <a:pt x="11229" y="3083"/>
                  <a:pt x="8346" y="5665"/>
                  <a:pt x="7895" y="9048"/>
                </a:cubicBezTo>
                <a:cubicBezTo>
                  <a:pt x="7720" y="9023"/>
                  <a:pt x="7519" y="9023"/>
                  <a:pt x="7319" y="9023"/>
                </a:cubicBezTo>
                <a:cubicBezTo>
                  <a:pt x="3284" y="9023"/>
                  <a:pt x="0" y="12281"/>
                  <a:pt x="0" y="16316"/>
                </a:cubicBezTo>
                <a:cubicBezTo>
                  <a:pt x="0" y="20326"/>
                  <a:pt x="3284" y="23610"/>
                  <a:pt x="7319" y="23610"/>
                </a:cubicBezTo>
                <a:cubicBezTo>
                  <a:pt x="8121" y="23610"/>
                  <a:pt x="8898" y="23459"/>
                  <a:pt x="9625" y="23234"/>
                </a:cubicBezTo>
                <a:cubicBezTo>
                  <a:pt x="10502" y="25715"/>
                  <a:pt x="12883" y="27520"/>
                  <a:pt x="15665" y="27520"/>
                </a:cubicBezTo>
                <a:cubicBezTo>
                  <a:pt x="17695" y="27520"/>
                  <a:pt x="19499" y="26567"/>
                  <a:pt x="20677" y="25113"/>
                </a:cubicBezTo>
                <a:cubicBezTo>
                  <a:pt x="21705" y="25740"/>
                  <a:pt x="22908" y="26091"/>
                  <a:pt x="24211" y="26091"/>
                </a:cubicBezTo>
                <a:cubicBezTo>
                  <a:pt x="25715" y="26091"/>
                  <a:pt x="27093" y="25615"/>
                  <a:pt x="28221" y="24813"/>
                </a:cubicBezTo>
                <a:cubicBezTo>
                  <a:pt x="29900" y="27570"/>
                  <a:pt x="32958" y="29424"/>
                  <a:pt x="36442" y="29424"/>
                </a:cubicBezTo>
                <a:cubicBezTo>
                  <a:pt x="40878" y="29424"/>
                  <a:pt x="44612" y="26392"/>
                  <a:pt x="45715" y="22306"/>
                </a:cubicBezTo>
                <a:cubicBezTo>
                  <a:pt x="48923" y="22206"/>
                  <a:pt x="51505" y="19600"/>
                  <a:pt x="51505" y="16367"/>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9"/>
          <p:cNvSpPr/>
          <p:nvPr/>
        </p:nvSpPr>
        <p:spPr>
          <a:xfrm>
            <a:off x="5274550" y="1251438"/>
            <a:ext cx="3429000" cy="546600"/>
          </a:xfrm>
          <a:prstGeom prst="roundRect">
            <a:avLst>
              <a:gd name="adj" fmla="val 50000"/>
            </a:avLst>
          </a:prstGeom>
          <a:solidFill>
            <a:srgbClr val="EEEEEE"/>
          </a:solidFill>
          <a:ln>
            <a:noFill/>
          </a:ln>
        </p:spPr>
        <p:txBody>
          <a:bodyPr spcFirstLastPara="1" wrap="square" lIns="182875" tIns="91425" rIns="137150" bIns="91425" anchor="ctr" anchorCtr="0">
            <a:noAutofit/>
          </a:bodyPr>
          <a:lstStyle/>
          <a:p>
            <a:pPr marL="0" lvl="0" indent="0" algn="r" rtl="0">
              <a:spcBef>
                <a:spcPts val="0"/>
              </a:spcBef>
              <a:spcAft>
                <a:spcPts val="0"/>
              </a:spcAft>
              <a:buClr>
                <a:srgbClr val="000000"/>
              </a:buClr>
              <a:buSzPts val="1100"/>
              <a:buFont typeface="Arial"/>
              <a:buNone/>
            </a:pPr>
            <a:r>
              <a:rPr lang="en" sz="1200" dirty="0">
                <a:solidFill>
                  <a:srgbClr val="000000"/>
                </a:solidFill>
                <a:latin typeface="Roboto"/>
                <a:ea typeface="Roboto"/>
                <a:cs typeface="Roboto"/>
                <a:sym typeface="Roboto"/>
              </a:rPr>
              <a:t>Jupiter is a gas giant and also the biggest planet in </a:t>
            </a:r>
            <a:r>
              <a:rPr lang="en" sz="1200" dirty="0">
                <a:latin typeface="Roboto"/>
                <a:ea typeface="Roboto"/>
                <a:cs typeface="Roboto"/>
                <a:sym typeface="Roboto"/>
              </a:rPr>
              <a:t>the </a:t>
            </a:r>
            <a:r>
              <a:rPr lang="en" sz="1200" dirty="0">
                <a:solidFill>
                  <a:srgbClr val="000000"/>
                </a:solidFill>
                <a:latin typeface="Roboto"/>
                <a:ea typeface="Roboto"/>
                <a:cs typeface="Roboto"/>
                <a:sym typeface="Roboto"/>
              </a:rPr>
              <a:t>Solar System</a:t>
            </a:r>
            <a:endParaRPr sz="1200" dirty="0">
              <a:solidFill>
                <a:srgbClr val="000000"/>
              </a:solidFill>
              <a:latin typeface="Roboto"/>
              <a:ea typeface="Roboto"/>
              <a:cs typeface="Roboto"/>
              <a:sym typeface="Roboto"/>
            </a:endParaRPr>
          </a:p>
        </p:txBody>
      </p:sp>
      <p:sp>
        <p:nvSpPr>
          <p:cNvPr id="735" name="Google Shape;735;p39"/>
          <p:cNvSpPr/>
          <p:nvPr/>
        </p:nvSpPr>
        <p:spPr>
          <a:xfrm>
            <a:off x="5274550" y="2222063"/>
            <a:ext cx="3429000" cy="546600"/>
          </a:xfrm>
          <a:prstGeom prst="roundRect">
            <a:avLst>
              <a:gd name="adj" fmla="val 50000"/>
            </a:avLst>
          </a:prstGeom>
          <a:solidFill>
            <a:srgbClr val="EEEEEE"/>
          </a:solidFill>
          <a:ln>
            <a:noFill/>
          </a:ln>
        </p:spPr>
        <p:txBody>
          <a:bodyPr spcFirstLastPara="1" wrap="square" lIns="182875" tIns="91425" rIns="137150" bIns="91425" anchor="ctr" anchorCtr="0">
            <a:noAutofit/>
          </a:bodyPr>
          <a:lstStyle/>
          <a:p>
            <a:pPr marL="0" lvl="0" indent="0" algn="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Saturn is a gas giant, composed mostly of hydrogen and helium</a:t>
            </a:r>
            <a:endParaRPr sz="1200" dirty="0">
              <a:solidFill>
                <a:srgbClr val="000000"/>
              </a:solidFill>
              <a:latin typeface="Roboto"/>
              <a:ea typeface="Roboto"/>
              <a:cs typeface="Roboto"/>
              <a:sym typeface="Roboto"/>
            </a:endParaRPr>
          </a:p>
        </p:txBody>
      </p:sp>
      <p:sp>
        <p:nvSpPr>
          <p:cNvPr id="736" name="Google Shape;736;p39"/>
          <p:cNvSpPr/>
          <p:nvPr/>
        </p:nvSpPr>
        <p:spPr>
          <a:xfrm>
            <a:off x="5274550" y="3191513"/>
            <a:ext cx="3429000" cy="546600"/>
          </a:xfrm>
          <a:prstGeom prst="roundRect">
            <a:avLst>
              <a:gd name="adj" fmla="val 50000"/>
            </a:avLst>
          </a:prstGeom>
          <a:solidFill>
            <a:srgbClr val="EEEEEE"/>
          </a:solidFill>
          <a:ln>
            <a:noFill/>
          </a:ln>
        </p:spPr>
        <p:txBody>
          <a:bodyPr spcFirstLastPara="1" wrap="square" lIns="182875" tIns="91425" rIns="137150" bIns="91425" anchor="ctr" anchorCtr="0">
            <a:noAutofit/>
          </a:bodyPr>
          <a:lstStyle/>
          <a:p>
            <a:pPr marL="0" lvl="0" indent="0" algn="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It has a beautiful name and is the second planet from the Sun</a:t>
            </a:r>
            <a:endParaRPr sz="1200" dirty="0">
              <a:solidFill>
                <a:srgbClr val="000000"/>
              </a:solidFill>
              <a:latin typeface="Roboto"/>
              <a:ea typeface="Roboto"/>
              <a:cs typeface="Roboto"/>
              <a:sym typeface="Roboto"/>
            </a:endParaRPr>
          </a:p>
        </p:txBody>
      </p:sp>
      <p:sp>
        <p:nvSpPr>
          <p:cNvPr id="737" name="Google Shape;737;p39"/>
          <p:cNvSpPr/>
          <p:nvPr/>
        </p:nvSpPr>
        <p:spPr>
          <a:xfrm>
            <a:off x="4961400" y="1250447"/>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1</a:t>
            </a:r>
            <a:endParaRPr dirty="0">
              <a:solidFill>
                <a:srgbClr val="FFFFFF"/>
              </a:solidFill>
            </a:endParaRPr>
          </a:p>
        </p:txBody>
      </p:sp>
      <p:sp>
        <p:nvSpPr>
          <p:cNvPr id="738" name="Google Shape;738;p39"/>
          <p:cNvSpPr/>
          <p:nvPr/>
        </p:nvSpPr>
        <p:spPr>
          <a:xfrm>
            <a:off x="4961400" y="2219814"/>
            <a:ext cx="547291" cy="546616"/>
          </a:xfrm>
          <a:custGeom>
            <a:avLst/>
            <a:gdLst/>
            <a:ahLst/>
            <a:cxnLst/>
            <a:rect l="l" t="t" r="r" b="b"/>
            <a:pathLst>
              <a:path w="27554" h="27520" extrusionOk="0">
                <a:moveTo>
                  <a:pt x="27553" y="13777"/>
                </a:moveTo>
                <a:cubicBezTo>
                  <a:pt x="27553" y="21349"/>
                  <a:pt x="21382" y="27520"/>
                  <a:pt x="13777" y="27520"/>
                </a:cubicBezTo>
                <a:cubicBezTo>
                  <a:pt x="6171" y="27520"/>
                  <a:pt x="0" y="21349"/>
                  <a:pt x="0" y="13777"/>
                </a:cubicBezTo>
                <a:cubicBezTo>
                  <a:pt x="0" y="6171"/>
                  <a:pt x="6171" y="0"/>
                  <a:pt x="13777" y="0"/>
                </a:cubicBezTo>
                <a:cubicBezTo>
                  <a:pt x="21382" y="0"/>
                  <a:pt x="27553" y="6171"/>
                  <a:pt x="27553" y="13777"/>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2</a:t>
            </a:r>
            <a:endParaRPr dirty="0">
              <a:solidFill>
                <a:srgbClr val="FFFFFF"/>
              </a:solidFill>
            </a:endParaRPr>
          </a:p>
        </p:txBody>
      </p:sp>
      <p:sp>
        <p:nvSpPr>
          <p:cNvPr id="739" name="Google Shape;739;p39"/>
          <p:cNvSpPr/>
          <p:nvPr/>
        </p:nvSpPr>
        <p:spPr>
          <a:xfrm>
            <a:off x="4961400" y="3188717"/>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3</a:t>
            </a:r>
            <a:endParaRPr dirty="0">
              <a:solidFill>
                <a:srgbClr val="FFFFFF"/>
              </a:solidFill>
            </a:endParaRPr>
          </a:p>
        </p:txBody>
      </p:sp>
      <p:sp>
        <p:nvSpPr>
          <p:cNvPr id="740" name="Google Shape;740;p39"/>
          <p:cNvSpPr/>
          <p:nvPr/>
        </p:nvSpPr>
        <p:spPr>
          <a:xfrm>
            <a:off x="5274550" y="4160963"/>
            <a:ext cx="3429000" cy="546600"/>
          </a:xfrm>
          <a:prstGeom prst="roundRect">
            <a:avLst>
              <a:gd name="adj" fmla="val 50000"/>
            </a:avLst>
          </a:prstGeom>
          <a:solidFill>
            <a:srgbClr val="EEEEEE"/>
          </a:solidFill>
          <a:ln>
            <a:noFill/>
          </a:ln>
        </p:spPr>
        <p:txBody>
          <a:bodyPr spcFirstLastPara="1" wrap="square" lIns="182875" tIns="91425" rIns="137150" bIns="91425" anchor="ctr" anchorCtr="0">
            <a:noAutofit/>
          </a:bodyPr>
          <a:lstStyle/>
          <a:p>
            <a:pPr marL="0" lvl="0" indent="0" algn="r" rtl="0">
              <a:spcBef>
                <a:spcPts val="0"/>
              </a:spcBef>
              <a:spcAft>
                <a:spcPts val="0"/>
              </a:spcAft>
              <a:buClr>
                <a:srgbClr val="000000"/>
              </a:buClr>
              <a:buSzPts val="1100"/>
              <a:buFont typeface="Arial"/>
              <a:buNone/>
            </a:pPr>
            <a:r>
              <a:rPr lang="en" sz="1200">
                <a:latin typeface="Roboto"/>
                <a:ea typeface="Roboto"/>
                <a:cs typeface="Roboto"/>
                <a:sym typeface="Roboto"/>
              </a:rPr>
              <a:t>Neptune is the fourth-largest planet by diameter in the Solar System</a:t>
            </a:r>
            <a:endParaRPr sz="1200" dirty="0">
              <a:solidFill>
                <a:srgbClr val="000000"/>
              </a:solidFill>
              <a:latin typeface="Roboto"/>
              <a:ea typeface="Roboto"/>
              <a:cs typeface="Roboto"/>
              <a:sym typeface="Roboto"/>
            </a:endParaRPr>
          </a:p>
        </p:txBody>
      </p:sp>
      <p:sp>
        <p:nvSpPr>
          <p:cNvPr id="741" name="Google Shape;741;p39"/>
          <p:cNvSpPr/>
          <p:nvPr/>
        </p:nvSpPr>
        <p:spPr>
          <a:xfrm>
            <a:off x="4961400" y="4160980"/>
            <a:ext cx="547291" cy="546636"/>
          </a:xfrm>
          <a:custGeom>
            <a:avLst/>
            <a:gdLst/>
            <a:ahLst/>
            <a:cxnLst/>
            <a:rect l="l" t="t" r="r" b="b"/>
            <a:pathLst>
              <a:path w="27554" h="27521" extrusionOk="0">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b="1">
                <a:solidFill>
                  <a:srgbClr val="FFFFFF"/>
                </a:solidFill>
                <a:latin typeface="Roboto"/>
                <a:ea typeface="Roboto"/>
                <a:cs typeface="Roboto"/>
                <a:sym typeface="Roboto"/>
              </a:rPr>
              <a:t>4</a:t>
            </a:r>
            <a:endParaRPr dirty="0">
              <a:solidFill>
                <a:srgbClr val="FFFFFF"/>
              </a:solidFill>
            </a:endParaRPr>
          </a:p>
        </p:txBody>
      </p:sp>
      <p:sp>
        <p:nvSpPr>
          <p:cNvPr id="742" name="Google Shape;742;p39"/>
          <p:cNvSpPr txBox="1"/>
          <p:nvPr/>
        </p:nvSpPr>
        <p:spPr>
          <a:xfrm>
            <a:off x="3721500" y="1470413"/>
            <a:ext cx="445500" cy="4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1</a:t>
            </a:r>
            <a:endParaRPr sz="3000" b="1" dirty="0">
              <a:latin typeface="Fira Sans Extra Condensed"/>
              <a:ea typeface="Fira Sans Extra Condensed"/>
              <a:cs typeface="Fira Sans Extra Condensed"/>
              <a:sym typeface="Fira Sans Extra Condensed"/>
            </a:endParaRPr>
          </a:p>
        </p:txBody>
      </p:sp>
      <p:sp>
        <p:nvSpPr>
          <p:cNvPr id="743" name="Google Shape;743;p39"/>
          <p:cNvSpPr txBox="1"/>
          <p:nvPr/>
        </p:nvSpPr>
        <p:spPr>
          <a:xfrm>
            <a:off x="942125" y="4129550"/>
            <a:ext cx="445500" cy="4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4</a:t>
            </a:r>
            <a:endParaRPr sz="3000" b="1" dirty="0">
              <a:latin typeface="Fira Sans Extra Condensed"/>
              <a:ea typeface="Fira Sans Extra Condensed"/>
              <a:cs typeface="Fira Sans Extra Condensed"/>
              <a:sym typeface="Fira Sans Extra Condensed"/>
            </a:endParaRPr>
          </a:p>
        </p:txBody>
      </p:sp>
      <p:sp>
        <p:nvSpPr>
          <p:cNvPr id="744" name="Google Shape;744;p39"/>
          <p:cNvSpPr txBox="1"/>
          <p:nvPr/>
        </p:nvSpPr>
        <p:spPr>
          <a:xfrm>
            <a:off x="1997525" y="1999341"/>
            <a:ext cx="445500" cy="4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2</a:t>
            </a:r>
            <a:endParaRPr sz="3000" b="1" dirty="0">
              <a:solidFill>
                <a:schemeClr val="lt1"/>
              </a:solidFill>
              <a:latin typeface="Fira Sans Extra Condensed"/>
              <a:ea typeface="Fira Sans Extra Condensed"/>
              <a:cs typeface="Fira Sans Extra Condensed"/>
              <a:sym typeface="Fira Sans Extra Condensed"/>
            </a:endParaRPr>
          </a:p>
        </p:txBody>
      </p:sp>
      <p:sp>
        <p:nvSpPr>
          <p:cNvPr id="745" name="Google Shape;745;p39"/>
          <p:cNvSpPr txBox="1"/>
          <p:nvPr/>
        </p:nvSpPr>
        <p:spPr>
          <a:xfrm>
            <a:off x="3108325" y="3632041"/>
            <a:ext cx="445500" cy="42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Fira Sans Extra Condensed"/>
                <a:ea typeface="Fira Sans Extra Condensed"/>
                <a:cs typeface="Fira Sans Extra Condensed"/>
                <a:sym typeface="Fira Sans Extra Condensed"/>
              </a:rPr>
              <a:t>3</a:t>
            </a:r>
            <a:endParaRPr sz="3000" b="1" dirty="0">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7"/>
          <p:cNvSpPr txBox="1"/>
          <p:nvPr/>
        </p:nvSpPr>
        <p:spPr>
          <a:xfrm>
            <a:off x="411300" y="2825900"/>
            <a:ext cx="2077500" cy="1422300"/>
          </a:xfrm>
          <a:prstGeom prst="rect">
            <a:avLst/>
          </a:prstGeom>
          <a:noFill/>
          <a:ln>
            <a:noFill/>
          </a:ln>
        </p:spPr>
        <p:txBody>
          <a:bodyPr spcFirstLastPara="1" wrap="square" lIns="45725" tIns="45725" rIns="45725" bIns="45725" anchor="ctr" anchorCtr="0">
            <a:noAutofit/>
          </a:bodyPr>
          <a:lstStyle/>
          <a:p>
            <a:pPr marL="0" lvl="0" indent="0" algn="l" rtl="0">
              <a:lnSpc>
                <a:spcPct val="100000"/>
              </a:lnSpc>
              <a:spcBef>
                <a:spcPts val="0"/>
              </a:spcBef>
              <a:spcAft>
                <a:spcPts val="0"/>
              </a:spcAft>
              <a:buNone/>
            </a:pPr>
            <a:r>
              <a:rPr lang="en" sz="1200">
                <a:latin typeface="Roboto"/>
                <a:ea typeface="Roboto"/>
                <a:cs typeface="Roboto"/>
                <a:sym typeface="Roboto"/>
              </a:rPr>
              <a:t> The client uses the front end, which contains a client-side interface and application</a:t>
            </a:r>
            <a:endParaRPr sz="1200" dirty="0">
              <a:latin typeface="Roboto"/>
              <a:ea typeface="Roboto"/>
              <a:cs typeface="Roboto"/>
              <a:sym typeface="Roboto"/>
            </a:endParaRPr>
          </a:p>
          <a:p>
            <a:pPr marL="0" lvl="0" indent="0" algn="l" rtl="0">
              <a:lnSpc>
                <a:spcPct val="115000"/>
              </a:lnSpc>
              <a:spcBef>
                <a:spcPts val="1200"/>
              </a:spcBef>
              <a:spcAft>
                <a:spcPts val="1200"/>
              </a:spcAft>
              <a:buNone/>
            </a:pPr>
            <a:r>
              <a:rPr lang="en" sz="1200">
                <a:latin typeface="Roboto"/>
                <a:ea typeface="Roboto"/>
                <a:cs typeface="Roboto"/>
                <a:sym typeface="Roboto"/>
              </a:rPr>
              <a:t>The front end includes web servers (Chrome, Firefox, Opera, etc.), clients, and mobile devices.</a:t>
            </a:r>
            <a:endParaRPr sz="1200" dirty="0">
              <a:latin typeface="Roboto"/>
              <a:ea typeface="Roboto"/>
              <a:cs typeface="Roboto"/>
              <a:sym typeface="Roboto"/>
            </a:endParaRPr>
          </a:p>
        </p:txBody>
      </p:sp>
      <p:sp>
        <p:nvSpPr>
          <p:cNvPr id="247" name="Google Shape;247;p27"/>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CLOUD ARCHITECTURE</a:t>
            </a:r>
            <a:endParaRPr dirty="0"/>
          </a:p>
        </p:txBody>
      </p:sp>
      <p:sp>
        <p:nvSpPr>
          <p:cNvPr id="248" name="Google Shape;248;p27"/>
          <p:cNvSpPr txBox="1"/>
          <p:nvPr/>
        </p:nvSpPr>
        <p:spPr>
          <a:xfrm>
            <a:off x="6895475" y="2776600"/>
            <a:ext cx="2019900" cy="1422300"/>
          </a:xfrm>
          <a:prstGeom prst="rect">
            <a:avLst/>
          </a:prstGeom>
          <a:noFill/>
          <a:ln>
            <a:noFill/>
          </a:ln>
        </p:spPr>
        <p:txBody>
          <a:bodyPr spcFirstLastPara="1" wrap="square" lIns="45725" tIns="45725" rIns="45725" bIns="45725" anchor="ctr" anchorCtr="0">
            <a:noAutofit/>
          </a:bodyPr>
          <a:lstStyle/>
          <a:p>
            <a:pPr marL="0" lvl="0" indent="0" algn="r" rtl="0">
              <a:lnSpc>
                <a:spcPct val="100000"/>
              </a:lnSpc>
              <a:spcBef>
                <a:spcPts val="0"/>
              </a:spcBef>
              <a:spcAft>
                <a:spcPts val="0"/>
              </a:spcAft>
              <a:buNone/>
            </a:pPr>
            <a:r>
              <a:rPr lang="en" sz="1200">
                <a:latin typeface="Roboto"/>
                <a:ea typeface="Roboto"/>
                <a:cs typeface="Roboto"/>
                <a:sym typeface="Roboto"/>
              </a:rPr>
              <a:t>The backend part helps you manage all the resources needed to provide Cloud computing services</a:t>
            </a:r>
            <a:endParaRPr sz="1200" dirty="0">
              <a:latin typeface="Roboto"/>
              <a:ea typeface="Roboto"/>
              <a:cs typeface="Roboto"/>
              <a:sym typeface="Roboto"/>
            </a:endParaRPr>
          </a:p>
          <a:p>
            <a:pPr marL="0" lvl="0" indent="0" algn="r" rtl="0">
              <a:lnSpc>
                <a:spcPct val="100000"/>
              </a:lnSpc>
              <a:spcBef>
                <a:spcPts val="0"/>
              </a:spcBef>
              <a:spcAft>
                <a:spcPts val="0"/>
              </a:spcAft>
              <a:buNone/>
            </a:pPr>
            <a:endParaRPr sz="1200" dirty="0">
              <a:latin typeface="Roboto"/>
              <a:ea typeface="Roboto"/>
              <a:cs typeface="Roboto"/>
              <a:sym typeface="Roboto"/>
            </a:endParaRPr>
          </a:p>
          <a:p>
            <a:pPr marL="0" lvl="0" indent="0" algn="r" rtl="0">
              <a:lnSpc>
                <a:spcPct val="100000"/>
              </a:lnSpc>
              <a:spcBef>
                <a:spcPts val="0"/>
              </a:spcBef>
              <a:spcAft>
                <a:spcPts val="0"/>
              </a:spcAft>
              <a:buNone/>
            </a:pPr>
            <a:r>
              <a:rPr lang="en" sz="1200">
                <a:latin typeface="Roboto"/>
                <a:ea typeface="Roboto"/>
                <a:cs typeface="Roboto"/>
                <a:sym typeface="Roboto"/>
              </a:rPr>
              <a:t>This Cloud architecture part includes a security mechanism, a large amount of data storage, servers, virtual machines, traffic control mechanisms, etc.. </a:t>
            </a:r>
            <a:endParaRPr sz="1200" dirty="0">
              <a:latin typeface="Roboto"/>
              <a:ea typeface="Roboto"/>
              <a:cs typeface="Roboto"/>
              <a:sym typeface="Roboto"/>
            </a:endParaRPr>
          </a:p>
        </p:txBody>
      </p:sp>
      <p:sp>
        <p:nvSpPr>
          <p:cNvPr id="249" name="Google Shape;249;p27"/>
          <p:cNvSpPr/>
          <p:nvPr/>
        </p:nvSpPr>
        <p:spPr>
          <a:xfrm>
            <a:off x="2557950" y="1860599"/>
            <a:ext cx="2415251" cy="1422320"/>
          </a:xfrm>
          <a:custGeom>
            <a:avLst/>
            <a:gdLst/>
            <a:ahLst/>
            <a:cxnLst/>
            <a:rect l="l" t="t" r="r" b="b"/>
            <a:pathLst>
              <a:path w="86708" h="51057" extrusionOk="0">
                <a:moveTo>
                  <a:pt x="53403" y="1"/>
                </a:moveTo>
                <a:cubicBezTo>
                  <a:pt x="49450" y="1"/>
                  <a:pt x="45823" y="2483"/>
                  <a:pt x="45823" y="7140"/>
                </a:cubicBezTo>
                <a:cubicBezTo>
                  <a:pt x="43221" y="3540"/>
                  <a:pt x="39770" y="1949"/>
                  <a:pt x="36514" y="1949"/>
                </a:cubicBezTo>
                <a:cubicBezTo>
                  <a:pt x="31338" y="1949"/>
                  <a:pt x="26653" y="5968"/>
                  <a:pt x="26653" y="12326"/>
                </a:cubicBezTo>
                <a:cubicBezTo>
                  <a:pt x="23294" y="10210"/>
                  <a:pt x="20383" y="9349"/>
                  <a:pt x="17999" y="9349"/>
                </a:cubicBezTo>
                <a:cubicBezTo>
                  <a:pt x="10463" y="9349"/>
                  <a:pt x="8201" y="17957"/>
                  <a:pt x="13707" y="22685"/>
                </a:cubicBezTo>
                <a:cubicBezTo>
                  <a:pt x="0" y="26332"/>
                  <a:pt x="6841" y="40053"/>
                  <a:pt x="15392" y="40053"/>
                </a:cubicBezTo>
                <a:cubicBezTo>
                  <a:pt x="16539" y="40053"/>
                  <a:pt x="17717" y="39806"/>
                  <a:pt x="18880" y="39255"/>
                </a:cubicBezTo>
                <a:lnTo>
                  <a:pt x="18880" y="39255"/>
                </a:lnTo>
                <a:cubicBezTo>
                  <a:pt x="17269" y="46374"/>
                  <a:pt x="22114" y="51057"/>
                  <a:pt x="27616" y="51057"/>
                </a:cubicBezTo>
                <a:cubicBezTo>
                  <a:pt x="28923" y="51057"/>
                  <a:pt x="30267" y="50792"/>
                  <a:pt x="31570" y="50234"/>
                </a:cubicBezTo>
                <a:lnTo>
                  <a:pt x="60183" y="25164"/>
                </a:lnTo>
                <a:lnTo>
                  <a:pt x="86707" y="3759"/>
                </a:lnTo>
                <a:cubicBezTo>
                  <a:pt x="83464" y="1563"/>
                  <a:pt x="79118" y="290"/>
                  <a:pt x="74882" y="290"/>
                </a:cubicBezTo>
                <a:cubicBezTo>
                  <a:pt x="69917" y="290"/>
                  <a:pt x="65103" y="2039"/>
                  <a:pt x="62392" y="6103"/>
                </a:cubicBezTo>
                <a:cubicBezTo>
                  <a:pt x="60687" y="1963"/>
                  <a:pt x="56917" y="1"/>
                  <a:pt x="53403" y="1"/>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7"/>
          <p:cNvSpPr/>
          <p:nvPr/>
        </p:nvSpPr>
        <p:spPr>
          <a:xfrm>
            <a:off x="3961178" y="1965925"/>
            <a:ext cx="2642820" cy="1888501"/>
          </a:xfrm>
          <a:custGeom>
            <a:avLst/>
            <a:gdLst/>
            <a:ahLst/>
            <a:cxnLst/>
            <a:rect l="l" t="t" r="r" b="b"/>
            <a:pathLst>
              <a:path w="79675" h="56934" extrusionOk="0">
                <a:moveTo>
                  <a:pt x="55138" y="0"/>
                </a:moveTo>
                <a:lnTo>
                  <a:pt x="26026" y="24019"/>
                </a:lnTo>
                <a:cubicBezTo>
                  <a:pt x="26026" y="24019"/>
                  <a:pt x="189" y="46018"/>
                  <a:pt x="0" y="46462"/>
                </a:cubicBezTo>
                <a:cubicBezTo>
                  <a:pt x="2125" y="54021"/>
                  <a:pt x="8392" y="56934"/>
                  <a:pt x="14879" y="56934"/>
                </a:cubicBezTo>
                <a:cubicBezTo>
                  <a:pt x="22622" y="56934"/>
                  <a:pt x="30678" y="52783"/>
                  <a:pt x="32371" y="47432"/>
                </a:cubicBezTo>
                <a:cubicBezTo>
                  <a:pt x="35089" y="51966"/>
                  <a:pt x="39396" y="53819"/>
                  <a:pt x="43555" y="53819"/>
                </a:cubicBezTo>
                <a:cubicBezTo>
                  <a:pt x="48899" y="53819"/>
                  <a:pt x="53998" y="50759"/>
                  <a:pt x="55164" y="46395"/>
                </a:cubicBezTo>
                <a:cubicBezTo>
                  <a:pt x="57543" y="47393"/>
                  <a:pt x="59785" y="47834"/>
                  <a:pt x="61849" y="47834"/>
                </a:cubicBezTo>
                <a:cubicBezTo>
                  <a:pt x="73715" y="47834"/>
                  <a:pt x="79675" y="33257"/>
                  <a:pt x="71734" y="26188"/>
                </a:cubicBezTo>
                <a:cubicBezTo>
                  <a:pt x="74893" y="22583"/>
                  <a:pt x="71366" y="10305"/>
                  <a:pt x="62171" y="10305"/>
                </a:cubicBezTo>
                <a:cubicBezTo>
                  <a:pt x="60819" y="10305"/>
                  <a:pt x="59345" y="10570"/>
                  <a:pt x="57751" y="11168"/>
                </a:cubicBezTo>
                <a:cubicBezTo>
                  <a:pt x="57751" y="7679"/>
                  <a:pt x="58249" y="2102"/>
                  <a:pt x="55138" y="0"/>
                </a:cubicBezTo>
                <a:close/>
              </a:path>
            </a:pathLst>
          </a:custGeom>
          <a:gradFill>
            <a:gsLst>
              <a:gs pos="0">
                <a:srgbClr val="1A85C8"/>
              </a:gs>
              <a:gs pos="100000">
                <a:srgbClr val="0F3750"/>
              </a:gs>
            </a:gsLst>
            <a:path path="circle">
              <a:fillToRect l="50000" t="50000" r="50000" b="50000"/>
            </a:path>
            <a:tileRect/>
          </a:gra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7"/>
          <p:cNvSpPr txBox="1"/>
          <p:nvPr/>
        </p:nvSpPr>
        <p:spPr>
          <a:xfrm>
            <a:off x="3035350" y="2331200"/>
            <a:ext cx="1136700" cy="3081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2600" b="1">
                <a:solidFill>
                  <a:schemeClr val="lt1"/>
                </a:solidFill>
                <a:latin typeface="Roboto"/>
                <a:ea typeface="Roboto"/>
                <a:cs typeface="Roboto"/>
                <a:sym typeface="Roboto"/>
              </a:rPr>
              <a:t>40%</a:t>
            </a:r>
            <a:endParaRPr sz="2600" b="1" dirty="0">
              <a:solidFill>
                <a:schemeClr val="lt1"/>
              </a:solidFill>
              <a:latin typeface="Roboto"/>
              <a:ea typeface="Roboto"/>
              <a:cs typeface="Roboto"/>
              <a:sym typeface="Roboto"/>
            </a:endParaRPr>
          </a:p>
        </p:txBody>
      </p:sp>
      <p:sp>
        <p:nvSpPr>
          <p:cNvPr id="252" name="Google Shape;252;p27"/>
          <p:cNvSpPr txBox="1"/>
          <p:nvPr/>
        </p:nvSpPr>
        <p:spPr>
          <a:xfrm>
            <a:off x="4909700" y="2849488"/>
            <a:ext cx="1136700" cy="308100"/>
          </a:xfrm>
          <a:prstGeom prst="rect">
            <a:avLst/>
          </a:prstGeom>
          <a:noFill/>
          <a:ln>
            <a:noFill/>
          </a:ln>
        </p:spPr>
        <p:txBody>
          <a:bodyPr spcFirstLastPara="1" wrap="square" lIns="45725" tIns="45725" rIns="45725" bIns="45725" anchor="ctr" anchorCtr="0">
            <a:noAutofit/>
          </a:bodyPr>
          <a:lstStyle/>
          <a:p>
            <a:pPr marL="0" lvl="0" indent="0" algn="ctr" rtl="0">
              <a:lnSpc>
                <a:spcPct val="100000"/>
              </a:lnSpc>
              <a:spcBef>
                <a:spcPts val="0"/>
              </a:spcBef>
              <a:spcAft>
                <a:spcPts val="0"/>
              </a:spcAft>
              <a:buNone/>
            </a:pPr>
            <a:r>
              <a:rPr lang="en" sz="2600" b="1">
                <a:solidFill>
                  <a:schemeClr val="lt1"/>
                </a:solidFill>
                <a:latin typeface="Roboto"/>
                <a:ea typeface="Roboto"/>
                <a:cs typeface="Roboto"/>
                <a:sym typeface="Roboto"/>
              </a:rPr>
              <a:t>60%</a:t>
            </a:r>
            <a:endParaRPr sz="2600" b="1" dirty="0">
              <a:solidFill>
                <a:schemeClr val="lt1"/>
              </a:solidFill>
              <a:latin typeface="Roboto"/>
              <a:ea typeface="Roboto"/>
              <a:cs typeface="Roboto"/>
              <a:sym typeface="Roboto"/>
            </a:endParaRPr>
          </a:p>
        </p:txBody>
      </p:sp>
      <p:sp>
        <p:nvSpPr>
          <p:cNvPr id="253" name="Google Shape;253;p27"/>
          <p:cNvSpPr/>
          <p:nvPr/>
        </p:nvSpPr>
        <p:spPr>
          <a:xfrm>
            <a:off x="7403150" y="2013438"/>
            <a:ext cx="1220100" cy="360000"/>
          </a:xfrm>
          <a:prstGeom prst="roundRect">
            <a:avLst>
              <a:gd name="adj" fmla="val 5000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solidFill>
            </a:endParaRPr>
          </a:p>
        </p:txBody>
      </p:sp>
      <p:sp>
        <p:nvSpPr>
          <p:cNvPr id="254" name="Google Shape;254;p27"/>
          <p:cNvSpPr/>
          <p:nvPr/>
        </p:nvSpPr>
        <p:spPr>
          <a:xfrm>
            <a:off x="563688" y="2013488"/>
            <a:ext cx="1220100" cy="360000"/>
          </a:xfrm>
          <a:prstGeom prst="roundRect">
            <a:avLst>
              <a:gd name="adj" fmla="val 50000"/>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7"/>
          <p:cNvSpPr txBox="1"/>
          <p:nvPr/>
        </p:nvSpPr>
        <p:spPr>
          <a:xfrm>
            <a:off x="558600" y="1963575"/>
            <a:ext cx="1220100" cy="5046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accent3"/>
                </a:solidFill>
                <a:latin typeface="Roboto"/>
                <a:ea typeface="Roboto"/>
                <a:cs typeface="Roboto"/>
                <a:sym typeface="Roboto"/>
              </a:rPr>
              <a:t>FRONT END</a:t>
            </a:r>
            <a:endParaRPr sz="1600" b="1" dirty="0">
              <a:solidFill>
                <a:schemeClr val="accent3"/>
              </a:solidFill>
              <a:latin typeface="Roboto"/>
              <a:ea typeface="Roboto"/>
              <a:cs typeface="Roboto"/>
              <a:sym typeface="Roboto"/>
            </a:endParaRPr>
          </a:p>
        </p:txBody>
      </p:sp>
      <p:sp>
        <p:nvSpPr>
          <p:cNvPr id="256" name="Google Shape;256;p27"/>
          <p:cNvSpPr txBox="1"/>
          <p:nvPr/>
        </p:nvSpPr>
        <p:spPr>
          <a:xfrm>
            <a:off x="7429097" y="1963574"/>
            <a:ext cx="1136700" cy="449100"/>
          </a:xfrm>
          <a:prstGeom prst="rect">
            <a:avLst/>
          </a:prstGeom>
          <a:noFill/>
          <a:ln>
            <a:noFill/>
          </a:ln>
        </p:spPr>
        <p:txBody>
          <a:bodyPr spcFirstLastPara="1" wrap="square" lIns="45725" tIns="45725" rIns="45725" bIns="45725" anchor="ctr" anchorCtr="0">
            <a:noAutofit/>
          </a:bodyPr>
          <a:lstStyle/>
          <a:p>
            <a:pPr marL="0" lvl="0" indent="0" algn="ctr" rtl="0">
              <a:lnSpc>
                <a:spcPct val="115000"/>
              </a:lnSpc>
              <a:spcBef>
                <a:spcPts val="0"/>
              </a:spcBef>
              <a:spcAft>
                <a:spcPts val="0"/>
              </a:spcAft>
              <a:buNone/>
            </a:pPr>
            <a:r>
              <a:rPr lang="en" sz="1600" b="1">
                <a:solidFill>
                  <a:schemeClr val="accent6"/>
                </a:solidFill>
                <a:latin typeface="Roboto"/>
                <a:ea typeface="Roboto"/>
                <a:cs typeface="Roboto"/>
                <a:sym typeface="Roboto"/>
              </a:rPr>
              <a:t>BACK END</a:t>
            </a:r>
            <a:endParaRPr sz="1600" b="1" dirty="0">
              <a:solidFill>
                <a:schemeClr val="accent6"/>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1"/>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Clouds Infographics</a:t>
            </a:r>
            <a:endParaRPr dirty="0"/>
          </a:p>
        </p:txBody>
      </p:sp>
      <p:sp>
        <p:nvSpPr>
          <p:cNvPr id="793" name="Google Shape;793;p41"/>
          <p:cNvSpPr/>
          <p:nvPr/>
        </p:nvSpPr>
        <p:spPr>
          <a:xfrm>
            <a:off x="1916313" y="1477250"/>
            <a:ext cx="1363325" cy="1483250"/>
          </a:xfrm>
          <a:custGeom>
            <a:avLst/>
            <a:gdLst/>
            <a:ahLst/>
            <a:cxnLst/>
            <a:rect l="l" t="t" r="r" b="b"/>
            <a:pathLst>
              <a:path w="54533" h="59330" extrusionOk="0">
                <a:moveTo>
                  <a:pt x="43479" y="0"/>
                </a:moveTo>
                <a:cubicBezTo>
                  <a:pt x="42162" y="0"/>
                  <a:pt x="38405" y="644"/>
                  <a:pt x="34344" y="7204"/>
                </a:cubicBezTo>
                <a:lnTo>
                  <a:pt x="1" y="58240"/>
                </a:lnTo>
                <a:lnTo>
                  <a:pt x="2219" y="59329"/>
                </a:lnTo>
                <a:lnTo>
                  <a:pt x="36602" y="8252"/>
                </a:lnTo>
                <a:cubicBezTo>
                  <a:pt x="40244" y="2351"/>
                  <a:pt x="43175" y="2190"/>
                  <a:pt x="43497" y="2190"/>
                </a:cubicBezTo>
                <a:lnTo>
                  <a:pt x="43645" y="2217"/>
                </a:lnTo>
                <a:lnTo>
                  <a:pt x="43699" y="2204"/>
                </a:lnTo>
                <a:lnTo>
                  <a:pt x="54533" y="2204"/>
                </a:lnTo>
                <a:lnTo>
                  <a:pt x="54533" y="13"/>
                </a:lnTo>
                <a:lnTo>
                  <a:pt x="43779" y="13"/>
                </a:lnTo>
                <a:cubicBezTo>
                  <a:pt x="43701" y="6"/>
                  <a:pt x="43601" y="0"/>
                  <a:pt x="43479"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p:nvPr/>
        </p:nvSpPr>
        <p:spPr>
          <a:xfrm>
            <a:off x="1513425" y="3149225"/>
            <a:ext cx="2062950" cy="1024725"/>
          </a:xfrm>
          <a:custGeom>
            <a:avLst/>
            <a:gdLst/>
            <a:ahLst/>
            <a:cxnLst/>
            <a:rect l="l" t="t" r="r" b="b"/>
            <a:pathLst>
              <a:path w="82518" h="46925" extrusionOk="0">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41"/>
          <p:cNvSpPr/>
          <p:nvPr/>
        </p:nvSpPr>
        <p:spPr>
          <a:xfrm>
            <a:off x="3279650" y="1111125"/>
            <a:ext cx="836400" cy="824000"/>
          </a:xfrm>
          <a:custGeom>
            <a:avLst/>
            <a:gdLst/>
            <a:ahLst/>
            <a:cxnLst/>
            <a:rect l="l" t="t" r="r" b="b"/>
            <a:pathLst>
              <a:path w="33456" h="32960" extrusionOk="0">
                <a:moveTo>
                  <a:pt x="16721" y="1"/>
                </a:moveTo>
                <a:cubicBezTo>
                  <a:pt x="7487" y="1"/>
                  <a:pt x="0" y="7380"/>
                  <a:pt x="0" y="16480"/>
                </a:cubicBezTo>
                <a:cubicBezTo>
                  <a:pt x="0" y="25580"/>
                  <a:pt x="7487" y="32959"/>
                  <a:pt x="16721" y="32959"/>
                </a:cubicBezTo>
                <a:cubicBezTo>
                  <a:pt x="25969" y="32959"/>
                  <a:pt x="33456" y="25580"/>
                  <a:pt x="33456" y="16480"/>
                </a:cubicBezTo>
                <a:cubicBezTo>
                  <a:pt x="33456" y="7380"/>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p:nvPr/>
        </p:nvSpPr>
        <p:spPr>
          <a:xfrm>
            <a:off x="1098750" y="2401650"/>
            <a:ext cx="3120775" cy="559525"/>
          </a:xfrm>
          <a:custGeom>
            <a:avLst/>
            <a:gdLst/>
            <a:ahLst/>
            <a:cxnLst/>
            <a:rect l="l" t="t" r="r" b="b"/>
            <a:pathLst>
              <a:path w="124831" h="22381" extrusionOk="0">
                <a:moveTo>
                  <a:pt x="111053" y="0"/>
                </a:moveTo>
                <a:cubicBezTo>
                  <a:pt x="110878" y="0"/>
                  <a:pt x="106523" y="14"/>
                  <a:pt x="104077" y="3643"/>
                </a:cubicBezTo>
                <a:lnTo>
                  <a:pt x="94977" y="17232"/>
                </a:lnTo>
                <a:lnTo>
                  <a:pt x="94950" y="17326"/>
                </a:lnTo>
                <a:cubicBezTo>
                  <a:pt x="94896" y="17434"/>
                  <a:pt x="93579" y="20350"/>
                  <a:pt x="87651" y="20431"/>
                </a:cubicBezTo>
                <a:lnTo>
                  <a:pt x="0" y="20431"/>
                </a:lnTo>
                <a:lnTo>
                  <a:pt x="0" y="22380"/>
                </a:lnTo>
                <a:lnTo>
                  <a:pt x="87665" y="22380"/>
                </a:lnTo>
                <a:cubicBezTo>
                  <a:pt x="94708" y="22273"/>
                  <a:pt x="96738" y="18737"/>
                  <a:pt x="97060" y="18065"/>
                </a:cubicBezTo>
                <a:lnTo>
                  <a:pt x="106053" y="4611"/>
                </a:lnTo>
                <a:cubicBezTo>
                  <a:pt x="107827" y="1990"/>
                  <a:pt x="110918" y="1949"/>
                  <a:pt x="111053" y="1949"/>
                </a:cubicBezTo>
                <a:lnTo>
                  <a:pt x="124830" y="1949"/>
                </a:lnTo>
                <a:lnTo>
                  <a:pt x="124830"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41"/>
          <p:cNvSpPr/>
          <p:nvPr/>
        </p:nvSpPr>
        <p:spPr>
          <a:xfrm>
            <a:off x="1070900" y="3149225"/>
            <a:ext cx="3814185" cy="54450"/>
          </a:xfrm>
          <a:custGeom>
            <a:avLst/>
            <a:gdLst/>
            <a:ahLst/>
            <a:cxnLst/>
            <a:rect l="l" t="t" r="r" b="b"/>
            <a:pathLst>
              <a:path w="179766" h="2178" extrusionOk="0">
                <a:moveTo>
                  <a:pt x="0" y="0"/>
                </a:moveTo>
                <a:lnTo>
                  <a:pt x="0" y="2178"/>
                </a:lnTo>
                <a:lnTo>
                  <a:pt x="179765" y="2178"/>
                </a:lnTo>
                <a:lnTo>
                  <a:pt x="179765"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41"/>
          <p:cNvSpPr/>
          <p:nvPr/>
        </p:nvSpPr>
        <p:spPr>
          <a:xfrm>
            <a:off x="3152638" y="3694525"/>
            <a:ext cx="836400" cy="823650"/>
          </a:xfrm>
          <a:custGeom>
            <a:avLst/>
            <a:gdLst/>
            <a:ahLst/>
            <a:cxnLst/>
            <a:rect l="l" t="t" r="r" b="b"/>
            <a:pathLst>
              <a:path w="33456" h="32946" extrusionOk="0">
                <a:moveTo>
                  <a:pt x="16721" y="1"/>
                </a:moveTo>
                <a:cubicBezTo>
                  <a:pt x="7487" y="1"/>
                  <a:pt x="0" y="7367"/>
                  <a:pt x="0" y="16466"/>
                </a:cubicBezTo>
                <a:cubicBezTo>
                  <a:pt x="0" y="25580"/>
                  <a:pt x="7487" y="32946"/>
                  <a:pt x="16721" y="32946"/>
                </a:cubicBezTo>
                <a:cubicBezTo>
                  <a:pt x="25969" y="32946"/>
                  <a:pt x="33456" y="25580"/>
                  <a:pt x="33456" y="16466"/>
                </a:cubicBezTo>
                <a:cubicBezTo>
                  <a:pt x="33456" y="7367"/>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41"/>
          <p:cNvSpPr/>
          <p:nvPr/>
        </p:nvSpPr>
        <p:spPr>
          <a:xfrm>
            <a:off x="3989050" y="1996884"/>
            <a:ext cx="836422" cy="823917"/>
          </a:xfrm>
          <a:custGeom>
            <a:avLst/>
            <a:gdLst/>
            <a:ahLst/>
            <a:cxnLst/>
            <a:rect l="l" t="t" r="r" b="b"/>
            <a:pathLst>
              <a:path w="25082" h="24707" extrusionOk="0">
                <a:moveTo>
                  <a:pt x="12541" y="1"/>
                </a:moveTo>
                <a:cubicBezTo>
                  <a:pt x="5619" y="1"/>
                  <a:pt x="0" y="5525"/>
                  <a:pt x="0" y="12353"/>
                </a:cubicBezTo>
                <a:cubicBezTo>
                  <a:pt x="0" y="19182"/>
                  <a:pt x="5619" y="24706"/>
                  <a:pt x="12541" y="24706"/>
                </a:cubicBezTo>
                <a:cubicBezTo>
                  <a:pt x="19463" y="24706"/>
                  <a:pt x="25082" y="19182"/>
                  <a:pt x="25082" y="12353"/>
                </a:cubicBezTo>
                <a:cubicBezTo>
                  <a:pt x="25082" y="5525"/>
                  <a:pt x="19463" y="1"/>
                  <a:pt x="12541"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41"/>
          <p:cNvSpPr/>
          <p:nvPr/>
        </p:nvSpPr>
        <p:spPr>
          <a:xfrm>
            <a:off x="0" y="1277294"/>
            <a:ext cx="1797537" cy="3401341"/>
          </a:xfrm>
          <a:custGeom>
            <a:avLst/>
            <a:gdLst/>
            <a:ahLst/>
            <a:cxnLst/>
            <a:rect l="l" t="t" r="r" b="b"/>
            <a:pathLst>
              <a:path w="57489" h="108782" extrusionOk="0">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41"/>
          <p:cNvSpPr/>
          <p:nvPr/>
        </p:nvSpPr>
        <p:spPr>
          <a:xfrm>
            <a:off x="4885075" y="2764548"/>
            <a:ext cx="836465" cy="823804"/>
          </a:xfrm>
          <a:custGeom>
            <a:avLst/>
            <a:gdLst/>
            <a:ahLst/>
            <a:cxnLst/>
            <a:rect l="l" t="t" r="r" b="b"/>
            <a:pathLst>
              <a:path w="31978" h="31494" extrusionOk="0">
                <a:moveTo>
                  <a:pt x="15982" y="1"/>
                </a:moveTo>
                <a:cubicBezTo>
                  <a:pt x="7164" y="1"/>
                  <a:pt x="0" y="7044"/>
                  <a:pt x="0" y="15741"/>
                </a:cubicBezTo>
                <a:cubicBezTo>
                  <a:pt x="0" y="24437"/>
                  <a:pt x="7164" y="31494"/>
                  <a:pt x="15982" y="31494"/>
                </a:cubicBezTo>
                <a:cubicBezTo>
                  <a:pt x="24813" y="31494"/>
                  <a:pt x="31977" y="24437"/>
                  <a:pt x="31977" y="15741"/>
                </a:cubicBezTo>
                <a:cubicBezTo>
                  <a:pt x="31977" y="7044"/>
                  <a:pt x="24813" y="1"/>
                  <a:pt x="15982"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41"/>
          <p:cNvSpPr txBox="1"/>
          <p:nvPr/>
        </p:nvSpPr>
        <p:spPr>
          <a:xfrm flipH="1">
            <a:off x="6087100" y="1114800"/>
            <a:ext cx="2121000" cy="771300"/>
          </a:xfrm>
          <a:prstGeom prst="rect">
            <a:avLst/>
          </a:prstGeom>
          <a:solidFill>
            <a:srgbClr val="EFEFEF"/>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rgbClr val="000000"/>
                </a:solidFill>
                <a:latin typeface="Roboto"/>
                <a:ea typeface="Roboto"/>
                <a:cs typeface="Roboto"/>
                <a:sym typeface="Roboto"/>
              </a:rPr>
              <a:t>It’s the smallest planet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in the Solar System</a:t>
            </a:r>
            <a:endParaRPr sz="1200" dirty="0">
              <a:solidFill>
                <a:srgbClr val="000000"/>
              </a:solidFill>
              <a:latin typeface="Roboto"/>
              <a:ea typeface="Roboto"/>
              <a:cs typeface="Roboto"/>
              <a:sym typeface="Roboto"/>
            </a:endParaRPr>
          </a:p>
        </p:txBody>
      </p:sp>
      <p:sp>
        <p:nvSpPr>
          <p:cNvPr id="803" name="Google Shape;803;p41"/>
          <p:cNvSpPr txBox="1"/>
          <p:nvPr/>
        </p:nvSpPr>
        <p:spPr>
          <a:xfrm flipH="1">
            <a:off x="6087100" y="2923233"/>
            <a:ext cx="21210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rgbClr val="000000"/>
                </a:solidFill>
                <a:latin typeface="Roboto"/>
                <a:ea typeface="Roboto"/>
                <a:cs typeface="Roboto"/>
                <a:sym typeface="Roboto"/>
              </a:rPr>
              <a:t>Venus has a very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poisonous atmosphere</a:t>
            </a:r>
            <a:endParaRPr sz="1200" dirty="0">
              <a:solidFill>
                <a:srgbClr val="000000"/>
              </a:solidFill>
              <a:latin typeface="Roboto"/>
              <a:ea typeface="Roboto"/>
              <a:cs typeface="Roboto"/>
              <a:sym typeface="Roboto"/>
            </a:endParaRPr>
          </a:p>
        </p:txBody>
      </p:sp>
      <p:sp>
        <p:nvSpPr>
          <p:cNvPr id="804" name="Google Shape;804;p41"/>
          <p:cNvSpPr txBox="1"/>
          <p:nvPr/>
        </p:nvSpPr>
        <p:spPr>
          <a:xfrm flipH="1">
            <a:off x="6083219" y="3827450"/>
            <a:ext cx="21210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rgbClr val="000000"/>
                </a:solidFill>
                <a:latin typeface="Roboto"/>
                <a:ea typeface="Roboto"/>
                <a:cs typeface="Roboto"/>
                <a:sym typeface="Roboto"/>
              </a:rPr>
              <a:t>It’s the biggest planet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in the Solar System</a:t>
            </a:r>
            <a:endParaRPr sz="1200" dirty="0">
              <a:solidFill>
                <a:srgbClr val="000000"/>
              </a:solidFill>
              <a:latin typeface="Roboto"/>
              <a:ea typeface="Roboto"/>
              <a:cs typeface="Roboto"/>
              <a:sym typeface="Roboto"/>
            </a:endParaRPr>
          </a:p>
        </p:txBody>
      </p:sp>
      <p:sp>
        <p:nvSpPr>
          <p:cNvPr id="805" name="Google Shape;805;p41"/>
          <p:cNvSpPr txBox="1"/>
          <p:nvPr/>
        </p:nvSpPr>
        <p:spPr>
          <a:xfrm flipH="1">
            <a:off x="6087100" y="2019017"/>
            <a:ext cx="2121000" cy="771300"/>
          </a:xfrm>
          <a:prstGeom prst="rect">
            <a:avLst/>
          </a:prstGeom>
          <a:solidFill>
            <a:srgbClr val="EEEEEE"/>
          </a:solid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rgbClr val="000000"/>
                </a:solidFill>
                <a:latin typeface="Roboto"/>
                <a:ea typeface="Roboto"/>
                <a:cs typeface="Roboto"/>
                <a:sym typeface="Roboto"/>
              </a:rPr>
              <a:t>It’s composed of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hydrogen and helium</a:t>
            </a:r>
            <a:endParaRPr sz="1200" dirty="0">
              <a:solidFill>
                <a:srgbClr val="000000"/>
              </a:solidFill>
              <a:latin typeface="Roboto"/>
              <a:ea typeface="Roboto"/>
              <a:cs typeface="Roboto"/>
              <a:sym typeface="Roboto"/>
            </a:endParaRPr>
          </a:p>
        </p:txBody>
      </p:sp>
      <p:sp>
        <p:nvSpPr>
          <p:cNvPr id="806" name="Google Shape;806;p41"/>
          <p:cNvSpPr/>
          <p:nvPr/>
        </p:nvSpPr>
        <p:spPr>
          <a:xfrm>
            <a:off x="8208900" y="1111113"/>
            <a:ext cx="477900" cy="771300"/>
          </a:xfrm>
          <a:prstGeom prst="flowChartDelay">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solidFill>
                  <a:schemeClr val="lt1"/>
                </a:solidFill>
                <a:latin typeface="Roboto"/>
                <a:ea typeface="Roboto"/>
                <a:cs typeface="Roboto"/>
                <a:sym typeface="Roboto"/>
              </a:rPr>
              <a:t>1</a:t>
            </a:r>
            <a:endParaRPr dirty="0"/>
          </a:p>
        </p:txBody>
      </p:sp>
      <p:sp>
        <p:nvSpPr>
          <p:cNvPr id="807" name="Google Shape;807;p41"/>
          <p:cNvSpPr/>
          <p:nvPr/>
        </p:nvSpPr>
        <p:spPr>
          <a:xfrm>
            <a:off x="8208900" y="2019038"/>
            <a:ext cx="477900" cy="771300"/>
          </a:xfrm>
          <a:prstGeom prst="flowChartDelay">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2</a:t>
            </a:r>
            <a:endParaRPr dirty="0"/>
          </a:p>
        </p:txBody>
      </p:sp>
      <p:sp>
        <p:nvSpPr>
          <p:cNvPr id="808" name="Google Shape;808;p41"/>
          <p:cNvSpPr/>
          <p:nvPr/>
        </p:nvSpPr>
        <p:spPr>
          <a:xfrm>
            <a:off x="8208900" y="2923225"/>
            <a:ext cx="477900" cy="771300"/>
          </a:xfrm>
          <a:prstGeom prst="flowChartDelay">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3</a:t>
            </a:r>
            <a:endParaRPr dirty="0"/>
          </a:p>
        </p:txBody>
      </p:sp>
      <p:sp>
        <p:nvSpPr>
          <p:cNvPr id="809" name="Google Shape;809;p41"/>
          <p:cNvSpPr/>
          <p:nvPr/>
        </p:nvSpPr>
        <p:spPr>
          <a:xfrm>
            <a:off x="8208900" y="3827400"/>
            <a:ext cx="477900" cy="771300"/>
          </a:xfrm>
          <a:prstGeom prst="flowChartDelay">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lt1"/>
                </a:solidFill>
                <a:latin typeface="Roboto"/>
                <a:ea typeface="Roboto"/>
                <a:cs typeface="Roboto"/>
                <a:sym typeface="Roboto"/>
              </a:rPr>
              <a:t>4</a:t>
            </a:r>
            <a:endParaRPr dirty="0"/>
          </a:p>
        </p:txBody>
      </p:sp>
      <p:grpSp>
        <p:nvGrpSpPr>
          <p:cNvPr id="810" name="Google Shape;810;p41"/>
          <p:cNvGrpSpPr/>
          <p:nvPr/>
        </p:nvGrpSpPr>
        <p:grpSpPr>
          <a:xfrm>
            <a:off x="3578580" y="1353503"/>
            <a:ext cx="238531" cy="339253"/>
            <a:chOff x="3342725" y="2620775"/>
            <a:chExt cx="338775" cy="481825"/>
          </a:xfrm>
        </p:grpSpPr>
        <p:sp>
          <p:nvSpPr>
            <p:cNvPr id="811" name="Google Shape;811;p4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12" name="Google Shape;812;p4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13" name="Google Shape;813;p4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814" name="Google Shape;814;p41"/>
          <p:cNvGrpSpPr/>
          <p:nvPr/>
        </p:nvGrpSpPr>
        <p:grpSpPr>
          <a:xfrm>
            <a:off x="4268106" y="2235053"/>
            <a:ext cx="278296" cy="339253"/>
            <a:chOff x="3907325" y="2620775"/>
            <a:chExt cx="395250" cy="481825"/>
          </a:xfrm>
        </p:grpSpPr>
        <p:sp>
          <p:nvSpPr>
            <p:cNvPr id="815" name="Google Shape;815;p4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16" name="Google Shape;816;p4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17" name="Google Shape;817;p4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18" name="Google Shape;818;p4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819" name="Google Shape;819;p41"/>
          <p:cNvGrpSpPr/>
          <p:nvPr/>
        </p:nvGrpSpPr>
        <p:grpSpPr>
          <a:xfrm>
            <a:off x="5133679" y="3017421"/>
            <a:ext cx="339253" cy="318042"/>
            <a:chOff x="5049725" y="2635825"/>
            <a:chExt cx="481825" cy="451700"/>
          </a:xfrm>
        </p:grpSpPr>
        <p:sp>
          <p:nvSpPr>
            <p:cNvPr id="820" name="Google Shape;820;p4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21" name="Google Shape;821;p4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22" name="Google Shape;822;p4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823" name="Google Shape;823;p41"/>
          <p:cNvGrpSpPr/>
          <p:nvPr/>
        </p:nvGrpSpPr>
        <p:grpSpPr>
          <a:xfrm>
            <a:off x="3401230" y="3947333"/>
            <a:ext cx="339253" cy="318042"/>
            <a:chOff x="4456875" y="2635825"/>
            <a:chExt cx="481825" cy="451700"/>
          </a:xfrm>
        </p:grpSpPr>
        <p:sp>
          <p:nvSpPr>
            <p:cNvPr id="824" name="Google Shape;824;p4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25" name="Google Shape;825;p4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26" name="Google Shape;826;p4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27" name="Google Shape;827;p4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28" name="Google Shape;828;p4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29" name="Google Shape;829;p4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42"/>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Gradient Clouds Infographics</a:t>
            </a:r>
            <a:endParaRPr dirty="0"/>
          </a:p>
        </p:txBody>
      </p:sp>
      <p:grpSp>
        <p:nvGrpSpPr>
          <p:cNvPr id="835" name="Google Shape;835;p42"/>
          <p:cNvGrpSpPr/>
          <p:nvPr/>
        </p:nvGrpSpPr>
        <p:grpSpPr>
          <a:xfrm>
            <a:off x="567846" y="1504275"/>
            <a:ext cx="1541203" cy="2932635"/>
            <a:chOff x="589746" y="1504275"/>
            <a:chExt cx="1541203" cy="2932635"/>
          </a:xfrm>
        </p:grpSpPr>
        <p:sp>
          <p:nvSpPr>
            <p:cNvPr id="836" name="Google Shape;836;p42"/>
            <p:cNvSpPr/>
            <p:nvPr/>
          </p:nvSpPr>
          <p:spPr>
            <a:xfrm rot="5400000">
              <a:off x="870651" y="1259875"/>
              <a:ext cx="326488" cy="815287"/>
            </a:xfrm>
            <a:custGeom>
              <a:avLst/>
              <a:gdLst/>
              <a:ahLst/>
              <a:cxnLst/>
              <a:rect l="l" t="t" r="r" b="b"/>
              <a:pathLst>
                <a:path w="16302" h="41538" extrusionOk="0">
                  <a:moveTo>
                    <a:pt x="11756" y="0"/>
                  </a:moveTo>
                  <a:cubicBezTo>
                    <a:pt x="9233" y="0"/>
                    <a:pt x="7195" y="2038"/>
                    <a:pt x="7195" y="4546"/>
                  </a:cubicBezTo>
                  <a:cubicBezTo>
                    <a:pt x="7195" y="5784"/>
                    <a:pt x="7696" y="6913"/>
                    <a:pt x="8511" y="7728"/>
                  </a:cubicBezTo>
                  <a:cubicBezTo>
                    <a:pt x="6944" y="10690"/>
                    <a:pt x="4985" y="15173"/>
                    <a:pt x="3699" y="20926"/>
                  </a:cubicBezTo>
                  <a:cubicBezTo>
                    <a:pt x="2007" y="28402"/>
                    <a:pt x="1583" y="34092"/>
                    <a:pt x="1474" y="37023"/>
                  </a:cubicBezTo>
                  <a:cubicBezTo>
                    <a:pt x="612" y="37352"/>
                    <a:pt x="0" y="38199"/>
                    <a:pt x="0" y="39186"/>
                  </a:cubicBezTo>
                  <a:cubicBezTo>
                    <a:pt x="0" y="40487"/>
                    <a:pt x="1035" y="41537"/>
                    <a:pt x="2336" y="41537"/>
                  </a:cubicBezTo>
                  <a:cubicBezTo>
                    <a:pt x="3621" y="41537"/>
                    <a:pt x="4671" y="40487"/>
                    <a:pt x="4671" y="39186"/>
                  </a:cubicBezTo>
                  <a:cubicBezTo>
                    <a:pt x="4671" y="38214"/>
                    <a:pt x="4076" y="37384"/>
                    <a:pt x="3229" y="37039"/>
                  </a:cubicBezTo>
                  <a:cubicBezTo>
                    <a:pt x="3339" y="34155"/>
                    <a:pt x="3762" y="28559"/>
                    <a:pt x="5392" y="21302"/>
                  </a:cubicBezTo>
                  <a:cubicBezTo>
                    <a:pt x="6615" y="15894"/>
                    <a:pt x="8480" y="11599"/>
                    <a:pt x="9969" y="8731"/>
                  </a:cubicBezTo>
                  <a:cubicBezTo>
                    <a:pt x="10518" y="8966"/>
                    <a:pt x="11113" y="9107"/>
                    <a:pt x="11756" y="9107"/>
                  </a:cubicBezTo>
                  <a:cubicBezTo>
                    <a:pt x="14264" y="9107"/>
                    <a:pt x="16302" y="7054"/>
                    <a:pt x="16302" y="4546"/>
                  </a:cubicBezTo>
                  <a:cubicBezTo>
                    <a:pt x="16302" y="2038"/>
                    <a:pt x="14264" y="0"/>
                    <a:pt x="11756" y="0"/>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42"/>
            <p:cNvSpPr/>
            <p:nvPr/>
          </p:nvSpPr>
          <p:spPr>
            <a:xfrm rot="5400000">
              <a:off x="1297072" y="1698015"/>
              <a:ext cx="662390" cy="637168"/>
            </a:xfrm>
            <a:custGeom>
              <a:avLst/>
              <a:gdLst/>
              <a:ahLst/>
              <a:cxnLst/>
              <a:rect l="l" t="t" r="r" b="b"/>
              <a:pathLst>
                <a:path w="33074" h="32463" extrusionOk="0">
                  <a:moveTo>
                    <a:pt x="27880" y="1"/>
                  </a:moveTo>
                  <a:cubicBezTo>
                    <a:pt x="26289" y="1"/>
                    <a:pt x="24748" y="837"/>
                    <a:pt x="23919" y="2313"/>
                  </a:cubicBezTo>
                  <a:cubicBezTo>
                    <a:pt x="23308" y="3395"/>
                    <a:pt x="23183" y="4633"/>
                    <a:pt x="23481" y="5730"/>
                  </a:cubicBezTo>
                  <a:cubicBezTo>
                    <a:pt x="20675" y="7548"/>
                    <a:pt x="16772" y="10495"/>
                    <a:pt x="12822" y="14868"/>
                  </a:cubicBezTo>
                  <a:cubicBezTo>
                    <a:pt x="7681" y="20558"/>
                    <a:pt x="4530" y="25307"/>
                    <a:pt x="2994" y="27815"/>
                  </a:cubicBezTo>
                  <a:cubicBezTo>
                    <a:pt x="2880" y="27798"/>
                    <a:pt x="2765" y="27789"/>
                    <a:pt x="2651" y="27789"/>
                  </a:cubicBezTo>
                  <a:cubicBezTo>
                    <a:pt x="1844" y="27789"/>
                    <a:pt x="1069" y="28220"/>
                    <a:pt x="643" y="28975"/>
                  </a:cubicBezTo>
                  <a:cubicBezTo>
                    <a:pt x="0" y="30104"/>
                    <a:pt x="408" y="31530"/>
                    <a:pt x="1537" y="32157"/>
                  </a:cubicBezTo>
                  <a:cubicBezTo>
                    <a:pt x="1895" y="32364"/>
                    <a:pt x="2286" y="32462"/>
                    <a:pt x="2673" y="32462"/>
                  </a:cubicBezTo>
                  <a:cubicBezTo>
                    <a:pt x="3487" y="32462"/>
                    <a:pt x="4283" y="32029"/>
                    <a:pt x="4718" y="31264"/>
                  </a:cubicBezTo>
                  <a:cubicBezTo>
                    <a:pt x="5189" y="30417"/>
                    <a:pt x="5079" y="29398"/>
                    <a:pt x="4515" y="28677"/>
                  </a:cubicBezTo>
                  <a:cubicBezTo>
                    <a:pt x="6019" y="26232"/>
                    <a:pt x="9139" y="21561"/>
                    <a:pt x="14123" y="16044"/>
                  </a:cubicBezTo>
                  <a:cubicBezTo>
                    <a:pt x="17838" y="11922"/>
                    <a:pt x="21568" y="9085"/>
                    <a:pt x="24264" y="7329"/>
                  </a:cubicBezTo>
                  <a:cubicBezTo>
                    <a:pt x="24625" y="7799"/>
                    <a:pt x="25095" y="8207"/>
                    <a:pt x="25644" y="8520"/>
                  </a:cubicBezTo>
                  <a:cubicBezTo>
                    <a:pt x="26350" y="8919"/>
                    <a:pt x="27116" y="9108"/>
                    <a:pt x="27872" y="9108"/>
                  </a:cubicBezTo>
                  <a:cubicBezTo>
                    <a:pt x="29465" y="9108"/>
                    <a:pt x="31011" y="8268"/>
                    <a:pt x="31851" y="6780"/>
                  </a:cubicBezTo>
                  <a:cubicBezTo>
                    <a:pt x="33073" y="4602"/>
                    <a:pt x="32305" y="1827"/>
                    <a:pt x="30111" y="589"/>
                  </a:cubicBezTo>
                  <a:cubicBezTo>
                    <a:pt x="29404" y="190"/>
                    <a:pt x="28636" y="1"/>
                    <a:pt x="27880" y="1"/>
                  </a:cubicBezTo>
                  <a:close/>
                </a:path>
              </a:pathLst>
            </a:custGeom>
            <a:gradFill>
              <a:gsLst>
                <a:gs pos="0">
                  <a:schemeClr val="accent1"/>
                </a:gs>
                <a:gs pos="6600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42"/>
            <p:cNvSpPr/>
            <p:nvPr/>
          </p:nvSpPr>
          <p:spPr>
            <a:xfrm rot="5400000">
              <a:off x="1546508" y="2458669"/>
              <a:ext cx="852290" cy="316592"/>
            </a:xfrm>
            <a:custGeom>
              <a:avLst/>
              <a:gdLst/>
              <a:ahLst/>
              <a:cxnLst/>
              <a:rect l="l" t="t" r="r" b="b"/>
              <a:pathLst>
                <a:path w="42556" h="16130" extrusionOk="0">
                  <a:moveTo>
                    <a:pt x="37358" y="0"/>
                  </a:moveTo>
                  <a:cubicBezTo>
                    <a:pt x="36584" y="0"/>
                    <a:pt x="35799" y="197"/>
                    <a:pt x="35079" y="611"/>
                  </a:cubicBezTo>
                  <a:cubicBezTo>
                    <a:pt x="33998" y="1238"/>
                    <a:pt x="33277" y="2226"/>
                    <a:pt x="32979" y="3339"/>
                  </a:cubicBezTo>
                  <a:cubicBezTo>
                    <a:pt x="29625" y="3480"/>
                    <a:pt x="24766" y="4028"/>
                    <a:pt x="19154" y="5800"/>
                  </a:cubicBezTo>
                  <a:cubicBezTo>
                    <a:pt x="11834" y="8088"/>
                    <a:pt x="6709" y="10580"/>
                    <a:pt x="4122" y="11960"/>
                  </a:cubicBezTo>
                  <a:cubicBezTo>
                    <a:pt x="3704" y="11630"/>
                    <a:pt x="3189" y="11452"/>
                    <a:pt x="2664" y="11452"/>
                  </a:cubicBezTo>
                  <a:cubicBezTo>
                    <a:pt x="2266" y="11452"/>
                    <a:pt x="1861" y="11555"/>
                    <a:pt x="1489" y="11772"/>
                  </a:cubicBezTo>
                  <a:cubicBezTo>
                    <a:pt x="376" y="12414"/>
                    <a:pt x="0" y="13841"/>
                    <a:pt x="643" y="14969"/>
                  </a:cubicBezTo>
                  <a:cubicBezTo>
                    <a:pt x="1083" y="15714"/>
                    <a:pt x="1868" y="16129"/>
                    <a:pt x="2673" y="16129"/>
                  </a:cubicBezTo>
                  <a:cubicBezTo>
                    <a:pt x="3070" y="16129"/>
                    <a:pt x="3472" y="16028"/>
                    <a:pt x="3840" y="15816"/>
                  </a:cubicBezTo>
                  <a:cubicBezTo>
                    <a:pt x="4687" y="15330"/>
                    <a:pt x="5110" y="14389"/>
                    <a:pt x="4985" y="13480"/>
                  </a:cubicBezTo>
                  <a:cubicBezTo>
                    <a:pt x="7524" y="12132"/>
                    <a:pt x="12587" y="9687"/>
                    <a:pt x="19687" y="7461"/>
                  </a:cubicBezTo>
                  <a:cubicBezTo>
                    <a:pt x="24969" y="5800"/>
                    <a:pt x="29609" y="5251"/>
                    <a:pt x="32838" y="5110"/>
                  </a:cubicBezTo>
                  <a:cubicBezTo>
                    <a:pt x="32916" y="5690"/>
                    <a:pt x="33104" y="6286"/>
                    <a:pt x="33418" y="6834"/>
                  </a:cubicBezTo>
                  <a:cubicBezTo>
                    <a:pt x="34266" y="8290"/>
                    <a:pt x="35793" y="9102"/>
                    <a:pt x="37358" y="9102"/>
                  </a:cubicBezTo>
                  <a:cubicBezTo>
                    <a:pt x="38136" y="9102"/>
                    <a:pt x="38923" y="8901"/>
                    <a:pt x="39640" y="8480"/>
                  </a:cubicBezTo>
                  <a:cubicBezTo>
                    <a:pt x="41819" y="7226"/>
                    <a:pt x="42556" y="4436"/>
                    <a:pt x="41302" y="2257"/>
                  </a:cubicBezTo>
                  <a:cubicBezTo>
                    <a:pt x="40452" y="809"/>
                    <a:pt x="38927" y="0"/>
                    <a:pt x="37358" y="0"/>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42"/>
            <p:cNvSpPr/>
            <p:nvPr/>
          </p:nvSpPr>
          <p:spPr>
            <a:xfrm rot="5400000">
              <a:off x="1516681" y="3156604"/>
              <a:ext cx="835047" cy="311057"/>
            </a:xfrm>
            <a:custGeom>
              <a:avLst/>
              <a:gdLst/>
              <a:ahLst/>
              <a:cxnLst/>
              <a:rect l="l" t="t" r="r" b="b"/>
              <a:pathLst>
                <a:path w="41695" h="15848" extrusionOk="0">
                  <a:moveTo>
                    <a:pt x="2359" y="0"/>
                  </a:moveTo>
                  <a:cubicBezTo>
                    <a:pt x="2346" y="0"/>
                    <a:pt x="2333" y="0"/>
                    <a:pt x="2321" y="1"/>
                  </a:cubicBezTo>
                  <a:cubicBezTo>
                    <a:pt x="1035" y="16"/>
                    <a:pt x="1" y="1066"/>
                    <a:pt x="17" y="2367"/>
                  </a:cubicBezTo>
                  <a:cubicBezTo>
                    <a:pt x="32" y="3643"/>
                    <a:pt x="1082" y="4672"/>
                    <a:pt x="2355" y="4672"/>
                  </a:cubicBezTo>
                  <a:cubicBezTo>
                    <a:pt x="2364" y="4672"/>
                    <a:pt x="2374" y="4672"/>
                    <a:pt x="2383" y="4671"/>
                  </a:cubicBezTo>
                  <a:cubicBezTo>
                    <a:pt x="3355" y="4656"/>
                    <a:pt x="4186" y="4060"/>
                    <a:pt x="4515" y="3198"/>
                  </a:cubicBezTo>
                  <a:cubicBezTo>
                    <a:pt x="7399" y="3276"/>
                    <a:pt x="13011" y="3621"/>
                    <a:pt x="20283" y="5157"/>
                  </a:cubicBezTo>
                  <a:cubicBezTo>
                    <a:pt x="25707" y="6317"/>
                    <a:pt x="30017" y="8120"/>
                    <a:pt x="32901" y="9562"/>
                  </a:cubicBezTo>
                  <a:cubicBezTo>
                    <a:pt x="32682" y="10126"/>
                    <a:pt x="32556" y="10722"/>
                    <a:pt x="32572" y="11364"/>
                  </a:cubicBezTo>
                  <a:cubicBezTo>
                    <a:pt x="32603" y="13853"/>
                    <a:pt x="34625" y="15848"/>
                    <a:pt x="37122" y="15848"/>
                  </a:cubicBezTo>
                  <a:cubicBezTo>
                    <a:pt x="37141" y="15848"/>
                    <a:pt x="37161" y="15847"/>
                    <a:pt x="37180" y="15847"/>
                  </a:cubicBezTo>
                  <a:cubicBezTo>
                    <a:pt x="39688" y="15816"/>
                    <a:pt x="41695" y="13747"/>
                    <a:pt x="41663" y="11239"/>
                  </a:cubicBezTo>
                  <a:cubicBezTo>
                    <a:pt x="41632" y="8760"/>
                    <a:pt x="39610" y="6755"/>
                    <a:pt x="37141" y="6755"/>
                  </a:cubicBezTo>
                  <a:cubicBezTo>
                    <a:pt x="37112" y="6755"/>
                    <a:pt x="37084" y="6756"/>
                    <a:pt x="37055" y="6756"/>
                  </a:cubicBezTo>
                  <a:cubicBezTo>
                    <a:pt x="35817" y="6772"/>
                    <a:pt x="34704" y="7273"/>
                    <a:pt x="33889" y="8088"/>
                  </a:cubicBezTo>
                  <a:cubicBezTo>
                    <a:pt x="30911" y="6568"/>
                    <a:pt x="26396" y="4671"/>
                    <a:pt x="20644" y="3449"/>
                  </a:cubicBezTo>
                  <a:cubicBezTo>
                    <a:pt x="13136" y="1866"/>
                    <a:pt x="7446" y="1505"/>
                    <a:pt x="4515" y="1458"/>
                  </a:cubicBezTo>
                  <a:cubicBezTo>
                    <a:pt x="4175" y="592"/>
                    <a:pt x="3330" y="0"/>
                    <a:pt x="2359" y="0"/>
                  </a:cubicBezTo>
                  <a:close/>
                </a:path>
              </a:pathLst>
            </a:custGeom>
            <a:gradFill>
              <a:gsLst>
                <a:gs pos="0">
                  <a:srgbClr val="45BFDE"/>
                </a:gs>
                <a:gs pos="100000">
                  <a:srgbClr val="1E6E8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42"/>
            <p:cNvSpPr/>
            <p:nvPr/>
          </p:nvSpPr>
          <p:spPr>
            <a:xfrm rot="5400000">
              <a:off x="1259970" y="3596660"/>
              <a:ext cx="661128" cy="638286"/>
            </a:xfrm>
            <a:custGeom>
              <a:avLst/>
              <a:gdLst/>
              <a:ahLst/>
              <a:cxnLst/>
              <a:rect l="l" t="t" r="r" b="b"/>
              <a:pathLst>
                <a:path w="33011" h="32520" extrusionOk="0">
                  <a:moveTo>
                    <a:pt x="2672" y="1"/>
                  </a:moveTo>
                  <a:cubicBezTo>
                    <a:pt x="1867" y="1"/>
                    <a:pt x="1081" y="415"/>
                    <a:pt x="643" y="1156"/>
                  </a:cubicBezTo>
                  <a:cubicBezTo>
                    <a:pt x="0" y="2284"/>
                    <a:pt x="377" y="3711"/>
                    <a:pt x="1489" y="4369"/>
                  </a:cubicBezTo>
                  <a:cubicBezTo>
                    <a:pt x="1855" y="4583"/>
                    <a:pt x="2260" y="4684"/>
                    <a:pt x="2660" y="4684"/>
                  </a:cubicBezTo>
                  <a:cubicBezTo>
                    <a:pt x="3170" y="4684"/>
                    <a:pt x="3672" y="4520"/>
                    <a:pt x="4076" y="4212"/>
                  </a:cubicBezTo>
                  <a:cubicBezTo>
                    <a:pt x="6505" y="5748"/>
                    <a:pt x="11129" y="8946"/>
                    <a:pt x="16568" y="14025"/>
                  </a:cubicBezTo>
                  <a:cubicBezTo>
                    <a:pt x="20612" y="17802"/>
                    <a:pt x="23387" y="21580"/>
                    <a:pt x="25111" y="24307"/>
                  </a:cubicBezTo>
                  <a:cubicBezTo>
                    <a:pt x="24625" y="24667"/>
                    <a:pt x="24202" y="25122"/>
                    <a:pt x="23888" y="25671"/>
                  </a:cubicBezTo>
                  <a:cubicBezTo>
                    <a:pt x="22618" y="27834"/>
                    <a:pt x="23339" y="30624"/>
                    <a:pt x="25518" y="31893"/>
                  </a:cubicBezTo>
                  <a:cubicBezTo>
                    <a:pt x="26240" y="32317"/>
                    <a:pt x="27032" y="32519"/>
                    <a:pt x="27814" y="32519"/>
                  </a:cubicBezTo>
                  <a:cubicBezTo>
                    <a:pt x="29375" y="32519"/>
                    <a:pt x="30895" y="31715"/>
                    <a:pt x="31741" y="30263"/>
                  </a:cubicBezTo>
                  <a:cubicBezTo>
                    <a:pt x="33011" y="28100"/>
                    <a:pt x="32290" y="25310"/>
                    <a:pt x="30111" y="24040"/>
                  </a:cubicBezTo>
                  <a:cubicBezTo>
                    <a:pt x="29392" y="23617"/>
                    <a:pt x="28602" y="23416"/>
                    <a:pt x="27822" y="23416"/>
                  </a:cubicBezTo>
                  <a:cubicBezTo>
                    <a:pt x="27446" y="23416"/>
                    <a:pt x="27072" y="23463"/>
                    <a:pt x="26709" y="23554"/>
                  </a:cubicBezTo>
                  <a:cubicBezTo>
                    <a:pt x="24938" y="20717"/>
                    <a:pt x="22054" y="16768"/>
                    <a:pt x="17759" y="12739"/>
                  </a:cubicBezTo>
                  <a:cubicBezTo>
                    <a:pt x="12148" y="7504"/>
                    <a:pt x="7461" y="4275"/>
                    <a:pt x="4985" y="2708"/>
                  </a:cubicBezTo>
                  <a:cubicBezTo>
                    <a:pt x="5126" y="1783"/>
                    <a:pt x="4703" y="827"/>
                    <a:pt x="3856" y="325"/>
                  </a:cubicBezTo>
                  <a:cubicBezTo>
                    <a:pt x="3484" y="105"/>
                    <a:pt x="3076" y="1"/>
                    <a:pt x="2672" y="1"/>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42"/>
            <p:cNvSpPr/>
            <p:nvPr/>
          </p:nvSpPr>
          <p:spPr>
            <a:xfrm rot="5400000">
              <a:off x="825259" y="3856704"/>
              <a:ext cx="344693" cy="815719"/>
            </a:xfrm>
            <a:custGeom>
              <a:avLst/>
              <a:gdLst/>
              <a:ahLst/>
              <a:cxnLst/>
              <a:rect l="l" t="t" r="r" b="b"/>
              <a:pathLst>
                <a:path w="17211" h="41560" extrusionOk="0">
                  <a:moveTo>
                    <a:pt x="2670" y="1"/>
                  </a:moveTo>
                  <a:cubicBezTo>
                    <a:pt x="2269" y="1"/>
                    <a:pt x="1861" y="105"/>
                    <a:pt x="1490" y="325"/>
                  </a:cubicBezTo>
                  <a:cubicBezTo>
                    <a:pt x="377" y="968"/>
                    <a:pt x="0" y="2410"/>
                    <a:pt x="643" y="3523"/>
                  </a:cubicBezTo>
                  <a:cubicBezTo>
                    <a:pt x="1073" y="4257"/>
                    <a:pt x="1857" y="4673"/>
                    <a:pt x="2662" y="4673"/>
                  </a:cubicBezTo>
                  <a:cubicBezTo>
                    <a:pt x="2767" y="4673"/>
                    <a:pt x="2873" y="4666"/>
                    <a:pt x="2979" y="4651"/>
                  </a:cubicBezTo>
                  <a:cubicBezTo>
                    <a:pt x="4342" y="7191"/>
                    <a:pt x="6787" y="12238"/>
                    <a:pt x="9045" y="19323"/>
                  </a:cubicBezTo>
                  <a:cubicBezTo>
                    <a:pt x="10722" y="24621"/>
                    <a:pt x="11286" y="29260"/>
                    <a:pt x="11443" y="32489"/>
                  </a:cubicBezTo>
                  <a:cubicBezTo>
                    <a:pt x="10847" y="32567"/>
                    <a:pt x="10251" y="32756"/>
                    <a:pt x="9719" y="33069"/>
                  </a:cubicBezTo>
                  <a:cubicBezTo>
                    <a:pt x="7540" y="34339"/>
                    <a:pt x="6803" y="37129"/>
                    <a:pt x="8073" y="39292"/>
                  </a:cubicBezTo>
                  <a:cubicBezTo>
                    <a:pt x="8921" y="40747"/>
                    <a:pt x="10448" y="41559"/>
                    <a:pt x="12013" y="41559"/>
                  </a:cubicBezTo>
                  <a:cubicBezTo>
                    <a:pt x="12791" y="41559"/>
                    <a:pt x="13578" y="41359"/>
                    <a:pt x="14295" y="40938"/>
                  </a:cubicBezTo>
                  <a:cubicBezTo>
                    <a:pt x="16474" y="39668"/>
                    <a:pt x="17211" y="36878"/>
                    <a:pt x="15941" y="34699"/>
                  </a:cubicBezTo>
                  <a:cubicBezTo>
                    <a:pt x="15314" y="33633"/>
                    <a:pt x="14311" y="32912"/>
                    <a:pt x="13198" y="32614"/>
                  </a:cubicBezTo>
                  <a:cubicBezTo>
                    <a:pt x="13057" y="29276"/>
                    <a:pt x="12493" y="24417"/>
                    <a:pt x="10706" y="18805"/>
                  </a:cubicBezTo>
                  <a:cubicBezTo>
                    <a:pt x="8386" y="11485"/>
                    <a:pt x="5894" y="6360"/>
                    <a:pt x="4499" y="3789"/>
                  </a:cubicBezTo>
                  <a:cubicBezTo>
                    <a:pt x="5079" y="3053"/>
                    <a:pt x="5189" y="2018"/>
                    <a:pt x="4687" y="1156"/>
                  </a:cubicBezTo>
                  <a:cubicBezTo>
                    <a:pt x="4249" y="415"/>
                    <a:pt x="3470" y="1"/>
                    <a:pt x="2670" y="1"/>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2" name="Google Shape;842;p42"/>
          <p:cNvGrpSpPr/>
          <p:nvPr/>
        </p:nvGrpSpPr>
        <p:grpSpPr>
          <a:xfrm>
            <a:off x="1761007" y="1220100"/>
            <a:ext cx="480179" cy="429901"/>
            <a:chOff x="1584882" y="1341000"/>
            <a:chExt cx="480179" cy="429901"/>
          </a:xfrm>
        </p:grpSpPr>
        <p:sp>
          <p:nvSpPr>
            <p:cNvPr id="843" name="Google Shape;843;p42"/>
            <p:cNvSpPr/>
            <p:nvPr/>
          </p:nvSpPr>
          <p:spPr>
            <a:xfrm>
              <a:off x="1584882" y="1341000"/>
              <a:ext cx="480179" cy="429901"/>
            </a:xfrm>
            <a:custGeom>
              <a:avLst/>
              <a:gdLst/>
              <a:ahLst/>
              <a:cxnLst/>
              <a:rect l="l" t="t" r="r" b="b"/>
              <a:pathLst>
                <a:path w="37008" h="33133" extrusionOk="0">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44" name="Google Shape;844;p42"/>
            <p:cNvGrpSpPr/>
            <p:nvPr/>
          </p:nvGrpSpPr>
          <p:grpSpPr>
            <a:xfrm>
              <a:off x="1726556" y="1413360"/>
              <a:ext cx="197017" cy="210379"/>
              <a:chOff x="3698760" y="1422121"/>
              <a:chExt cx="382929" cy="408901"/>
            </a:xfrm>
          </p:grpSpPr>
          <p:sp>
            <p:nvSpPr>
              <p:cNvPr id="845" name="Google Shape;845;p42"/>
              <p:cNvSpPr/>
              <p:nvPr/>
            </p:nvSpPr>
            <p:spPr>
              <a:xfrm>
                <a:off x="3698760" y="1422121"/>
                <a:ext cx="382929" cy="408901"/>
              </a:xfrm>
              <a:custGeom>
                <a:avLst/>
                <a:gdLst/>
                <a:ahLst/>
                <a:cxnLst/>
                <a:rect l="l" t="t" r="r" b="b"/>
                <a:pathLst>
                  <a:path w="8057" h="8603" extrusionOk="0">
                    <a:moveTo>
                      <a:pt x="3574" y="0"/>
                    </a:moveTo>
                    <a:lnTo>
                      <a:pt x="3574" y="1254"/>
                    </a:lnTo>
                    <a:cubicBezTo>
                      <a:pt x="5157" y="1285"/>
                      <a:pt x="6301" y="2414"/>
                      <a:pt x="6552" y="3683"/>
                    </a:cubicBezTo>
                    <a:cubicBezTo>
                      <a:pt x="6819" y="5000"/>
                      <a:pt x="6192" y="6348"/>
                      <a:pt x="5016" y="6975"/>
                    </a:cubicBezTo>
                    <a:cubicBezTo>
                      <a:pt x="4572" y="7214"/>
                      <a:pt x="4095" y="7346"/>
                      <a:pt x="3602" y="7346"/>
                    </a:cubicBezTo>
                    <a:cubicBezTo>
                      <a:pt x="3417" y="7346"/>
                      <a:pt x="3230" y="7327"/>
                      <a:pt x="3041" y="7289"/>
                    </a:cubicBezTo>
                    <a:cubicBezTo>
                      <a:pt x="2226" y="7148"/>
                      <a:pt x="1583" y="6724"/>
                      <a:pt x="1097" y="6066"/>
                    </a:cubicBezTo>
                    <a:cubicBezTo>
                      <a:pt x="1066" y="6082"/>
                      <a:pt x="1035" y="6097"/>
                      <a:pt x="1019" y="6113"/>
                    </a:cubicBezTo>
                    <a:cubicBezTo>
                      <a:pt x="706" y="6285"/>
                      <a:pt x="392" y="6474"/>
                      <a:pt x="79" y="6662"/>
                    </a:cubicBezTo>
                    <a:cubicBezTo>
                      <a:pt x="63" y="6677"/>
                      <a:pt x="32" y="6693"/>
                      <a:pt x="0" y="6693"/>
                    </a:cubicBezTo>
                    <a:lnTo>
                      <a:pt x="0" y="6709"/>
                    </a:lnTo>
                    <a:cubicBezTo>
                      <a:pt x="188" y="6928"/>
                      <a:pt x="361" y="7163"/>
                      <a:pt x="564" y="7367"/>
                    </a:cubicBezTo>
                    <a:cubicBezTo>
                      <a:pt x="1160" y="7963"/>
                      <a:pt x="1865" y="8354"/>
                      <a:pt x="2681" y="8511"/>
                    </a:cubicBezTo>
                    <a:cubicBezTo>
                      <a:pt x="2996" y="8572"/>
                      <a:pt x="3305" y="8603"/>
                      <a:pt x="3606" y="8603"/>
                    </a:cubicBezTo>
                    <a:cubicBezTo>
                      <a:pt x="4619" y="8603"/>
                      <a:pt x="5546" y="8256"/>
                      <a:pt x="6380" y="7555"/>
                    </a:cubicBezTo>
                    <a:cubicBezTo>
                      <a:pt x="7132" y="6928"/>
                      <a:pt x="7602" y="6113"/>
                      <a:pt x="7790" y="5157"/>
                    </a:cubicBezTo>
                    <a:cubicBezTo>
                      <a:pt x="8057" y="3793"/>
                      <a:pt x="7728" y="2555"/>
                      <a:pt x="6834" y="1489"/>
                    </a:cubicBezTo>
                    <a:cubicBezTo>
                      <a:pt x="6192" y="737"/>
                      <a:pt x="5392" y="282"/>
                      <a:pt x="4420" y="78"/>
                    </a:cubicBezTo>
                    <a:cubicBezTo>
                      <a:pt x="4248" y="47"/>
                      <a:pt x="4076" y="31"/>
                      <a:pt x="3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42"/>
              <p:cNvSpPr/>
              <p:nvPr/>
            </p:nvSpPr>
            <p:spPr>
              <a:xfrm>
                <a:off x="3761306" y="1519700"/>
                <a:ext cx="213874" cy="213125"/>
              </a:xfrm>
              <a:custGeom>
                <a:avLst/>
                <a:gdLst/>
                <a:ahLst/>
                <a:cxnLst/>
                <a:rect l="l" t="t" r="r" b="b"/>
                <a:pathLst>
                  <a:path w="4500" h="4484" extrusionOk="0">
                    <a:moveTo>
                      <a:pt x="2258" y="0"/>
                    </a:moveTo>
                    <a:cubicBezTo>
                      <a:pt x="1035" y="0"/>
                      <a:pt x="17" y="988"/>
                      <a:pt x="17" y="2242"/>
                    </a:cubicBezTo>
                    <a:cubicBezTo>
                      <a:pt x="1" y="3480"/>
                      <a:pt x="1020" y="4483"/>
                      <a:pt x="2258" y="4483"/>
                    </a:cubicBezTo>
                    <a:cubicBezTo>
                      <a:pt x="2267" y="4483"/>
                      <a:pt x="2277" y="4483"/>
                      <a:pt x="2286" y="4483"/>
                    </a:cubicBezTo>
                    <a:cubicBezTo>
                      <a:pt x="3496" y="4483"/>
                      <a:pt x="4499" y="3486"/>
                      <a:pt x="4499" y="2257"/>
                    </a:cubicBezTo>
                    <a:cubicBezTo>
                      <a:pt x="4499" y="1019"/>
                      <a:pt x="3528" y="16"/>
                      <a:pt x="2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847" name="Google Shape;847;p42"/>
          <p:cNvCxnSpPr/>
          <p:nvPr/>
        </p:nvCxnSpPr>
        <p:spPr>
          <a:xfrm>
            <a:off x="2527750" y="1402087"/>
            <a:ext cx="2106300" cy="0"/>
          </a:xfrm>
          <a:prstGeom prst="straightConnector1">
            <a:avLst/>
          </a:prstGeom>
          <a:noFill/>
          <a:ln w="19050" cap="flat" cmpd="sng">
            <a:solidFill>
              <a:srgbClr val="9B96F2"/>
            </a:solidFill>
            <a:prstDash val="solid"/>
            <a:round/>
            <a:headEnd type="none" w="med" len="med"/>
            <a:tailEnd type="oval" w="med" len="med"/>
          </a:ln>
        </p:spPr>
      </p:cxnSp>
      <p:sp>
        <p:nvSpPr>
          <p:cNvPr id="848" name="Google Shape;848;p42"/>
          <p:cNvSpPr txBox="1"/>
          <p:nvPr/>
        </p:nvSpPr>
        <p:spPr>
          <a:xfrm>
            <a:off x="4894575" y="1186600"/>
            <a:ext cx="944700" cy="51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9B96F2"/>
                </a:solidFill>
                <a:latin typeface="Roboto"/>
                <a:ea typeface="Roboto"/>
                <a:cs typeface="Roboto"/>
                <a:sym typeface="Roboto"/>
              </a:rPr>
              <a:t>Mercury</a:t>
            </a:r>
            <a:endParaRPr sz="1600" b="1" dirty="0">
              <a:solidFill>
                <a:srgbClr val="9B96F2"/>
              </a:solidFill>
              <a:latin typeface="Roboto"/>
              <a:ea typeface="Roboto"/>
              <a:cs typeface="Roboto"/>
              <a:sym typeface="Roboto"/>
            </a:endParaRPr>
          </a:p>
        </p:txBody>
      </p:sp>
      <p:sp>
        <p:nvSpPr>
          <p:cNvPr id="849" name="Google Shape;849;p42"/>
          <p:cNvSpPr txBox="1"/>
          <p:nvPr/>
        </p:nvSpPr>
        <p:spPr>
          <a:xfrm>
            <a:off x="5844825" y="1259638"/>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Mercury is the closest planet to the Sun and the smallest one</a:t>
            </a:r>
            <a:endParaRPr sz="1200" dirty="0">
              <a:latin typeface="Roboto"/>
              <a:ea typeface="Roboto"/>
              <a:cs typeface="Roboto"/>
              <a:sym typeface="Roboto"/>
            </a:endParaRPr>
          </a:p>
        </p:txBody>
      </p:sp>
      <p:grpSp>
        <p:nvGrpSpPr>
          <p:cNvPr id="850" name="Google Shape;850;p42"/>
          <p:cNvGrpSpPr/>
          <p:nvPr/>
        </p:nvGrpSpPr>
        <p:grpSpPr>
          <a:xfrm>
            <a:off x="2587681" y="2725014"/>
            <a:ext cx="480179" cy="429901"/>
            <a:chOff x="2435281" y="2685404"/>
            <a:chExt cx="480179" cy="429901"/>
          </a:xfrm>
        </p:grpSpPr>
        <p:sp>
          <p:nvSpPr>
            <p:cNvPr id="851" name="Google Shape;851;p42"/>
            <p:cNvSpPr/>
            <p:nvPr/>
          </p:nvSpPr>
          <p:spPr>
            <a:xfrm>
              <a:off x="2435281" y="2685404"/>
              <a:ext cx="480179" cy="429901"/>
            </a:xfrm>
            <a:custGeom>
              <a:avLst/>
              <a:gdLst/>
              <a:ahLst/>
              <a:cxnLst/>
              <a:rect l="l" t="t" r="r" b="b"/>
              <a:pathLst>
                <a:path w="37008" h="33133" extrusionOk="0">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52" name="Google Shape;852;p42"/>
            <p:cNvGrpSpPr/>
            <p:nvPr/>
          </p:nvGrpSpPr>
          <p:grpSpPr>
            <a:xfrm>
              <a:off x="2576945" y="2780029"/>
              <a:ext cx="197027" cy="197062"/>
              <a:chOff x="5908819" y="3557156"/>
              <a:chExt cx="378461" cy="378529"/>
            </a:xfrm>
          </p:grpSpPr>
          <p:sp>
            <p:nvSpPr>
              <p:cNvPr id="853" name="Google Shape;853;p42"/>
              <p:cNvSpPr/>
              <p:nvPr/>
            </p:nvSpPr>
            <p:spPr>
              <a:xfrm>
                <a:off x="5978827" y="3846234"/>
                <a:ext cx="208646" cy="89451"/>
              </a:xfrm>
              <a:custGeom>
                <a:avLst/>
                <a:gdLst/>
                <a:ahLst/>
                <a:cxnLst/>
                <a:rect l="l" t="t" r="r" b="b"/>
                <a:pathLst>
                  <a:path w="4390" h="1882" extrusionOk="0">
                    <a:moveTo>
                      <a:pt x="3402" y="0"/>
                    </a:moveTo>
                    <a:cubicBezTo>
                      <a:pt x="2955" y="355"/>
                      <a:pt x="2494" y="532"/>
                      <a:pt x="2019" y="532"/>
                    </a:cubicBezTo>
                    <a:cubicBezTo>
                      <a:pt x="1612" y="532"/>
                      <a:pt x="1195" y="402"/>
                      <a:pt x="769" y="141"/>
                    </a:cubicBezTo>
                    <a:cubicBezTo>
                      <a:pt x="518" y="502"/>
                      <a:pt x="267" y="862"/>
                      <a:pt x="0" y="1238"/>
                    </a:cubicBezTo>
                    <a:cubicBezTo>
                      <a:pt x="16" y="1238"/>
                      <a:pt x="16" y="1254"/>
                      <a:pt x="16" y="1254"/>
                    </a:cubicBezTo>
                    <a:cubicBezTo>
                      <a:pt x="392" y="1505"/>
                      <a:pt x="784" y="1693"/>
                      <a:pt x="1223" y="1787"/>
                    </a:cubicBezTo>
                    <a:cubicBezTo>
                      <a:pt x="1411" y="1834"/>
                      <a:pt x="1615" y="1850"/>
                      <a:pt x="1819" y="1881"/>
                    </a:cubicBezTo>
                    <a:lnTo>
                      <a:pt x="2226" y="1881"/>
                    </a:lnTo>
                    <a:cubicBezTo>
                      <a:pt x="2273" y="1881"/>
                      <a:pt x="2320" y="1865"/>
                      <a:pt x="2383" y="1865"/>
                    </a:cubicBezTo>
                    <a:cubicBezTo>
                      <a:pt x="2900" y="1803"/>
                      <a:pt x="3386" y="1630"/>
                      <a:pt x="3841" y="1348"/>
                    </a:cubicBezTo>
                    <a:cubicBezTo>
                      <a:pt x="4029" y="1238"/>
                      <a:pt x="4201" y="1097"/>
                      <a:pt x="4389" y="941"/>
                    </a:cubicBezTo>
                    <a:cubicBezTo>
                      <a:pt x="4044" y="611"/>
                      <a:pt x="3731" y="314"/>
                      <a:pt x="3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42"/>
              <p:cNvSpPr/>
              <p:nvPr/>
            </p:nvSpPr>
            <p:spPr>
              <a:xfrm>
                <a:off x="5908819" y="3697227"/>
                <a:ext cx="75284" cy="91685"/>
              </a:xfrm>
              <a:custGeom>
                <a:avLst/>
                <a:gdLst/>
                <a:ahLst/>
                <a:cxnLst/>
                <a:rect l="l" t="t" r="r" b="b"/>
                <a:pathLst>
                  <a:path w="1584" h="1929" extrusionOk="0">
                    <a:moveTo>
                      <a:pt x="392" y="0"/>
                    </a:moveTo>
                    <a:cubicBezTo>
                      <a:pt x="376" y="16"/>
                      <a:pt x="361" y="16"/>
                      <a:pt x="361" y="32"/>
                    </a:cubicBezTo>
                    <a:cubicBezTo>
                      <a:pt x="220" y="329"/>
                      <a:pt x="110" y="659"/>
                      <a:pt x="47" y="1003"/>
                    </a:cubicBezTo>
                    <a:cubicBezTo>
                      <a:pt x="31" y="1097"/>
                      <a:pt x="16" y="1207"/>
                      <a:pt x="0" y="1317"/>
                    </a:cubicBezTo>
                    <a:lnTo>
                      <a:pt x="0" y="1771"/>
                    </a:lnTo>
                    <a:cubicBezTo>
                      <a:pt x="16" y="1819"/>
                      <a:pt x="31" y="1881"/>
                      <a:pt x="31" y="1928"/>
                    </a:cubicBezTo>
                    <a:cubicBezTo>
                      <a:pt x="486" y="1866"/>
                      <a:pt x="925" y="1803"/>
                      <a:pt x="1379" y="1724"/>
                    </a:cubicBezTo>
                    <a:cubicBezTo>
                      <a:pt x="1348" y="1333"/>
                      <a:pt x="1411" y="972"/>
                      <a:pt x="1583" y="627"/>
                    </a:cubicBezTo>
                    <a:cubicBezTo>
                      <a:pt x="1176" y="408"/>
                      <a:pt x="784" y="204"/>
                      <a:pt x="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42"/>
              <p:cNvSpPr/>
              <p:nvPr/>
            </p:nvSpPr>
            <p:spPr>
              <a:xfrm>
                <a:off x="6073455" y="3557156"/>
                <a:ext cx="142297" cy="77521"/>
              </a:xfrm>
              <a:custGeom>
                <a:avLst/>
                <a:gdLst/>
                <a:ahLst/>
                <a:cxnLst/>
                <a:rect l="l" t="t" r="r" b="b"/>
                <a:pathLst>
                  <a:path w="2994" h="1631" extrusionOk="0">
                    <a:moveTo>
                      <a:pt x="0" y="1"/>
                    </a:moveTo>
                    <a:lnTo>
                      <a:pt x="0" y="690"/>
                    </a:lnTo>
                    <a:cubicBezTo>
                      <a:pt x="956" y="690"/>
                      <a:pt x="1787" y="1019"/>
                      <a:pt x="2508" y="1631"/>
                    </a:cubicBezTo>
                    <a:cubicBezTo>
                      <a:pt x="2680" y="1458"/>
                      <a:pt x="2837" y="1301"/>
                      <a:pt x="2994" y="1145"/>
                    </a:cubicBezTo>
                    <a:cubicBezTo>
                      <a:pt x="2994" y="1145"/>
                      <a:pt x="2978" y="1129"/>
                      <a:pt x="2978" y="1129"/>
                    </a:cubicBezTo>
                    <a:cubicBezTo>
                      <a:pt x="2304" y="533"/>
                      <a:pt x="1521" y="173"/>
                      <a:pt x="643" y="48"/>
                    </a:cubicBezTo>
                    <a:cubicBezTo>
                      <a:pt x="517" y="32"/>
                      <a:pt x="392" y="16"/>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42"/>
              <p:cNvSpPr/>
              <p:nvPr/>
            </p:nvSpPr>
            <p:spPr>
              <a:xfrm>
                <a:off x="6245504" y="3734491"/>
                <a:ext cx="41777" cy="105089"/>
              </a:xfrm>
              <a:custGeom>
                <a:avLst/>
                <a:gdLst/>
                <a:ahLst/>
                <a:cxnLst/>
                <a:rect l="l" t="t" r="r" b="b"/>
                <a:pathLst>
                  <a:path w="879" h="2211" extrusionOk="0">
                    <a:moveTo>
                      <a:pt x="816" y="0"/>
                    </a:moveTo>
                    <a:cubicBezTo>
                      <a:pt x="597" y="47"/>
                      <a:pt x="377" y="78"/>
                      <a:pt x="142" y="125"/>
                    </a:cubicBezTo>
                    <a:cubicBezTo>
                      <a:pt x="252" y="752"/>
                      <a:pt x="205" y="1364"/>
                      <a:pt x="1" y="1959"/>
                    </a:cubicBezTo>
                    <a:cubicBezTo>
                      <a:pt x="220" y="2053"/>
                      <a:pt x="424" y="2132"/>
                      <a:pt x="659" y="2210"/>
                    </a:cubicBezTo>
                    <a:cubicBezTo>
                      <a:pt x="722" y="1959"/>
                      <a:pt x="769" y="1724"/>
                      <a:pt x="816" y="1489"/>
                    </a:cubicBezTo>
                    <a:cubicBezTo>
                      <a:pt x="847" y="1332"/>
                      <a:pt x="863" y="1176"/>
                      <a:pt x="879" y="1019"/>
                    </a:cubicBezTo>
                    <a:lnTo>
                      <a:pt x="879" y="517"/>
                    </a:lnTo>
                    <a:cubicBezTo>
                      <a:pt x="879" y="486"/>
                      <a:pt x="879" y="455"/>
                      <a:pt x="863" y="408"/>
                    </a:cubicBezTo>
                    <a:cubicBezTo>
                      <a:pt x="847" y="282"/>
                      <a:pt x="832" y="141"/>
                      <a:pt x="8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42"/>
              <p:cNvSpPr/>
              <p:nvPr/>
            </p:nvSpPr>
            <p:spPr>
              <a:xfrm>
                <a:off x="6147170" y="3769473"/>
                <a:ext cx="95435" cy="114785"/>
              </a:xfrm>
              <a:custGeom>
                <a:avLst/>
                <a:gdLst/>
                <a:ahLst/>
                <a:cxnLst/>
                <a:rect l="l" t="t" r="r" b="b"/>
                <a:pathLst>
                  <a:path w="2008" h="2415" extrusionOk="0">
                    <a:moveTo>
                      <a:pt x="581" y="1"/>
                    </a:moveTo>
                    <a:cubicBezTo>
                      <a:pt x="565" y="565"/>
                      <a:pt x="377" y="1051"/>
                      <a:pt x="1" y="1474"/>
                    </a:cubicBezTo>
                    <a:cubicBezTo>
                      <a:pt x="330" y="1788"/>
                      <a:pt x="644" y="2101"/>
                      <a:pt x="973" y="2415"/>
                    </a:cubicBezTo>
                    <a:cubicBezTo>
                      <a:pt x="1506" y="1960"/>
                      <a:pt x="2007" y="706"/>
                      <a:pt x="1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42"/>
              <p:cNvSpPr/>
              <p:nvPr/>
            </p:nvSpPr>
            <p:spPr>
              <a:xfrm>
                <a:off x="5911766" y="3788105"/>
                <a:ext cx="96909" cy="111791"/>
              </a:xfrm>
              <a:custGeom>
                <a:avLst/>
                <a:gdLst/>
                <a:ahLst/>
                <a:cxnLst/>
                <a:rect l="l" t="t" r="r" b="b"/>
                <a:pathLst>
                  <a:path w="2039" h="2352" extrusionOk="0">
                    <a:moveTo>
                      <a:pt x="1333" y="1"/>
                    </a:moveTo>
                    <a:cubicBezTo>
                      <a:pt x="894" y="63"/>
                      <a:pt x="455" y="126"/>
                      <a:pt x="1" y="204"/>
                    </a:cubicBezTo>
                    <a:cubicBezTo>
                      <a:pt x="158" y="1082"/>
                      <a:pt x="581" y="1787"/>
                      <a:pt x="1270" y="2352"/>
                    </a:cubicBezTo>
                    <a:cubicBezTo>
                      <a:pt x="1537" y="1976"/>
                      <a:pt x="1788" y="1615"/>
                      <a:pt x="2038" y="1239"/>
                    </a:cubicBezTo>
                    <a:cubicBezTo>
                      <a:pt x="1662" y="910"/>
                      <a:pt x="1427" y="486"/>
                      <a:pt x="1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42"/>
              <p:cNvSpPr/>
              <p:nvPr/>
            </p:nvSpPr>
            <p:spPr>
              <a:xfrm>
                <a:off x="6096553" y="3610818"/>
                <a:ext cx="102089" cy="90164"/>
              </a:xfrm>
              <a:custGeom>
                <a:avLst/>
                <a:gdLst/>
                <a:ahLst/>
                <a:cxnLst/>
                <a:rect l="l" t="t" r="r" b="b"/>
                <a:pathLst>
                  <a:path w="2148" h="1897" extrusionOk="0">
                    <a:moveTo>
                      <a:pt x="329" y="0"/>
                    </a:moveTo>
                    <a:cubicBezTo>
                      <a:pt x="219" y="439"/>
                      <a:pt x="110" y="878"/>
                      <a:pt x="0" y="1285"/>
                    </a:cubicBezTo>
                    <a:cubicBezTo>
                      <a:pt x="204" y="1379"/>
                      <a:pt x="392" y="1442"/>
                      <a:pt x="564" y="1536"/>
                    </a:cubicBezTo>
                    <a:cubicBezTo>
                      <a:pt x="737" y="1646"/>
                      <a:pt x="893" y="1771"/>
                      <a:pt x="1066" y="1897"/>
                    </a:cubicBezTo>
                    <a:cubicBezTo>
                      <a:pt x="1411" y="1630"/>
                      <a:pt x="1771" y="1364"/>
                      <a:pt x="2147" y="1097"/>
                    </a:cubicBezTo>
                    <a:cubicBezTo>
                      <a:pt x="1646" y="533"/>
                      <a:pt x="1050" y="172"/>
                      <a:pt x="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42"/>
              <p:cNvSpPr/>
              <p:nvPr/>
            </p:nvSpPr>
            <p:spPr>
              <a:xfrm>
                <a:off x="6152398" y="3669660"/>
                <a:ext cx="85740" cy="90925"/>
              </a:xfrm>
              <a:custGeom>
                <a:avLst/>
                <a:gdLst/>
                <a:ahLst/>
                <a:cxnLst/>
                <a:rect l="l" t="t" r="r" b="b"/>
                <a:pathLst>
                  <a:path w="1804" h="1913" extrusionOk="0">
                    <a:moveTo>
                      <a:pt x="1082" y="0"/>
                    </a:moveTo>
                    <a:cubicBezTo>
                      <a:pt x="706" y="267"/>
                      <a:pt x="361" y="533"/>
                      <a:pt x="1" y="800"/>
                    </a:cubicBezTo>
                    <a:cubicBezTo>
                      <a:pt x="251" y="1129"/>
                      <a:pt x="408" y="1505"/>
                      <a:pt x="455" y="1913"/>
                    </a:cubicBezTo>
                    <a:lnTo>
                      <a:pt x="1803" y="1913"/>
                    </a:lnTo>
                    <a:cubicBezTo>
                      <a:pt x="1756" y="1192"/>
                      <a:pt x="1521" y="565"/>
                      <a:pt x="10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42"/>
              <p:cNvSpPr/>
              <p:nvPr/>
            </p:nvSpPr>
            <p:spPr>
              <a:xfrm>
                <a:off x="5930397" y="3622700"/>
                <a:ext cx="97621" cy="96153"/>
              </a:xfrm>
              <a:custGeom>
                <a:avLst/>
                <a:gdLst/>
                <a:ahLst/>
                <a:cxnLst/>
                <a:rect l="l" t="t" r="r" b="b"/>
                <a:pathLst>
                  <a:path w="2054" h="2023" extrusionOk="0">
                    <a:moveTo>
                      <a:pt x="1505" y="1"/>
                    </a:moveTo>
                    <a:cubicBezTo>
                      <a:pt x="863" y="330"/>
                      <a:pt x="361" y="785"/>
                      <a:pt x="1" y="1412"/>
                    </a:cubicBezTo>
                    <a:cubicBezTo>
                      <a:pt x="424" y="1615"/>
                      <a:pt x="816" y="1819"/>
                      <a:pt x="1223" y="2023"/>
                    </a:cubicBezTo>
                    <a:cubicBezTo>
                      <a:pt x="1427" y="1694"/>
                      <a:pt x="1709" y="1427"/>
                      <a:pt x="2054" y="1255"/>
                    </a:cubicBezTo>
                    <a:cubicBezTo>
                      <a:pt x="1866" y="832"/>
                      <a:pt x="1693" y="424"/>
                      <a:pt x="15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42"/>
              <p:cNvSpPr/>
              <p:nvPr/>
            </p:nvSpPr>
            <p:spPr>
              <a:xfrm>
                <a:off x="6009388" y="3606017"/>
                <a:ext cx="94627" cy="72626"/>
              </a:xfrm>
              <a:custGeom>
                <a:avLst/>
                <a:gdLst/>
                <a:ahLst/>
                <a:cxnLst/>
                <a:rect l="l" t="t" r="r" b="b"/>
                <a:pathLst>
                  <a:path w="1991" h="1528" extrusionOk="0">
                    <a:moveTo>
                      <a:pt x="1358" y="1"/>
                    </a:moveTo>
                    <a:cubicBezTo>
                      <a:pt x="905" y="1"/>
                      <a:pt x="421" y="95"/>
                      <a:pt x="0" y="273"/>
                    </a:cubicBezTo>
                    <a:cubicBezTo>
                      <a:pt x="188" y="697"/>
                      <a:pt x="361" y="1104"/>
                      <a:pt x="549" y="1527"/>
                    </a:cubicBezTo>
                    <a:cubicBezTo>
                      <a:pt x="806" y="1415"/>
                      <a:pt x="1064" y="1359"/>
                      <a:pt x="1327" y="1359"/>
                    </a:cubicBezTo>
                    <a:cubicBezTo>
                      <a:pt x="1432" y="1359"/>
                      <a:pt x="1538" y="1368"/>
                      <a:pt x="1646" y="1386"/>
                    </a:cubicBezTo>
                    <a:cubicBezTo>
                      <a:pt x="1771" y="932"/>
                      <a:pt x="1881" y="493"/>
                      <a:pt x="1991" y="70"/>
                    </a:cubicBezTo>
                    <a:cubicBezTo>
                      <a:pt x="1795" y="23"/>
                      <a:pt x="1580" y="1"/>
                      <a:pt x="1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42"/>
              <p:cNvSpPr/>
              <p:nvPr/>
            </p:nvSpPr>
            <p:spPr>
              <a:xfrm>
                <a:off x="6200068" y="3617519"/>
                <a:ext cx="82745" cy="114737"/>
              </a:xfrm>
              <a:custGeom>
                <a:avLst/>
                <a:gdLst/>
                <a:ahLst/>
                <a:cxnLst/>
                <a:rect l="l" t="t" r="r" b="b"/>
                <a:pathLst>
                  <a:path w="1741" h="2414" extrusionOk="0">
                    <a:moveTo>
                      <a:pt x="471" y="0"/>
                    </a:moveTo>
                    <a:cubicBezTo>
                      <a:pt x="314" y="173"/>
                      <a:pt x="158" y="329"/>
                      <a:pt x="1" y="486"/>
                    </a:cubicBezTo>
                    <a:cubicBezTo>
                      <a:pt x="534" y="1019"/>
                      <a:pt x="894" y="1662"/>
                      <a:pt x="1067" y="2414"/>
                    </a:cubicBezTo>
                    <a:cubicBezTo>
                      <a:pt x="1302" y="2367"/>
                      <a:pt x="1506" y="2320"/>
                      <a:pt x="1741" y="2289"/>
                    </a:cubicBezTo>
                    <a:cubicBezTo>
                      <a:pt x="1537" y="1395"/>
                      <a:pt x="1114" y="643"/>
                      <a:pt x="4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42"/>
              <p:cNvSpPr/>
              <p:nvPr/>
            </p:nvSpPr>
            <p:spPr>
              <a:xfrm>
                <a:off x="6206769" y="3835777"/>
                <a:ext cx="66348" cy="81276"/>
              </a:xfrm>
              <a:custGeom>
                <a:avLst/>
                <a:gdLst/>
                <a:ahLst/>
                <a:cxnLst/>
                <a:rect l="l" t="t" r="r" b="b"/>
                <a:pathLst>
                  <a:path w="1396" h="1710" extrusionOk="0">
                    <a:moveTo>
                      <a:pt x="769" y="1"/>
                    </a:moveTo>
                    <a:cubicBezTo>
                      <a:pt x="581" y="471"/>
                      <a:pt x="314" y="878"/>
                      <a:pt x="1" y="1223"/>
                    </a:cubicBezTo>
                    <a:cubicBezTo>
                      <a:pt x="158" y="1396"/>
                      <a:pt x="314" y="1552"/>
                      <a:pt x="471" y="1709"/>
                    </a:cubicBezTo>
                    <a:cubicBezTo>
                      <a:pt x="879" y="1286"/>
                      <a:pt x="1176" y="800"/>
                      <a:pt x="1396" y="252"/>
                    </a:cubicBezTo>
                    <a:cubicBezTo>
                      <a:pt x="1176" y="157"/>
                      <a:pt x="973" y="79"/>
                      <a:pt x="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865" name="Google Shape;865;p42"/>
          <p:cNvCxnSpPr/>
          <p:nvPr/>
        </p:nvCxnSpPr>
        <p:spPr>
          <a:xfrm>
            <a:off x="3426250" y="2902250"/>
            <a:ext cx="1207800" cy="0"/>
          </a:xfrm>
          <a:prstGeom prst="straightConnector1">
            <a:avLst/>
          </a:prstGeom>
          <a:noFill/>
          <a:ln w="19050" cap="flat" cmpd="sng">
            <a:solidFill>
              <a:schemeClr val="accent3"/>
            </a:solidFill>
            <a:prstDash val="solid"/>
            <a:round/>
            <a:headEnd type="none" w="med" len="med"/>
            <a:tailEnd type="oval" w="med" len="med"/>
          </a:ln>
        </p:spPr>
      </p:cxnSp>
      <p:sp>
        <p:nvSpPr>
          <p:cNvPr id="866" name="Google Shape;866;p42"/>
          <p:cNvSpPr txBox="1"/>
          <p:nvPr/>
        </p:nvSpPr>
        <p:spPr>
          <a:xfrm>
            <a:off x="4894575" y="2633237"/>
            <a:ext cx="944700" cy="5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chemeClr val="accent3"/>
                </a:solidFill>
                <a:latin typeface="Roboto"/>
                <a:ea typeface="Roboto"/>
                <a:cs typeface="Roboto"/>
                <a:sym typeface="Roboto"/>
              </a:rPr>
              <a:t>Saturn</a:t>
            </a:r>
            <a:endParaRPr sz="1600" b="1" dirty="0">
              <a:solidFill>
                <a:schemeClr val="accent3"/>
              </a:solidFill>
              <a:latin typeface="Roboto"/>
              <a:ea typeface="Roboto"/>
              <a:cs typeface="Roboto"/>
              <a:sym typeface="Roboto"/>
            </a:endParaRPr>
          </a:p>
        </p:txBody>
      </p:sp>
      <p:sp>
        <p:nvSpPr>
          <p:cNvPr id="867" name="Google Shape;867;p42"/>
          <p:cNvSpPr txBox="1"/>
          <p:nvPr/>
        </p:nvSpPr>
        <p:spPr>
          <a:xfrm>
            <a:off x="5844834" y="2747204"/>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Yes, this is the ringed one. It’s composed of hydrogen and helium</a:t>
            </a:r>
            <a:endParaRPr sz="1200" dirty="0">
              <a:latin typeface="Roboto"/>
              <a:ea typeface="Roboto"/>
              <a:cs typeface="Roboto"/>
              <a:sym typeface="Roboto"/>
            </a:endParaRPr>
          </a:p>
        </p:txBody>
      </p:sp>
      <p:sp>
        <p:nvSpPr>
          <p:cNvPr id="868" name="Google Shape;868;p42"/>
          <p:cNvSpPr/>
          <p:nvPr/>
        </p:nvSpPr>
        <p:spPr>
          <a:xfrm>
            <a:off x="2307718" y="3456833"/>
            <a:ext cx="480179" cy="429901"/>
          </a:xfrm>
          <a:custGeom>
            <a:avLst/>
            <a:gdLst/>
            <a:ahLst/>
            <a:cxnLst/>
            <a:rect l="l" t="t" r="r" b="b"/>
            <a:pathLst>
              <a:path w="37008" h="33133" extrusionOk="0">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69" name="Google Shape;869;p42"/>
          <p:cNvGrpSpPr/>
          <p:nvPr/>
        </p:nvGrpSpPr>
        <p:grpSpPr>
          <a:xfrm>
            <a:off x="2470813" y="3557149"/>
            <a:ext cx="153590" cy="159790"/>
            <a:chOff x="4597906" y="3571259"/>
            <a:chExt cx="350183" cy="364317"/>
          </a:xfrm>
        </p:grpSpPr>
        <p:sp>
          <p:nvSpPr>
            <p:cNvPr id="870" name="Google Shape;870;p42"/>
            <p:cNvSpPr/>
            <p:nvPr/>
          </p:nvSpPr>
          <p:spPr>
            <a:xfrm>
              <a:off x="4849707" y="3571259"/>
              <a:ext cx="98382" cy="364317"/>
            </a:xfrm>
            <a:custGeom>
              <a:avLst/>
              <a:gdLst/>
              <a:ahLst/>
              <a:cxnLst/>
              <a:rect l="l" t="t" r="r" b="b"/>
              <a:pathLst>
                <a:path w="2070" h="7665" extrusionOk="0">
                  <a:moveTo>
                    <a:pt x="236" y="0"/>
                  </a:moveTo>
                  <a:cubicBezTo>
                    <a:pt x="64" y="63"/>
                    <a:pt x="1" y="204"/>
                    <a:pt x="1" y="376"/>
                  </a:cubicBezTo>
                  <a:cubicBezTo>
                    <a:pt x="1" y="2681"/>
                    <a:pt x="1" y="4985"/>
                    <a:pt x="1" y="7289"/>
                  </a:cubicBezTo>
                  <a:cubicBezTo>
                    <a:pt x="1" y="7461"/>
                    <a:pt x="64" y="7602"/>
                    <a:pt x="236" y="7665"/>
                  </a:cubicBezTo>
                  <a:lnTo>
                    <a:pt x="1850" y="7665"/>
                  </a:lnTo>
                  <a:cubicBezTo>
                    <a:pt x="1944" y="7618"/>
                    <a:pt x="2023" y="7540"/>
                    <a:pt x="2070" y="7430"/>
                  </a:cubicBezTo>
                  <a:lnTo>
                    <a:pt x="2070" y="235"/>
                  </a:lnTo>
                  <a:cubicBezTo>
                    <a:pt x="2023" y="126"/>
                    <a:pt x="1944" y="47"/>
                    <a:pt x="1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42"/>
            <p:cNvSpPr/>
            <p:nvPr/>
          </p:nvSpPr>
          <p:spPr>
            <a:xfrm>
              <a:off x="4723807" y="3655434"/>
              <a:ext cx="98382" cy="280142"/>
            </a:xfrm>
            <a:custGeom>
              <a:avLst/>
              <a:gdLst/>
              <a:ahLst/>
              <a:cxnLst/>
              <a:rect l="l" t="t" r="r" b="b"/>
              <a:pathLst>
                <a:path w="2070" h="5894" extrusionOk="0">
                  <a:moveTo>
                    <a:pt x="314" y="0"/>
                  </a:moveTo>
                  <a:cubicBezTo>
                    <a:pt x="126" y="0"/>
                    <a:pt x="1" y="126"/>
                    <a:pt x="1" y="314"/>
                  </a:cubicBezTo>
                  <a:cubicBezTo>
                    <a:pt x="1" y="2069"/>
                    <a:pt x="1" y="3825"/>
                    <a:pt x="1" y="5581"/>
                  </a:cubicBezTo>
                  <a:cubicBezTo>
                    <a:pt x="1" y="5722"/>
                    <a:pt x="79" y="5816"/>
                    <a:pt x="205" y="5863"/>
                  </a:cubicBezTo>
                  <a:cubicBezTo>
                    <a:pt x="220" y="5878"/>
                    <a:pt x="220" y="5878"/>
                    <a:pt x="236" y="5894"/>
                  </a:cubicBezTo>
                  <a:lnTo>
                    <a:pt x="1835" y="5894"/>
                  </a:lnTo>
                  <a:cubicBezTo>
                    <a:pt x="2007" y="5831"/>
                    <a:pt x="2070" y="5690"/>
                    <a:pt x="2070" y="5518"/>
                  </a:cubicBezTo>
                  <a:cubicBezTo>
                    <a:pt x="2070" y="3794"/>
                    <a:pt x="2070" y="2085"/>
                    <a:pt x="2070" y="377"/>
                  </a:cubicBezTo>
                  <a:cubicBezTo>
                    <a:pt x="2070" y="345"/>
                    <a:pt x="2070" y="330"/>
                    <a:pt x="2070" y="298"/>
                  </a:cubicBezTo>
                  <a:cubicBezTo>
                    <a:pt x="2054" y="126"/>
                    <a:pt x="1944" y="0"/>
                    <a:pt x="1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42"/>
            <p:cNvSpPr/>
            <p:nvPr/>
          </p:nvSpPr>
          <p:spPr>
            <a:xfrm>
              <a:off x="4597906" y="3739610"/>
              <a:ext cx="98382" cy="195966"/>
            </a:xfrm>
            <a:custGeom>
              <a:avLst/>
              <a:gdLst/>
              <a:ahLst/>
              <a:cxnLst/>
              <a:rect l="l" t="t" r="r" b="b"/>
              <a:pathLst>
                <a:path w="2070" h="4123" extrusionOk="0">
                  <a:moveTo>
                    <a:pt x="330" y="1"/>
                  </a:moveTo>
                  <a:cubicBezTo>
                    <a:pt x="236" y="1"/>
                    <a:pt x="158" y="16"/>
                    <a:pt x="95" y="95"/>
                  </a:cubicBezTo>
                  <a:cubicBezTo>
                    <a:pt x="17" y="157"/>
                    <a:pt x="1" y="251"/>
                    <a:pt x="1" y="345"/>
                  </a:cubicBezTo>
                  <a:cubicBezTo>
                    <a:pt x="1" y="1474"/>
                    <a:pt x="17" y="2603"/>
                    <a:pt x="1" y="3731"/>
                  </a:cubicBezTo>
                  <a:cubicBezTo>
                    <a:pt x="1" y="3919"/>
                    <a:pt x="64" y="4045"/>
                    <a:pt x="236" y="4123"/>
                  </a:cubicBezTo>
                  <a:lnTo>
                    <a:pt x="1835" y="4123"/>
                  </a:lnTo>
                  <a:cubicBezTo>
                    <a:pt x="2007" y="4060"/>
                    <a:pt x="2070" y="3919"/>
                    <a:pt x="2070" y="3747"/>
                  </a:cubicBezTo>
                  <a:cubicBezTo>
                    <a:pt x="2070" y="2618"/>
                    <a:pt x="2070" y="1490"/>
                    <a:pt x="2070" y="377"/>
                  </a:cubicBezTo>
                  <a:cubicBezTo>
                    <a:pt x="2070" y="345"/>
                    <a:pt x="2070" y="330"/>
                    <a:pt x="2070" y="298"/>
                  </a:cubicBezTo>
                  <a:cubicBezTo>
                    <a:pt x="2054" y="110"/>
                    <a:pt x="1945" y="1"/>
                    <a:pt x="1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73" name="Google Shape;873;p42"/>
          <p:cNvCxnSpPr/>
          <p:nvPr/>
        </p:nvCxnSpPr>
        <p:spPr>
          <a:xfrm>
            <a:off x="3102850" y="3637062"/>
            <a:ext cx="1531200" cy="0"/>
          </a:xfrm>
          <a:prstGeom prst="straightConnector1">
            <a:avLst/>
          </a:prstGeom>
          <a:noFill/>
          <a:ln w="19050" cap="flat" cmpd="sng">
            <a:solidFill>
              <a:schemeClr val="accent4"/>
            </a:solidFill>
            <a:prstDash val="solid"/>
            <a:round/>
            <a:headEnd type="none" w="med" len="med"/>
            <a:tailEnd type="oval" w="med" len="med"/>
          </a:ln>
        </p:spPr>
      </p:cxnSp>
      <p:sp>
        <p:nvSpPr>
          <p:cNvPr id="874" name="Google Shape;874;p42"/>
          <p:cNvSpPr txBox="1"/>
          <p:nvPr/>
        </p:nvSpPr>
        <p:spPr>
          <a:xfrm>
            <a:off x="4894575" y="3377396"/>
            <a:ext cx="944700" cy="5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Roboto"/>
                <a:ea typeface="Roboto"/>
                <a:cs typeface="Roboto"/>
                <a:sym typeface="Roboto"/>
              </a:rPr>
              <a:t>Mars</a:t>
            </a:r>
            <a:endParaRPr sz="1600" b="1" dirty="0">
              <a:solidFill>
                <a:schemeClr val="accent5"/>
              </a:solidFill>
              <a:latin typeface="Roboto"/>
              <a:ea typeface="Roboto"/>
              <a:cs typeface="Roboto"/>
              <a:sym typeface="Roboto"/>
            </a:endParaRPr>
          </a:p>
        </p:txBody>
      </p:sp>
      <p:sp>
        <p:nvSpPr>
          <p:cNvPr id="875" name="Google Shape;875;p42"/>
          <p:cNvSpPr txBox="1"/>
          <p:nvPr/>
        </p:nvSpPr>
        <p:spPr>
          <a:xfrm>
            <a:off x="5844816" y="3490971"/>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Despite being red, Mars is a cold place. It’s full of iron oxide dust</a:t>
            </a:r>
            <a:endParaRPr sz="1200" dirty="0">
              <a:latin typeface="Roboto"/>
              <a:ea typeface="Roboto"/>
              <a:cs typeface="Roboto"/>
              <a:sym typeface="Roboto"/>
            </a:endParaRPr>
          </a:p>
        </p:txBody>
      </p:sp>
      <p:grpSp>
        <p:nvGrpSpPr>
          <p:cNvPr id="876" name="Google Shape;876;p42"/>
          <p:cNvGrpSpPr/>
          <p:nvPr/>
        </p:nvGrpSpPr>
        <p:grpSpPr>
          <a:xfrm>
            <a:off x="2322195" y="1978731"/>
            <a:ext cx="480179" cy="429901"/>
            <a:chOff x="2169795" y="1961000"/>
            <a:chExt cx="480179" cy="429901"/>
          </a:xfrm>
        </p:grpSpPr>
        <p:sp>
          <p:nvSpPr>
            <p:cNvPr id="877" name="Google Shape;877;p42"/>
            <p:cNvSpPr/>
            <p:nvPr/>
          </p:nvSpPr>
          <p:spPr>
            <a:xfrm>
              <a:off x="2169795" y="1961000"/>
              <a:ext cx="480179" cy="429901"/>
            </a:xfrm>
            <a:custGeom>
              <a:avLst/>
              <a:gdLst/>
              <a:ahLst/>
              <a:cxnLst/>
              <a:rect l="l" t="t" r="r" b="b"/>
              <a:pathLst>
                <a:path w="37008" h="33133" extrusionOk="0">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78" name="Google Shape;878;p42"/>
            <p:cNvGrpSpPr/>
            <p:nvPr/>
          </p:nvGrpSpPr>
          <p:grpSpPr>
            <a:xfrm>
              <a:off x="2328214" y="2066087"/>
              <a:ext cx="163691" cy="163700"/>
              <a:chOff x="4106192" y="1959639"/>
              <a:chExt cx="406788" cy="406809"/>
            </a:xfrm>
          </p:grpSpPr>
          <p:sp>
            <p:nvSpPr>
              <p:cNvPr id="879" name="Google Shape;879;p42"/>
              <p:cNvSpPr/>
              <p:nvPr/>
            </p:nvSpPr>
            <p:spPr>
              <a:xfrm>
                <a:off x="4106192" y="1959639"/>
                <a:ext cx="406788" cy="406809"/>
              </a:xfrm>
              <a:custGeom>
                <a:avLst/>
                <a:gdLst/>
                <a:ahLst/>
                <a:cxnLst/>
                <a:rect l="l" t="t" r="r" b="b"/>
                <a:pathLst>
                  <a:path w="8559" h="8559" extrusionOk="0">
                    <a:moveTo>
                      <a:pt x="0" y="0"/>
                    </a:moveTo>
                    <a:lnTo>
                      <a:pt x="0" y="8558"/>
                    </a:lnTo>
                    <a:lnTo>
                      <a:pt x="8558" y="8558"/>
                    </a:lnTo>
                    <a:lnTo>
                      <a:pt x="8558" y="8245"/>
                    </a:lnTo>
                    <a:lnTo>
                      <a:pt x="314" y="8245"/>
                    </a:lnTo>
                    <a:lnTo>
                      <a:pt x="314" y="8135"/>
                    </a:lnTo>
                    <a:cubicBezTo>
                      <a:pt x="314" y="5455"/>
                      <a:pt x="314" y="2774"/>
                      <a:pt x="314" y="94"/>
                    </a:cubicBezTo>
                    <a:cubicBezTo>
                      <a:pt x="314" y="63"/>
                      <a:pt x="314" y="31"/>
                      <a:pt x="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42"/>
              <p:cNvSpPr/>
              <p:nvPr/>
            </p:nvSpPr>
            <p:spPr>
              <a:xfrm>
                <a:off x="4167265" y="1992387"/>
                <a:ext cx="314394" cy="304002"/>
              </a:xfrm>
              <a:custGeom>
                <a:avLst/>
                <a:gdLst/>
                <a:ahLst/>
                <a:cxnLst/>
                <a:rect l="l" t="t" r="r" b="b"/>
                <a:pathLst>
                  <a:path w="6615" h="6396" extrusionOk="0">
                    <a:moveTo>
                      <a:pt x="6349" y="1"/>
                    </a:moveTo>
                    <a:cubicBezTo>
                      <a:pt x="5769" y="440"/>
                      <a:pt x="5204" y="879"/>
                      <a:pt x="4624" y="1302"/>
                    </a:cubicBezTo>
                    <a:cubicBezTo>
                      <a:pt x="4875" y="1411"/>
                      <a:pt x="5095" y="1506"/>
                      <a:pt x="5330" y="1600"/>
                    </a:cubicBezTo>
                    <a:cubicBezTo>
                      <a:pt x="5063" y="2227"/>
                      <a:pt x="4812" y="2838"/>
                      <a:pt x="4562" y="3449"/>
                    </a:cubicBezTo>
                    <a:cubicBezTo>
                      <a:pt x="4201" y="3026"/>
                      <a:pt x="3841" y="2634"/>
                      <a:pt x="3496" y="2227"/>
                    </a:cubicBezTo>
                    <a:cubicBezTo>
                      <a:pt x="3120" y="2932"/>
                      <a:pt x="2759" y="3622"/>
                      <a:pt x="2383" y="4327"/>
                    </a:cubicBezTo>
                    <a:cubicBezTo>
                      <a:pt x="2007" y="3966"/>
                      <a:pt x="1631" y="3606"/>
                      <a:pt x="1270" y="3245"/>
                    </a:cubicBezTo>
                    <a:cubicBezTo>
                      <a:pt x="847" y="4217"/>
                      <a:pt x="424" y="5173"/>
                      <a:pt x="0" y="6145"/>
                    </a:cubicBezTo>
                    <a:cubicBezTo>
                      <a:pt x="188" y="6223"/>
                      <a:pt x="377" y="6302"/>
                      <a:pt x="565" y="6396"/>
                    </a:cubicBezTo>
                    <a:cubicBezTo>
                      <a:pt x="862" y="5691"/>
                      <a:pt x="1176" y="5017"/>
                      <a:pt x="1474" y="4311"/>
                    </a:cubicBezTo>
                    <a:cubicBezTo>
                      <a:pt x="1834" y="4672"/>
                      <a:pt x="2179" y="5001"/>
                      <a:pt x="2540" y="5346"/>
                    </a:cubicBezTo>
                    <a:cubicBezTo>
                      <a:pt x="2900" y="4672"/>
                      <a:pt x="3261" y="3998"/>
                      <a:pt x="3621" y="3308"/>
                    </a:cubicBezTo>
                    <a:cubicBezTo>
                      <a:pt x="3997" y="3747"/>
                      <a:pt x="4358" y="4170"/>
                      <a:pt x="4734" y="4609"/>
                    </a:cubicBezTo>
                    <a:cubicBezTo>
                      <a:pt x="5126" y="3684"/>
                      <a:pt x="5518" y="2759"/>
                      <a:pt x="5894" y="1850"/>
                    </a:cubicBezTo>
                    <a:cubicBezTo>
                      <a:pt x="6145" y="1944"/>
                      <a:pt x="6364" y="2038"/>
                      <a:pt x="6615" y="2148"/>
                    </a:cubicBezTo>
                    <a:cubicBezTo>
                      <a:pt x="6521" y="1427"/>
                      <a:pt x="6443" y="722"/>
                      <a:pt x="6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881" name="Google Shape;881;p42"/>
          <p:cNvCxnSpPr/>
          <p:nvPr/>
        </p:nvCxnSpPr>
        <p:spPr>
          <a:xfrm>
            <a:off x="3081550" y="2148713"/>
            <a:ext cx="1552500" cy="0"/>
          </a:xfrm>
          <a:prstGeom prst="straightConnector1">
            <a:avLst/>
          </a:prstGeom>
          <a:noFill/>
          <a:ln w="19050" cap="flat" cmpd="sng">
            <a:solidFill>
              <a:schemeClr val="accent2"/>
            </a:solidFill>
            <a:prstDash val="solid"/>
            <a:round/>
            <a:headEnd type="none" w="med" len="med"/>
            <a:tailEnd type="oval" w="med" len="med"/>
          </a:ln>
        </p:spPr>
      </p:cxnSp>
      <p:sp>
        <p:nvSpPr>
          <p:cNvPr id="882" name="Google Shape;882;p42"/>
          <p:cNvSpPr txBox="1"/>
          <p:nvPr/>
        </p:nvSpPr>
        <p:spPr>
          <a:xfrm>
            <a:off x="4894575" y="1889075"/>
            <a:ext cx="944700" cy="5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Roboto"/>
                <a:ea typeface="Roboto"/>
                <a:cs typeface="Roboto"/>
                <a:sym typeface="Roboto"/>
              </a:rPr>
              <a:t>Jupiter</a:t>
            </a:r>
            <a:endParaRPr sz="1600" b="1" dirty="0">
              <a:solidFill>
                <a:schemeClr val="accent2"/>
              </a:solidFill>
              <a:latin typeface="Roboto"/>
              <a:ea typeface="Roboto"/>
              <a:cs typeface="Roboto"/>
              <a:sym typeface="Roboto"/>
            </a:endParaRPr>
          </a:p>
        </p:txBody>
      </p:sp>
      <p:sp>
        <p:nvSpPr>
          <p:cNvPr id="883" name="Google Shape;883;p42"/>
          <p:cNvSpPr txBox="1"/>
          <p:nvPr/>
        </p:nvSpPr>
        <p:spPr>
          <a:xfrm>
            <a:off x="5844829" y="2003427"/>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It’s a gas giant and the biggest planet in the Solar System</a:t>
            </a:r>
            <a:endParaRPr sz="1200" dirty="0">
              <a:latin typeface="Roboto"/>
              <a:ea typeface="Roboto"/>
              <a:cs typeface="Roboto"/>
              <a:sym typeface="Roboto"/>
            </a:endParaRPr>
          </a:p>
        </p:txBody>
      </p:sp>
      <p:cxnSp>
        <p:nvCxnSpPr>
          <p:cNvPr id="884" name="Google Shape;884;p42"/>
          <p:cNvCxnSpPr/>
          <p:nvPr/>
        </p:nvCxnSpPr>
        <p:spPr>
          <a:xfrm>
            <a:off x="2518150" y="4371140"/>
            <a:ext cx="2115900" cy="0"/>
          </a:xfrm>
          <a:prstGeom prst="straightConnector1">
            <a:avLst/>
          </a:prstGeom>
          <a:noFill/>
          <a:ln w="19050" cap="flat" cmpd="sng">
            <a:solidFill>
              <a:schemeClr val="accent6"/>
            </a:solidFill>
            <a:prstDash val="solid"/>
            <a:round/>
            <a:headEnd type="none" w="med" len="med"/>
            <a:tailEnd type="oval" w="med" len="med"/>
          </a:ln>
        </p:spPr>
      </p:cxnSp>
      <p:grpSp>
        <p:nvGrpSpPr>
          <p:cNvPr id="885" name="Google Shape;885;p42"/>
          <p:cNvGrpSpPr/>
          <p:nvPr/>
        </p:nvGrpSpPr>
        <p:grpSpPr>
          <a:xfrm>
            <a:off x="1732400" y="4215598"/>
            <a:ext cx="490144" cy="455500"/>
            <a:chOff x="1580000" y="4130758"/>
            <a:chExt cx="490144" cy="455500"/>
          </a:xfrm>
        </p:grpSpPr>
        <p:sp>
          <p:nvSpPr>
            <p:cNvPr id="886" name="Google Shape;886;p42"/>
            <p:cNvSpPr/>
            <p:nvPr/>
          </p:nvSpPr>
          <p:spPr>
            <a:xfrm>
              <a:off x="1580000" y="4130758"/>
              <a:ext cx="490144" cy="455500"/>
            </a:xfrm>
            <a:custGeom>
              <a:avLst/>
              <a:gdLst/>
              <a:ahLst/>
              <a:cxnLst/>
              <a:rect l="l" t="t" r="r" b="b"/>
              <a:pathLst>
                <a:path w="37776" h="35106" extrusionOk="0">
                  <a:moveTo>
                    <a:pt x="14439" y="0"/>
                  </a:moveTo>
                  <a:cubicBezTo>
                    <a:pt x="13920" y="0"/>
                    <a:pt x="13376" y="42"/>
                    <a:pt x="12806" y="136"/>
                  </a:cubicBezTo>
                  <a:cubicBezTo>
                    <a:pt x="12258" y="214"/>
                    <a:pt x="11678" y="355"/>
                    <a:pt x="11066" y="543"/>
                  </a:cubicBezTo>
                  <a:cubicBezTo>
                    <a:pt x="6364" y="2079"/>
                    <a:pt x="5533" y="5935"/>
                    <a:pt x="5471" y="8192"/>
                  </a:cubicBezTo>
                  <a:cubicBezTo>
                    <a:pt x="5439" y="9211"/>
                    <a:pt x="5580" y="9901"/>
                    <a:pt x="5580" y="9901"/>
                  </a:cubicBezTo>
                  <a:cubicBezTo>
                    <a:pt x="5580" y="9901"/>
                    <a:pt x="4812" y="10199"/>
                    <a:pt x="3872" y="10904"/>
                  </a:cubicBezTo>
                  <a:cubicBezTo>
                    <a:pt x="1270" y="12848"/>
                    <a:pt x="0" y="16139"/>
                    <a:pt x="486" y="19353"/>
                  </a:cubicBezTo>
                  <a:cubicBezTo>
                    <a:pt x="1113" y="23459"/>
                    <a:pt x="4671" y="26516"/>
                    <a:pt x="8292" y="26531"/>
                  </a:cubicBezTo>
                  <a:lnTo>
                    <a:pt x="10565" y="26531"/>
                  </a:lnTo>
                  <a:cubicBezTo>
                    <a:pt x="10189" y="30716"/>
                    <a:pt x="7696" y="35105"/>
                    <a:pt x="7696" y="35105"/>
                  </a:cubicBezTo>
                  <a:cubicBezTo>
                    <a:pt x="7696" y="35105"/>
                    <a:pt x="8355" y="35074"/>
                    <a:pt x="9342" y="34886"/>
                  </a:cubicBezTo>
                  <a:cubicBezTo>
                    <a:pt x="10894" y="34588"/>
                    <a:pt x="13229" y="33883"/>
                    <a:pt x="15016" y="32174"/>
                  </a:cubicBezTo>
                  <a:cubicBezTo>
                    <a:pt x="16019" y="31234"/>
                    <a:pt x="16740" y="30168"/>
                    <a:pt x="17242" y="29212"/>
                  </a:cubicBezTo>
                  <a:cubicBezTo>
                    <a:pt x="18057" y="27738"/>
                    <a:pt x="18339" y="26531"/>
                    <a:pt x="18339" y="26531"/>
                  </a:cubicBezTo>
                  <a:lnTo>
                    <a:pt x="30612" y="26531"/>
                  </a:lnTo>
                  <a:cubicBezTo>
                    <a:pt x="31051" y="26531"/>
                    <a:pt x="32211" y="26453"/>
                    <a:pt x="33465" y="25873"/>
                  </a:cubicBezTo>
                  <a:cubicBezTo>
                    <a:pt x="34938" y="25199"/>
                    <a:pt x="36568" y="23820"/>
                    <a:pt x="37305" y="21092"/>
                  </a:cubicBezTo>
                  <a:cubicBezTo>
                    <a:pt x="37525" y="20262"/>
                    <a:pt x="37666" y="19290"/>
                    <a:pt x="37697" y="18193"/>
                  </a:cubicBezTo>
                  <a:cubicBezTo>
                    <a:pt x="37775" y="14948"/>
                    <a:pt x="36631" y="12863"/>
                    <a:pt x="35267" y="11531"/>
                  </a:cubicBezTo>
                  <a:cubicBezTo>
                    <a:pt x="34029" y="10308"/>
                    <a:pt x="32603" y="9713"/>
                    <a:pt x="31772" y="9462"/>
                  </a:cubicBezTo>
                  <a:cubicBezTo>
                    <a:pt x="31333" y="9321"/>
                    <a:pt x="31051" y="9274"/>
                    <a:pt x="31051" y="9274"/>
                  </a:cubicBezTo>
                  <a:cubicBezTo>
                    <a:pt x="31051" y="9274"/>
                    <a:pt x="31114" y="7001"/>
                    <a:pt x="28339" y="4791"/>
                  </a:cubicBezTo>
                  <a:cubicBezTo>
                    <a:pt x="26584" y="3396"/>
                    <a:pt x="24969" y="3036"/>
                    <a:pt x="23778" y="3036"/>
                  </a:cubicBezTo>
                  <a:cubicBezTo>
                    <a:pt x="22493" y="3036"/>
                    <a:pt x="21694" y="3459"/>
                    <a:pt x="21694" y="3459"/>
                  </a:cubicBezTo>
                  <a:cubicBezTo>
                    <a:pt x="21694" y="3459"/>
                    <a:pt x="19138" y="0"/>
                    <a:pt x="14439" y="0"/>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7" name="Google Shape;887;p42"/>
            <p:cNvGrpSpPr/>
            <p:nvPr/>
          </p:nvGrpSpPr>
          <p:grpSpPr>
            <a:xfrm>
              <a:off x="1716295" y="4226587"/>
              <a:ext cx="197006" cy="196004"/>
              <a:chOff x="3435663" y="3579351"/>
              <a:chExt cx="379222" cy="377293"/>
            </a:xfrm>
          </p:grpSpPr>
          <p:sp>
            <p:nvSpPr>
              <p:cNvPr id="888" name="Google Shape;888;p42"/>
              <p:cNvSpPr/>
              <p:nvPr/>
            </p:nvSpPr>
            <p:spPr>
              <a:xfrm>
                <a:off x="3435663" y="3579351"/>
                <a:ext cx="178086" cy="304002"/>
              </a:xfrm>
              <a:custGeom>
                <a:avLst/>
                <a:gdLst/>
                <a:ahLst/>
                <a:cxnLst/>
                <a:rect l="l" t="t" r="r" b="b"/>
                <a:pathLst>
                  <a:path w="3747" h="6396" extrusionOk="0">
                    <a:moveTo>
                      <a:pt x="3511" y="1"/>
                    </a:moveTo>
                    <a:cubicBezTo>
                      <a:pt x="3355" y="16"/>
                      <a:pt x="3213" y="32"/>
                      <a:pt x="3072" y="63"/>
                    </a:cubicBezTo>
                    <a:cubicBezTo>
                      <a:pt x="2101" y="252"/>
                      <a:pt x="1301" y="737"/>
                      <a:pt x="721" y="1537"/>
                    </a:cubicBezTo>
                    <a:cubicBezTo>
                      <a:pt x="298" y="2117"/>
                      <a:pt x="63" y="2759"/>
                      <a:pt x="16" y="3465"/>
                    </a:cubicBezTo>
                    <a:cubicBezTo>
                      <a:pt x="16" y="3480"/>
                      <a:pt x="0" y="3496"/>
                      <a:pt x="0" y="3512"/>
                    </a:cubicBezTo>
                    <a:lnTo>
                      <a:pt x="0" y="3982"/>
                    </a:lnTo>
                    <a:cubicBezTo>
                      <a:pt x="0" y="3998"/>
                      <a:pt x="16" y="4013"/>
                      <a:pt x="16" y="4045"/>
                    </a:cubicBezTo>
                    <a:cubicBezTo>
                      <a:pt x="63" y="4750"/>
                      <a:pt x="298" y="5393"/>
                      <a:pt x="721" y="5973"/>
                    </a:cubicBezTo>
                    <a:cubicBezTo>
                      <a:pt x="847" y="6114"/>
                      <a:pt x="972" y="6255"/>
                      <a:pt x="1082" y="6396"/>
                    </a:cubicBezTo>
                    <a:cubicBezTo>
                      <a:pt x="1113" y="6380"/>
                      <a:pt x="1129" y="6365"/>
                      <a:pt x="1129" y="6365"/>
                    </a:cubicBezTo>
                    <a:cubicBezTo>
                      <a:pt x="1991" y="5502"/>
                      <a:pt x="2837" y="4656"/>
                      <a:pt x="3699" y="3794"/>
                    </a:cubicBezTo>
                    <a:cubicBezTo>
                      <a:pt x="3715" y="3763"/>
                      <a:pt x="3731" y="3716"/>
                      <a:pt x="3731" y="3684"/>
                    </a:cubicBezTo>
                    <a:cubicBezTo>
                      <a:pt x="3746" y="2462"/>
                      <a:pt x="3746" y="1223"/>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42"/>
              <p:cNvSpPr/>
              <p:nvPr/>
            </p:nvSpPr>
            <p:spPr>
              <a:xfrm>
                <a:off x="3636799" y="3579351"/>
                <a:ext cx="178086" cy="178095"/>
              </a:xfrm>
              <a:custGeom>
                <a:avLst/>
                <a:gdLst/>
                <a:ahLst/>
                <a:cxnLst/>
                <a:rect l="l" t="t" r="r" b="b"/>
                <a:pathLst>
                  <a:path w="3747" h="3747" extrusionOk="0">
                    <a:moveTo>
                      <a:pt x="0" y="1"/>
                    </a:moveTo>
                    <a:lnTo>
                      <a:pt x="0" y="3747"/>
                    </a:lnTo>
                    <a:lnTo>
                      <a:pt x="3746" y="3747"/>
                    </a:lnTo>
                    <a:cubicBezTo>
                      <a:pt x="3746" y="3716"/>
                      <a:pt x="3746" y="3684"/>
                      <a:pt x="3746" y="3653"/>
                    </a:cubicBezTo>
                    <a:cubicBezTo>
                      <a:pt x="3731" y="3010"/>
                      <a:pt x="3558" y="2383"/>
                      <a:pt x="3214" y="1835"/>
                    </a:cubicBezTo>
                    <a:cubicBezTo>
                      <a:pt x="2634" y="863"/>
                      <a:pt x="1787" y="283"/>
                      <a:pt x="674" y="63"/>
                    </a:cubicBezTo>
                    <a:cubicBezTo>
                      <a:pt x="533" y="32"/>
                      <a:pt x="376" y="16"/>
                      <a:pt x="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42"/>
              <p:cNvSpPr/>
              <p:nvPr/>
            </p:nvSpPr>
            <p:spPr>
              <a:xfrm>
                <a:off x="3502676" y="3779024"/>
                <a:ext cx="304033" cy="177620"/>
              </a:xfrm>
              <a:custGeom>
                <a:avLst/>
                <a:gdLst/>
                <a:ahLst/>
                <a:cxnLst/>
                <a:rect l="l" t="t" r="r" b="b"/>
                <a:pathLst>
                  <a:path w="6397" h="3737" extrusionOk="0">
                    <a:moveTo>
                      <a:pt x="2713" y="0"/>
                    </a:moveTo>
                    <a:cubicBezTo>
                      <a:pt x="2681" y="0"/>
                      <a:pt x="2634" y="16"/>
                      <a:pt x="2603" y="47"/>
                    </a:cubicBezTo>
                    <a:cubicBezTo>
                      <a:pt x="1756" y="894"/>
                      <a:pt x="894" y="1740"/>
                      <a:pt x="48" y="2602"/>
                    </a:cubicBezTo>
                    <a:cubicBezTo>
                      <a:pt x="32" y="2618"/>
                      <a:pt x="17" y="2634"/>
                      <a:pt x="1" y="2634"/>
                    </a:cubicBezTo>
                    <a:cubicBezTo>
                      <a:pt x="656" y="3310"/>
                      <a:pt x="1620" y="3737"/>
                      <a:pt x="2646" y="3737"/>
                    </a:cubicBezTo>
                    <a:cubicBezTo>
                      <a:pt x="3117" y="3737"/>
                      <a:pt x="3602" y="3646"/>
                      <a:pt x="4076" y="3449"/>
                    </a:cubicBezTo>
                    <a:cubicBezTo>
                      <a:pt x="5628" y="2806"/>
                      <a:pt x="6396" y="1317"/>
                      <a:pt x="6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891" name="Google Shape;891;p42"/>
          <p:cNvSpPr txBox="1"/>
          <p:nvPr/>
        </p:nvSpPr>
        <p:spPr>
          <a:xfrm>
            <a:off x="4894575" y="4111491"/>
            <a:ext cx="944700" cy="5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6"/>
                </a:solidFill>
                <a:latin typeface="Roboto"/>
                <a:ea typeface="Roboto"/>
                <a:cs typeface="Roboto"/>
                <a:sym typeface="Roboto"/>
              </a:rPr>
              <a:t>Venus</a:t>
            </a:r>
            <a:endParaRPr sz="1600" b="1" dirty="0">
              <a:solidFill>
                <a:schemeClr val="accent6"/>
              </a:solidFill>
              <a:latin typeface="Roboto"/>
              <a:ea typeface="Roboto"/>
              <a:cs typeface="Roboto"/>
              <a:sym typeface="Roboto"/>
            </a:endParaRPr>
          </a:p>
        </p:txBody>
      </p:sp>
      <p:sp>
        <p:nvSpPr>
          <p:cNvPr id="892" name="Google Shape;892;p42"/>
          <p:cNvSpPr txBox="1"/>
          <p:nvPr/>
        </p:nvSpPr>
        <p:spPr>
          <a:xfrm>
            <a:off x="5844816" y="4234754"/>
            <a:ext cx="2841600" cy="5193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latin typeface="Roboto"/>
                <a:ea typeface="Roboto"/>
                <a:cs typeface="Roboto"/>
                <a:sym typeface="Roboto"/>
              </a:rPr>
              <a:t>Venus has a beautiful name and is the second planet from the Sun</a:t>
            </a:r>
            <a:endParaRPr sz="12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3"/>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grpSp>
        <p:nvGrpSpPr>
          <p:cNvPr id="898" name="Google Shape;898;p43"/>
          <p:cNvGrpSpPr/>
          <p:nvPr/>
        </p:nvGrpSpPr>
        <p:grpSpPr>
          <a:xfrm>
            <a:off x="533400" y="1307012"/>
            <a:ext cx="2764665" cy="2249018"/>
            <a:chOff x="562500" y="1294312"/>
            <a:chExt cx="2764665" cy="2249018"/>
          </a:xfrm>
        </p:grpSpPr>
        <p:sp>
          <p:nvSpPr>
            <p:cNvPr id="899" name="Google Shape;899;p43"/>
            <p:cNvSpPr/>
            <p:nvPr/>
          </p:nvSpPr>
          <p:spPr>
            <a:xfrm>
              <a:off x="562500" y="1294312"/>
              <a:ext cx="2748242" cy="2233037"/>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43"/>
            <p:cNvSpPr/>
            <p:nvPr/>
          </p:nvSpPr>
          <p:spPr>
            <a:xfrm>
              <a:off x="939287" y="1475209"/>
              <a:ext cx="2387877" cy="2068122"/>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1" name="Google Shape;901;p43"/>
          <p:cNvGrpSpPr/>
          <p:nvPr/>
        </p:nvGrpSpPr>
        <p:grpSpPr>
          <a:xfrm>
            <a:off x="1373300" y="2408174"/>
            <a:ext cx="2238366" cy="1820879"/>
            <a:chOff x="1462225" y="2192274"/>
            <a:chExt cx="2238366" cy="1820879"/>
          </a:xfrm>
        </p:grpSpPr>
        <p:sp>
          <p:nvSpPr>
            <p:cNvPr id="902" name="Google Shape;902;p43"/>
            <p:cNvSpPr/>
            <p:nvPr/>
          </p:nvSpPr>
          <p:spPr>
            <a:xfrm>
              <a:off x="1462225" y="2192274"/>
              <a:ext cx="2225066" cy="1807940"/>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45BFDE"/>
                </a:gs>
                <a:gs pos="100000">
                  <a:srgbClr val="1E6E8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43"/>
            <p:cNvSpPr/>
            <p:nvPr/>
          </p:nvSpPr>
          <p:spPr>
            <a:xfrm>
              <a:off x="1767288" y="2338734"/>
              <a:ext cx="1933303" cy="1674419"/>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4" name="Google Shape;904;p43"/>
          <p:cNvGrpSpPr/>
          <p:nvPr/>
        </p:nvGrpSpPr>
        <p:grpSpPr>
          <a:xfrm>
            <a:off x="2169100" y="3421970"/>
            <a:ext cx="1455272" cy="1183828"/>
            <a:chOff x="2357175" y="3046370"/>
            <a:chExt cx="1455272" cy="1183828"/>
          </a:xfrm>
        </p:grpSpPr>
        <p:sp>
          <p:nvSpPr>
            <p:cNvPr id="905" name="Google Shape;905;p43"/>
            <p:cNvSpPr/>
            <p:nvPr/>
          </p:nvSpPr>
          <p:spPr>
            <a:xfrm>
              <a:off x="2357175" y="3046370"/>
              <a:ext cx="1446585" cy="1175398"/>
            </a:xfrm>
            <a:custGeom>
              <a:avLst/>
              <a:gdLst/>
              <a:ahLst/>
              <a:cxnLst/>
              <a:rect l="l" t="t" r="r" b="b"/>
              <a:pathLst>
                <a:path w="179477" h="145831" extrusionOk="0">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43"/>
            <p:cNvSpPr/>
            <p:nvPr/>
          </p:nvSpPr>
          <p:spPr>
            <a:xfrm>
              <a:off x="2555547" y="3141607"/>
              <a:ext cx="1256901" cy="1088592"/>
            </a:xfrm>
            <a:custGeom>
              <a:avLst/>
              <a:gdLst/>
              <a:ahLst/>
              <a:cxnLst/>
              <a:rect l="l" t="t" r="r" b="b"/>
              <a:pathLst>
                <a:path w="155943" h="135061" extrusionOk="0">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7" name="Google Shape;907;p43"/>
          <p:cNvGrpSpPr/>
          <p:nvPr/>
        </p:nvGrpSpPr>
        <p:grpSpPr>
          <a:xfrm flipH="1">
            <a:off x="4162110" y="1608138"/>
            <a:ext cx="364188" cy="368792"/>
            <a:chOff x="6665701" y="1263473"/>
            <a:chExt cx="364188" cy="368755"/>
          </a:xfrm>
        </p:grpSpPr>
        <p:sp>
          <p:nvSpPr>
            <p:cNvPr id="908" name="Google Shape;908;p43"/>
            <p:cNvSpPr/>
            <p:nvPr/>
          </p:nvSpPr>
          <p:spPr>
            <a:xfrm>
              <a:off x="6665701" y="1417286"/>
              <a:ext cx="97292" cy="214928"/>
            </a:xfrm>
            <a:custGeom>
              <a:avLst/>
              <a:gdLst/>
              <a:ahLst/>
              <a:cxnLst/>
              <a:rect l="l" t="t" r="r" b="b"/>
              <a:pathLst>
                <a:path w="4304" h="9508" extrusionOk="0">
                  <a:moveTo>
                    <a:pt x="0" y="1"/>
                  </a:moveTo>
                  <a:lnTo>
                    <a:pt x="0" y="9507"/>
                  </a:lnTo>
                  <a:lnTo>
                    <a:pt x="4303" y="9507"/>
                  </a:lnTo>
                  <a:lnTo>
                    <a:pt x="4303"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43"/>
            <p:cNvSpPr/>
            <p:nvPr/>
          </p:nvSpPr>
          <p:spPr>
            <a:xfrm>
              <a:off x="6799149" y="1340391"/>
              <a:ext cx="97292" cy="291831"/>
            </a:xfrm>
            <a:custGeom>
              <a:avLst/>
              <a:gdLst/>
              <a:ahLst/>
              <a:cxnLst/>
              <a:rect l="l" t="t" r="r" b="b"/>
              <a:pathLst>
                <a:path w="4304" h="12910" extrusionOk="0">
                  <a:moveTo>
                    <a:pt x="1" y="0"/>
                  </a:moveTo>
                  <a:lnTo>
                    <a:pt x="1" y="12909"/>
                  </a:lnTo>
                  <a:lnTo>
                    <a:pt x="4304" y="12909"/>
                  </a:lnTo>
                  <a:lnTo>
                    <a:pt x="4304"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43"/>
            <p:cNvSpPr/>
            <p:nvPr/>
          </p:nvSpPr>
          <p:spPr>
            <a:xfrm>
              <a:off x="6932597" y="1263473"/>
              <a:ext cx="97292" cy="368755"/>
            </a:xfrm>
            <a:custGeom>
              <a:avLst/>
              <a:gdLst/>
              <a:ahLst/>
              <a:cxnLst/>
              <a:rect l="l" t="t" r="r" b="b"/>
              <a:pathLst>
                <a:path w="4304" h="16313" extrusionOk="0">
                  <a:moveTo>
                    <a:pt x="1" y="1"/>
                  </a:moveTo>
                  <a:lnTo>
                    <a:pt x="1" y="16312"/>
                  </a:lnTo>
                  <a:lnTo>
                    <a:pt x="4304" y="16312"/>
                  </a:lnTo>
                  <a:lnTo>
                    <a:pt x="4304"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1" name="Google Shape;911;p43"/>
          <p:cNvSpPr/>
          <p:nvPr/>
        </p:nvSpPr>
        <p:spPr>
          <a:xfrm flipH="1">
            <a:off x="4195090" y="2745097"/>
            <a:ext cx="364958" cy="364980"/>
          </a:xfrm>
          <a:custGeom>
            <a:avLst/>
            <a:gdLst/>
            <a:ahLst/>
            <a:cxnLst/>
            <a:rect l="l" t="t" r="r" b="b"/>
            <a:pathLst>
              <a:path w="16145" h="16146" extrusionOk="0">
                <a:moveTo>
                  <a:pt x="8072" y="4270"/>
                </a:moveTo>
                <a:cubicBezTo>
                  <a:pt x="10174" y="4270"/>
                  <a:pt x="11875" y="5971"/>
                  <a:pt x="11875" y="8073"/>
                </a:cubicBezTo>
                <a:cubicBezTo>
                  <a:pt x="11875" y="10174"/>
                  <a:pt x="10174" y="11875"/>
                  <a:pt x="8072" y="11875"/>
                </a:cubicBezTo>
                <a:cubicBezTo>
                  <a:pt x="6004" y="11875"/>
                  <a:pt x="4303" y="10174"/>
                  <a:pt x="4303" y="8073"/>
                </a:cubicBezTo>
                <a:cubicBezTo>
                  <a:pt x="4303" y="5971"/>
                  <a:pt x="6004" y="4270"/>
                  <a:pt x="8072" y="4270"/>
                </a:cubicBezTo>
                <a:close/>
                <a:moveTo>
                  <a:pt x="7372" y="0"/>
                </a:moveTo>
                <a:lnTo>
                  <a:pt x="6038" y="2435"/>
                </a:lnTo>
                <a:cubicBezTo>
                  <a:pt x="5871" y="2502"/>
                  <a:pt x="5704" y="2569"/>
                  <a:pt x="5537" y="2635"/>
                </a:cubicBezTo>
                <a:lnTo>
                  <a:pt x="2869" y="1868"/>
                </a:lnTo>
                <a:lnTo>
                  <a:pt x="1868" y="2869"/>
                </a:lnTo>
                <a:lnTo>
                  <a:pt x="2669" y="5537"/>
                </a:lnTo>
                <a:cubicBezTo>
                  <a:pt x="2569" y="5704"/>
                  <a:pt x="2502" y="5871"/>
                  <a:pt x="2468" y="6038"/>
                </a:cubicBezTo>
                <a:lnTo>
                  <a:pt x="0" y="7372"/>
                </a:lnTo>
                <a:lnTo>
                  <a:pt x="0" y="8806"/>
                </a:lnTo>
                <a:lnTo>
                  <a:pt x="2468" y="10107"/>
                </a:lnTo>
                <a:cubicBezTo>
                  <a:pt x="2502" y="10274"/>
                  <a:pt x="2602" y="10441"/>
                  <a:pt x="2669" y="10608"/>
                </a:cubicBezTo>
                <a:lnTo>
                  <a:pt x="1868" y="13276"/>
                </a:lnTo>
                <a:lnTo>
                  <a:pt x="2869" y="14277"/>
                </a:lnTo>
                <a:lnTo>
                  <a:pt x="5537" y="13510"/>
                </a:lnTo>
                <a:cubicBezTo>
                  <a:pt x="5704" y="13577"/>
                  <a:pt x="5871" y="13643"/>
                  <a:pt x="6038" y="13710"/>
                </a:cubicBezTo>
                <a:lnTo>
                  <a:pt x="7372" y="16145"/>
                </a:lnTo>
                <a:lnTo>
                  <a:pt x="8806" y="16145"/>
                </a:lnTo>
                <a:lnTo>
                  <a:pt x="10141" y="13710"/>
                </a:lnTo>
                <a:cubicBezTo>
                  <a:pt x="10307" y="13643"/>
                  <a:pt x="10474" y="13577"/>
                  <a:pt x="10608" y="13510"/>
                </a:cubicBezTo>
                <a:lnTo>
                  <a:pt x="13276" y="14277"/>
                </a:lnTo>
                <a:lnTo>
                  <a:pt x="14310" y="13276"/>
                </a:lnTo>
                <a:lnTo>
                  <a:pt x="13510" y="10608"/>
                </a:lnTo>
                <a:cubicBezTo>
                  <a:pt x="13576" y="10441"/>
                  <a:pt x="13643" y="10274"/>
                  <a:pt x="13710" y="10107"/>
                </a:cubicBezTo>
                <a:lnTo>
                  <a:pt x="16145" y="8806"/>
                </a:lnTo>
                <a:lnTo>
                  <a:pt x="16145" y="7372"/>
                </a:lnTo>
                <a:lnTo>
                  <a:pt x="13710" y="6038"/>
                </a:lnTo>
                <a:cubicBezTo>
                  <a:pt x="13643" y="5871"/>
                  <a:pt x="13576" y="5704"/>
                  <a:pt x="13510" y="5537"/>
                </a:cubicBezTo>
                <a:lnTo>
                  <a:pt x="14310" y="2869"/>
                </a:lnTo>
                <a:lnTo>
                  <a:pt x="13276" y="1868"/>
                </a:lnTo>
                <a:lnTo>
                  <a:pt x="10608" y="2635"/>
                </a:lnTo>
                <a:cubicBezTo>
                  <a:pt x="10474" y="2569"/>
                  <a:pt x="10307" y="2502"/>
                  <a:pt x="10141" y="2435"/>
                </a:cubicBezTo>
                <a:lnTo>
                  <a:pt x="8806" y="0"/>
                </a:ln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2" name="Google Shape;912;p43"/>
          <p:cNvGrpSpPr/>
          <p:nvPr/>
        </p:nvGrpSpPr>
        <p:grpSpPr>
          <a:xfrm flipH="1">
            <a:off x="4195101" y="3906565"/>
            <a:ext cx="364980" cy="312183"/>
            <a:chOff x="6666447" y="2894320"/>
            <a:chExt cx="364980" cy="312183"/>
          </a:xfrm>
        </p:grpSpPr>
        <p:sp>
          <p:nvSpPr>
            <p:cNvPr id="913" name="Google Shape;913;p43"/>
            <p:cNvSpPr/>
            <p:nvPr/>
          </p:nvSpPr>
          <p:spPr>
            <a:xfrm>
              <a:off x="6746371" y="2894320"/>
              <a:ext cx="203603" cy="185519"/>
            </a:xfrm>
            <a:custGeom>
              <a:avLst/>
              <a:gdLst/>
              <a:ahLst/>
              <a:cxnLst/>
              <a:rect l="l" t="t" r="r" b="b"/>
              <a:pathLst>
                <a:path w="9007" h="8207" extrusionOk="0">
                  <a:moveTo>
                    <a:pt x="4504" y="0"/>
                  </a:moveTo>
                  <a:cubicBezTo>
                    <a:pt x="3453" y="0"/>
                    <a:pt x="2402" y="401"/>
                    <a:pt x="1602" y="1201"/>
                  </a:cubicBezTo>
                  <a:cubicBezTo>
                    <a:pt x="1" y="2802"/>
                    <a:pt x="1" y="5404"/>
                    <a:pt x="1602" y="7005"/>
                  </a:cubicBezTo>
                  <a:cubicBezTo>
                    <a:pt x="2402" y="7806"/>
                    <a:pt x="3453" y="8206"/>
                    <a:pt x="4504" y="8206"/>
                  </a:cubicBezTo>
                  <a:cubicBezTo>
                    <a:pt x="5555" y="8206"/>
                    <a:pt x="6605" y="7806"/>
                    <a:pt x="7406" y="7005"/>
                  </a:cubicBezTo>
                  <a:cubicBezTo>
                    <a:pt x="9007" y="5404"/>
                    <a:pt x="9007" y="2802"/>
                    <a:pt x="7406" y="1201"/>
                  </a:cubicBezTo>
                  <a:cubicBezTo>
                    <a:pt x="6605" y="401"/>
                    <a:pt x="5555" y="0"/>
                    <a:pt x="4504"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43"/>
            <p:cNvSpPr/>
            <p:nvPr/>
          </p:nvSpPr>
          <p:spPr>
            <a:xfrm>
              <a:off x="6666447" y="3057175"/>
              <a:ext cx="364980" cy="149329"/>
            </a:xfrm>
            <a:custGeom>
              <a:avLst/>
              <a:gdLst/>
              <a:ahLst/>
              <a:cxnLst/>
              <a:rect l="l" t="t" r="r" b="b"/>
              <a:pathLst>
                <a:path w="16146" h="6606" extrusionOk="0">
                  <a:moveTo>
                    <a:pt x="4137" y="1"/>
                  </a:moveTo>
                  <a:cubicBezTo>
                    <a:pt x="1669" y="1268"/>
                    <a:pt x="1" y="3770"/>
                    <a:pt x="1" y="6605"/>
                  </a:cubicBezTo>
                  <a:lnTo>
                    <a:pt x="16146" y="6605"/>
                  </a:lnTo>
                  <a:cubicBezTo>
                    <a:pt x="16146" y="3770"/>
                    <a:pt x="14478" y="1268"/>
                    <a:pt x="12009" y="1"/>
                  </a:cubicBezTo>
                  <a:cubicBezTo>
                    <a:pt x="11175" y="1568"/>
                    <a:pt x="9708" y="2636"/>
                    <a:pt x="8073" y="2636"/>
                  </a:cubicBezTo>
                  <a:cubicBezTo>
                    <a:pt x="6405" y="2636"/>
                    <a:pt x="4938" y="1568"/>
                    <a:pt x="4137"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5" name="Google Shape;915;p43"/>
          <p:cNvSpPr txBox="1"/>
          <p:nvPr/>
        </p:nvSpPr>
        <p:spPr>
          <a:xfrm flipH="1">
            <a:off x="5273050" y="2547488"/>
            <a:ext cx="3413700" cy="76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Jupiter is a gas giant and the biggest planet in our Solar System—it’s only a bit larger than the Moon. It’s the fourth-brightest object in the sky</a:t>
            </a:r>
            <a:endParaRPr sz="1200" dirty="0">
              <a:latin typeface="Roboto"/>
              <a:ea typeface="Roboto"/>
              <a:cs typeface="Roboto"/>
              <a:sym typeface="Roboto"/>
            </a:endParaRPr>
          </a:p>
        </p:txBody>
      </p:sp>
      <p:sp>
        <p:nvSpPr>
          <p:cNvPr id="916" name="Google Shape;916;p43"/>
          <p:cNvSpPr txBox="1"/>
          <p:nvPr/>
        </p:nvSpPr>
        <p:spPr>
          <a:xfrm flipH="1">
            <a:off x="5273075" y="3682556"/>
            <a:ext cx="3413700" cy="76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Venus has a beautiful name and is the second planet from the Sun. It’s terribly hot, and its atmosphere is extremely poisonous</a:t>
            </a:r>
            <a:endParaRPr sz="1200" dirty="0">
              <a:latin typeface="Roboto"/>
              <a:ea typeface="Roboto"/>
              <a:cs typeface="Roboto"/>
              <a:sym typeface="Roboto"/>
            </a:endParaRPr>
          </a:p>
        </p:txBody>
      </p:sp>
      <p:sp>
        <p:nvSpPr>
          <p:cNvPr id="917" name="Google Shape;917;p43"/>
          <p:cNvSpPr txBox="1"/>
          <p:nvPr/>
        </p:nvSpPr>
        <p:spPr>
          <a:xfrm flipH="1">
            <a:off x="5253575" y="1412434"/>
            <a:ext cx="3413700" cy="76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Despite being red, Mars is a cold place.</a:t>
            </a:r>
            <a:br>
              <a:rPr lang="en" sz="1200">
                <a:latin typeface="Roboto"/>
                <a:ea typeface="Roboto"/>
                <a:cs typeface="Roboto"/>
                <a:sym typeface="Roboto"/>
              </a:rPr>
            </a:br>
            <a:r>
              <a:rPr lang="en" sz="1200">
                <a:latin typeface="Roboto"/>
                <a:ea typeface="Roboto"/>
                <a:cs typeface="Roboto"/>
                <a:sym typeface="Roboto"/>
              </a:rPr>
              <a:t>It’s full of iron oxide dust, which gives this beautiful planet its reddish cast</a:t>
            </a:r>
            <a:endParaRPr sz="1200" dirty="0">
              <a:latin typeface="Roboto"/>
              <a:ea typeface="Roboto"/>
              <a:cs typeface="Roboto"/>
              <a:sym typeface="Roboto"/>
            </a:endParaRPr>
          </a:p>
        </p:txBody>
      </p:sp>
      <p:cxnSp>
        <p:nvCxnSpPr>
          <p:cNvPr id="918" name="Google Shape;918;p43"/>
          <p:cNvCxnSpPr/>
          <p:nvPr/>
        </p:nvCxnSpPr>
        <p:spPr>
          <a:xfrm>
            <a:off x="4991100" y="1449634"/>
            <a:ext cx="0" cy="685800"/>
          </a:xfrm>
          <a:prstGeom prst="straightConnector1">
            <a:avLst/>
          </a:prstGeom>
          <a:noFill/>
          <a:ln w="19050" cap="flat" cmpd="sng">
            <a:solidFill>
              <a:schemeClr val="accent6"/>
            </a:solidFill>
            <a:prstDash val="solid"/>
            <a:round/>
            <a:headEnd type="none" w="med" len="med"/>
            <a:tailEnd type="none" w="med" len="med"/>
          </a:ln>
        </p:spPr>
      </p:cxnSp>
      <p:cxnSp>
        <p:nvCxnSpPr>
          <p:cNvPr id="919" name="Google Shape;919;p43"/>
          <p:cNvCxnSpPr/>
          <p:nvPr/>
        </p:nvCxnSpPr>
        <p:spPr>
          <a:xfrm>
            <a:off x="4991075" y="2584688"/>
            <a:ext cx="0" cy="685800"/>
          </a:xfrm>
          <a:prstGeom prst="straightConnector1">
            <a:avLst/>
          </a:prstGeom>
          <a:noFill/>
          <a:ln w="19050" cap="flat" cmpd="sng">
            <a:solidFill>
              <a:schemeClr val="accent4"/>
            </a:solidFill>
            <a:prstDash val="solid"/>
            <a:round/>
            <a:headEnd type="none" w="med" len="med"/>
            <a:tailEnd type="none" w="med" len="med"/>
          </a:ln>
        </p:spPr>
      </p:cxnSp>
      <p:cxnSp>
        <p:nvCxnSpPr>
          <p:cNvPr id="920" name="Google Shape;920;p43"/>
          <p:cNvCxnSpPr/>
          <p:nvPr/>
        </p:nvCxnSpPr>
        <p:spPr>
          <a:xfrm>
            <a:off x="4991100" y="3719756"/>
            <a:ext cx="0" cy="6858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8"/>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1096" name="Google Shape;1096;p48"/>
          <p:cNvSpPr/>
          <p:nvPr/>
        </p:nvSpPr>
        <p:spPr>
          <a:xfrm>
            <a:off x="5040897" y="1999855"/>
            <a:ext cx="721188" cy="1161571"/>
          </a:xfrm>
          <a:custGeom>
            <a:avLst/>
            <a:gdLst/>
            <a:ahLst/>
            <a:cxnLst/>
            <a:rect l="l" t="t" r="r" b="b"/>
            <a:pathLst>
              <a:path w="27419" h="44162" extrusionOk="0">
                <a:moveTo>
                  <a:pt x="15639" y="1"/>
                </a:moveTo>
                <a:cubicBezTo>
                  <a:pt x="17770" y="2256"/>
                  <a:pt x="19499" y="4688"/>
                  <a:pt x="20877" y="7344"/>
                </a:cubicBezTo>
                <a:cubicBezTo>
                  <a:pt x="22431" y="10302"/>
                  <a:pt x="23785" y="13334"/>
                  <a:pt x="24737" y="16567"/>
                </a:cubicBezTo>
                <a:cubicBezTo>
                  <a:pt x="27293" y="25214"/>
                  <a:pt x="27419" y="33861"/>
                  <a:pt x="25038" y="42557"/>
                </a:cubicBezTo>
                <a:cubicBezTo>
                  <a:pt x="24687" y="43760"/>
                  <a:pt x="24010" y="44161"/>
                  <a:pt x="22757" y="43811"/>
                </a:cubicBezTo>
                <a:cubicBezTo>
                  <a:pt x="18145" y="42557"/>
                  <a:pt x="13534" y="41329"/>
                  <a:pt x="8947" y="39976"/>
                </a:cubicBezTo>
                <a:cubicBezTo>
                  <a:pt x="7143" y="39450"/>
                  <a:pt x="5439" y="38648"/>
                  <a:pt x="3684" y="37921"/>
                </a:cubicBezTo>
                <a:cubicBezTo>
                  <a:pt x="3133" y="37695"/>
                  <a:pt x="2857" y="37169"/>
                  <a:pt x="2882" y="36592"/>
                </a:cubicBezTo>
                <a:cubicBezTo>
                  <a:pt x="2907" y="36041"/>
                  <a:pt x="3008" y="35490"/>
                  <a:pt x="3133" y="34938"/>
                </a:cubicBezTo>
                <a:cubicBezTo>
                  <a:pt x="3434" y="33760"/>
                  <a:pt x="3709" y="32557"/>
                  <a:pt x="4035" y="31379"/>
                </a:cubicBezTo>
                <a:cubicBezTo>
                  <a:pt x="4536" y="29625"/>
                  <a:pt x="4486" y="27871"/>
                  <a:pt x="4035" y="26116"/>
                </a:cubicBezTo>
                <a:cubicBezTo>
                  <a:pt x="3509" y="24061"/>
                  <a:pt x="2882" y="22056"/>
                  <a:pt x="1729" y="20252"/>
                </a:cubicBezTo>
                <a:cubicBezTo>
                  <a:pt x="1479" y="19876"/>
                  <a:pt x="1303" y="19450"/>
                  <a:pt x="1078" y="19074"/>
                </a:cubicBezTo>
                <a:cubicBezTo>
                  <a:pt x="0" y="17495"/>
                  <a:pt x="50" y="16517"/>
                  <a:pt x="1454" y="14938"/>
                </a:cubicBezTo>
                <a:cubicBezTo>
                  <a:pt x="3810" y="12282"/>
                  <a:pt x="5915" y="9399"/>
                  <a:pt x="8296" y="6743"/>
                </a:cubicBezTo>
                <a:cubicBezTo>
                  <a:pt x="10301" y="4512"/>
                  <a:pt x="12506" y="2507"/>
                  <a:pt x="14662" y="402"/>
                </a:cubicBezTo>
                <a:cubicBezTo>
                  <a:pt x="14812" y="251"/>
                  <a:pt x="15063" y="226"/>
                  <a:pt x="15639"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8"/>
          <p:cNvSpPr/>
          <p:nvPr/>
        </p:nvSpPr>
        <p:spPr>
          <a:xfrm>
            <a:off x="4048783" y="1585888"/>
            <a:ext cx="1304604" cy="806908"/>
          </a:xfrm>
          <a:custGeom>
            <a:avLst/>
            <a:gdLst/>
            <a:ahLst/>
            <a:cxnLst/>
            <a:rect l="l" t="t" r="r" b="b"/>
            <a:pathLst>
              <a:path w="49600" h="30678" extrusionOk="0">
                <a:moveTo>
                  <a:pt x="36141" y="30677"/>
                </a:moveTo>
                <a:cubicBezTo>
                  <a:pt x="34888" y="29524"/>
                  <a:pt x="33885" y="28647"/>
                  <a:pt x="32908" y="27745"/>
                </a:cubicBezTo>
                <a:cubicBezTo>
                  <a:pt x="29299" y="24512"/>
                  <a:pt x="25063" y="22757"/>
                  <a:pt x="20251" y="22306"/>
                </a:cubicBezTo>
                <a:cubicBezTo>
                  <a:pt x="17194" y="22031"/>
                  <a:pt x="14311" y="22908"/>
                  <a:pt x="11404" y="23685"/>
                </a:cubicBezTo>
                <a:cubicBezTo>
                  <a:pt x="10778" y="23835"/>
                  <a:pt x="10151" y="24111"/>
                  <a:pt x="9374" y="24386"/>
                </a:cubicBezTo>
                <a:cubicBezTo>
                  <a:pt x="9048" y="23935"/>
                  <a:pt x="8647" y="23534"/>
                  <a:pt x="8422" y="23083"/>
                </a:cubicBezTo>
                <a:cubicBezTo>
                  <a:pt x="6717" y="19700"/>
                  <a:pt x="5038" y="16316"/>
                  <a:pt x="3384" y="12908"/>
                </a:cubicBezTo>
                <a:cubicBezTo>
                  <a:pt x="2482" y="11003"/>
                  <a:pt x="1605" y="9073"/>
                  <a:pt x="752" y="7143"/>
                </a:cubicBezTo>
                <a:cubicBezTo>
                  <a:pt x="452" y="6441"/>
                  <a:pt x="276" y="5690"/>
                  <a:pt x="1" y="4888"/>
                </a:cubicBezTo>
                <a:cubicBezTo>
                  <a:pt x="2056" y="3509"/>
                  <a:pt x="4136" y="2607"/>
                  <a:pt x="6442" y="2131"/>
                </a:cubicBezTo>
                <a:cubicBezTo>
                  <a:pt x="9073" y="1604"/>
                  <a:pt x="11655" y="1003"/>
                  <a:pt x="14286" y="502"/>
                </a:cubicBezTo>
                <a:cubicBezTo>
                  <a:pt x="15590" y="251"/>
                  <a:pt x="16943" y="0"/>
                  <a:pt x="18246" y="50"/>
                </a:cubicBezTo>
                <a:cubicBezTo>
                  <a:pt x="21128" y="151"/>
                  <a:pt x="24011" y="401"/>
                  <a:pt x="26893" y="677"/>
                </a:cubicBezTo>
                <a:cubicBezTo>
                  <a:pt x="28898" y="878"/>
                  <a:pt x="30778" y="1579"/>
                  <a:pt x="32607" y="2482"/>
                </a:cubicBezTo>
                <a:cubicBezTo>
                  <a:pt x="34186" y="3259"/>
                  <a:pt x="35890" y="3860"/>
                  <a:pt x="37520" y="4562"/>
                </a:cubicBezTo>
                <a:cubicBezTo>
                  <a:pt x="41304" y="6216"/>
                  <a:pt x="44587" y="8747"/>
                  <a:pt x="48046" y="10978"/>
                </a:cubicBezTo>
                <a:cubicBezTo>
                  <a:pt x="49299" y="11805"/>
                  <a:pt x="49600" y="12858"/>
                  <a:pt x="48873" y="14161"/>
                </a:cubicBezTo>
                <a:cubicBezTo>
                  <a:pt x="47695" y="16291"/>
                  <a:pt x="46517" y="18472"/>
                  <a:pt x="45038" y="20401"/>
                </a:cubicBezTo>
                <a:cubicBezTo>
                  <a:pt x="42908" y="23259"/>
                  <a:pt x="40527" y="25915"/>
                  <a:pt x="38221" y="28622"/>
                </a:cubicBezTo>
                <a:cubicBezTo>
                  <a:pt x="37670" y="29299"/>
                  <a:pt x="36993" y="29850"/>
                  <a:pt x="36141" y="30677"/>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8"/>
          <p:cNvSpPr/>
          <p:nvPr/>
        </p:nvSpPr>
        <p:spPr>
          <a:xfrm>
            <a:off x="3673031" y="3039414"/>
            <a:ext cx="1971741" cy="942708"/>
          </a:xfrm>
          <a:custGeom>
            <a:avLst/>
            <a:gdLst/>
            <a:ahLst/>
            <a:cxnLst/>
            <a:rect l="l" t="t" r="r" b="b"/>
            <a:pathLst>
              <a:path w="74964" h="35841" extrusionOk="0">
                <a:moveTo>
                  <a:pt x="16241" y="4587"/>
                </a:moveTo>
                <a:cubicBezTo>
                  <a:pt x="16743" y="5038"/>
                  <a:pt x="17094" y="5314"/>
                  <a:pt x="17344" y="5665"/>
                </a:cubicBezTo>
                <a:cubicBezTo>
                  <a:pt x="19876" y="9074"/>
                  <a:pt x="23610" y="10527"/>
                  <a:pt x="27419" y="11830"/>
                </a:cubicBezTo>
                <a:cubicBezTo>
                  <a:pt x="28547" y="12206"/>
                  <a:pt x="29825" y="12357"/>
                  <a:pt x="31028" y="12257"/>
                </a:cubicBezTo>
                <a:cubicBezTo>
                  <a:pt x="33911" y="12031"/>
                  <a:pt x="36793" y="11755"/>
                  <a:pt x="39625" y="11204"/>
                </a:cubicBezTo>
                <a:cubicBezTo>
                  <a:pt x="44412" y="10277"/>
                  <a:pt x="48196" y="7695"/>
                  <a:pt x="50903" y="3585"/>
                </a:cubicBezTo>
                <a:cubicBezTo>
                  <a:pt x="51680" y="2407"/>
                  <a:pt x="52156" y="978"/>
                  <a:pt x="53259" y="1"/>
                </a:cubicBezTo>
                <a:cubicBezTo>
                  <a:pt x="55139" y="151"/>
                  <a:pt x="56793" y="778"/>
                  <a:pt x="58422" y="1480"/>
                </a:cubicBezTo>
                <a:cubicBezTo>
                  <a:pt x="61680" y="2933"/>
                  <a:pt x="64989" y="4186"/>
                  <a:pt x="68422" y="5164"/>
                </a:cubicBezTo>
                <a:cubicBezTo>
                  <a:pt x="70227" y="5690"/>
                  <a:pt x="71956" y="6417"/>
                  <a:pt x="73735" y="7119"/>
                </a:cubicBezTo>
                <a:cubicBezTo>
                  <a:pt x="74111" y="7269"/>
                  <a:pt x="74437" y="7570"/>
                  <a:pt x="74638" y="7720"/>
                </a:cubicBezTo>
                <a:cubicBezTo>
                  <a:pt x="74964" y="8497"/>
                  <a:pt x="74688" y="9023"/>
                  <a:pt x="74437" y="9500"/>
                </a:cubicBezTo>
                <a:cubicBezTo>
                  <a:pt x="73560" y="11154"/>
                  <a:pt x="72733" y="12883"/>
                  <a:pt x="71655" y="14412"/>
                </a:cubicBezTo>
                <a:cubicBezTo>
                  <a:pt x="68046" y="19500"/>
                  <a:pt x="64262" y="24412"/>
                  <a:pt x="58898" y="27871"/>
                </a:cubicBezTo>
                <a:cubicBezTo>
                  <a:pt x="55615" y="30001"/>
                  <a:pt x="52207" y="31856"/>
                  <a:pt x="48497" y="33109"/>
                </a:cubicBezTo>
                <a:cubicBezTo>
                  <a:pt x="47044" y="33610"/>
                  <a:pt x="45515" y="33886"/>
                  <a:pt x="43986" y="34212"/>
                </a:cubicBezTo>
                <a:cubicBezTo>
                  <a:pt x="42582" y="34512"/>
                  <a:pt x="41129" y="34663"/>
                  <a:pt x="39725" y="35039"/>
                </a:cubicBezTo>
                <a:cubicBezTo>
                  <a:pt x="37445" y="35640"/>
                  <a:pt x="35139" y="35841"/>
                  <a:pt x="32808" y="35790"/>
                </a:cubicBezTo>
                <a:cubicBezTo>
                  <a:pt x="29575" y="35665"/>
                  <a:pt x="26367" y="35415"/>
                  <a:pt x="23209" y="34613"/>
                </a:cubicBezTo>
                <a:cubicBezTo>
                  <a:pt x="21830" y="34262"/>
                  <a:pt x="20402" y="33861"/>
                  <a:pt x="19124" y="33259"/>
                </a:cubicBezTo>
                <a:cubicBezTo>
                  <a:pt x="15515" y="31555"/>
                  <a:pt x="11931" y="29750"/>
                  <a:pt x="8397" y="27921"/>
                </a:cubicBezTo>
                <a:cubicBezTo>
                  <a:pt x="7319" y="27369"/>
                  <a:pt x="6291" y="26643"/>
                  <a:pt x="5389" y="25841"/>
                </a:cubicBezTo>
                <a:cubicBezTo>
                  <a:pt x="3835" y="24412"/>
                  <a:pt x="2382" y="22883"/>
                  <a:pt x="953" y="21329"/>
                </a:cubicBezTo>
                <a:cubicBezTo>
                  <a:pt x="26" y="20377"/>
                  <a:pt x="1" y="19324"/>
                  <a:pt x="978" y="18372"/>
                </a:cubicBezTo>
                <a:cubicBezTo>
                  <a:pt x="3885" y="15615"/>
                  <a:pt x="6768" y="12833"/>
                  <a:pt x="9800" y="10251"/>
                </a:cubicBezTo>
                <a:cubicBezTo>
                  <a:pt x="11655" y="8647"/>
                  <a:pt x="13635" y="7219"/>
                  <a:pt x="15189" y="5314"/>
                </a:cubicBezTo>
                <a:cubicBezTo>
                  <a:pt x="15389" y="5063"/>
                  <a:pt x="15740" y="4938"/>
                  <a:pt x="16241" y="4587"/>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8"/>
          <p:cNvSpPr/>
          <p:nvPr/>
        </p:nvSpPr>
        <p:spPr>
          <a:xfrm>
            <a:off x="3353987" y="1738808"/>
            <a:ext cx="865563" cy="1780574"/>
          </a:xfrm>
          <a:custGeom>
            <a:avLst/>
            <a:gdLst/>
            <a:ahLst/>
            <a:cxnLst/>
            <a:rect l="l" t="t" r="r" b="b"/>
            <a:pathLst>
              <a:path w="32908" h="67696" extrusionOk="0">
                <a:moveTo>
                  <a:pt x="10602" y="67696"/>
                </a:moveTo>
                <a:cubicBezTo>
                  <a:pt x="10201" y="67395"/>
                  <a:pt x="9675" y="67119"/>
                  <a:pt x="9349" y="66718"/>
                </a:cubicBezTo>
                <a:cubicBezTo>
                  <a:pt x="8597" y="65766"/>
                  <a:pt x="7795" y="64788"/>
                  <a:pt x="7294" y="63685"/>
                </a:cubicBezTo>
                <a:cubicBezTo>
                  <a:pt x="5063" y="58848"/>
                  <a:pt x="2657" y="54061"/>
                  <a:pt x="1304" y="48848"/>
                </a:cubicBezTo>
                <a:cubicBezTo>
                  <a:pt x="376" y="45264"/>
                  <a:pt x="0" y="41655"/>
                  <a:pt x="677" y="37946"/>
                </a:cubicBezTo>
                <a:cubicBezTo>
                  <a:pt x="802" y="37194"/>
                  <a:pt x="953" y="36417"/>
                  <a:pt x="1003" y="35640"/>
                </a:cubicBezTo>
                <a:cubicBezTo>
                  <a:pt x="1203" y="30903"/>
                  <a:pt x="2557" y="26442"/>
                  <a:pt x="4035" y="22006"/>
                </a:cubicBezTo>
                <a:cubicBezTo>
                  <a:pt x="4637" y="20227"/>
                  <a:pt x="5439" y="18472"/>
                  <a:pt x="6391" y="16868"/>
                </a:cubicBezTo>
                <a:cubicBezTo>
                  <a:pt x="9825" y="11054"/>
                  <a:pt x="14035" y="5916"/>
                  <a:pt x="19750" y="2181"/>
                </a:cubicBezTo>
                <a:cubicBezTo>
                  <a:pt x="20401" y="1755"/>
                  <a:pt x="21078" y="1354"/>
                  <a:pt x="21755" y="978"/>
                </a:cubicBezTo>
                <a:cubicBezTo>
                  <a:pt x="22331" y="653"/>
                  <a:pt x="22933" y="377"/>
                  <a:pt x="23660" y="1"/>
                </a:cubicBezTo>
                <a:cubicBezTo>
                  <a:pt x="24086" y="577"/>
                  <a:pt x="24562" y="1054"/>
                  <a:pt x="24812" y="1630"/>
                </a:cubicBezTo>
                <a:cubicBezTo>
                  <a:pt x="25815" y="3735"/>
                  <a:pt x="26717" y="5891"/>
                  <a:pt x="27670" y="8021"/>
                </a:cubicBezTo>
                <a:cubicBezTo>
                  <a:pt x="28848" y="10653"/>
                  <a:pt x="30000" y="13309"/>
                  <a:pt x="31178" y="15941"/>
                </a:cubicBezTo>
                <a:cubicBezTo>
                  <a:pt x="31504" y="16643"/>
                  <a:pt x="31880" y="17344"/>
                  <a:pt x="32181" y="18046"/>
                </a:cubicBezTo>
                <a:cubicBezTo>
                  <a:pt x="32908" y="19750"/>
                  <a:pt x="32833" y="20277"/>
                  <a:pt x="31379" y="21530"/>
                </a:cubicBezTo>
                <a:cubicBezTo>
                  <a:pt x="27269" y="25089"/>
                  <a:pt x="25063" y="29776"/>
                  <a:pt x="23559" y="34863"/>
                </a:cubicBezTo>
                <a:cubicBezTo>
                  <a:pt x="22833" y="37370"/>
                  <a:pt x="22807" y="39951"/>
                  <a:pt x="23359" y="42482"/>
                </a:cubicBezTo>
                <a:cubicBezTo>
                  <a:pt x="23985" y="45314"/>
                  <a:pt x="24812" y="48071"/>
                  <a:pt x="26417" y="50553"/>
                </a:cubicBezTo>
                <a:cubicBezTo>
                  <a:pt x="26717" y="51004"/>
                  <a:pt x="26918" y="51505"/>
                  <a:pt x="27193" y="52031"/>
                </a:cubicBezTo>
                <a:cubicBezTo>
                  <a:pt x="26818" y="52457"/>
                  <a:pt x="26542" y="52783"/>
                  <a:pt x="26241" y="53084"/>
                </a:cubicBezTo>
                <a:cubicBezTo>
                  <a:pt x="21955" y="57144"/>
                  <a:pt x="17469" y="60979"/>
                  <a:pt x="13584" y="65440"/>
                </a:cubicBezTo>
                <a:cubicBezTo>
                  <a:pt x="12983" y="66091"/>
                  <a:pt x="12306" y="66668"/>
                  <a:pt x="11604" y="67244"/>
                </a:cubicBezTo>
                <a:cubicBezTo>
                  <a:pt x="11379" y="67445"/>
                  <a:pt x="11028" y="67495"/>
                  <a:pt x="10602" y="67696"/>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8"/>
          <p:cNvSpPr/>
          <p:nvPr/>
        </p:nvSpPr>
        <p:spPr>
          <a:xfrm>
            <a:off x="542002" y="1525851"/>
            <a:ext cx="1008555" cy="586480"/>
          </a:xfrm>
          <a:custGeom>
            <a:avLst/>
            <a:gdLst/>
            <a:ahLst/>
            <a:cxnLst/>
            <a:rect l="l" t="t" r="r" b="b"/>
            <a:pathLst>
              <a:path w="36292" h="21104" extrusionOk="0">
                <a:moveTo>
                  <a:pt x="10978" y="8071"/>
                </a:moveTo>
                <a:cubicBezTo>
                  <a:pt x="11103" y="7344"/>
                  <a:pt x="11179" y="6768"/>
                  <a:pt x="11329" y="6191"/>
                </a:cubicBezTo>
                <a:cubicBezTo>
                  <a:pt x="11429" y="5790"/>
                  <a:pt x="11605" y="5414"/>
                  <a:pt x="11780" y="5038"/>
                </a:cubicBezTo>
                <a:cubicBezTo>
                  <a:pt x="13008" y="2281"/>
                  <a:pt x="15189" y="778"/>
                  <a:pt x="18121" y="402"/>
                </a:cubicBezTo>
                <a:cubicBezTo>
                  <a:pt x="21003" y="1"/>
                  <a:pt x="23209" y="1254"/>
                  <a:pt x="24512" y="3860"/>
                </a:cubicBezTo>
                <a:cubicBezTo>
                  <a:pt x="25114" y="5063"/>
                  <a:pt x="25515" y="6342"/>
                  <a:pt x="25389" y="7695"/>
                </a:cubicBezTo>
                <a:cubicBezTo>
                  <a:pt x="25364" y="7921"/>
                  <a:pt x="25615" y="8146"/>
                  <a:pt x="25840" y="8121"/>
                </a:cubicBezTo>
                <a:cubicBezTo>
                  <a:pt x="26166" y="8121"/>
                  <a:pt x="26467" y="8071"/>
                  <a:pt x="26793" y="8021"/>
                </a:cubicBezTo>
                <a:cubicBezTo>
                  <a:pt x="28271" y="7896"/>
                  <a:pt x="29500" y="8372"/>
                  <a:pt x="30477" y="9500"/>
                </a:cubicBezTo>
                <a:cubicBezTo>
                  <a:pt x="30828" y="9901"/>
                  <a:pt x="31179" y="10352"/>
                  <a:pt x="31454" y="10803"/>
                </a:cubicBezTo>
                <a:cubicBezTo>
                  <a:pt x="32231" y="12006"/>
                  <a:pt x="32457" y="13259"/>
                  <a:pt x="31680" y="14562"/>
                </a:cubicBezTo>
                <a:cubicBezTo>
                  <a:pt x="31580" y="14713"/>
                  <a:pt x="31530" y="14913"/>
                  <a:pt x="31505" y="15089"/>
                </a:cubicBezTo>
                <a:cubicBezTo>
                  <a:pt x="31454" y="15314"/>
                  <a:pt x="31855" y="15640"/>
                  <a:pt x="32056" y="15515"/>
                </a:cubicBezTo>
                <a:cubicBezTo>
                  <a:pt x="32382" y="15314"/>
                  <a:pt x="32632" y="15064"/>
                  <a:pt x="33008" y="14788"/>
                </a:cubicBezTo>
                <a:cubicBezTo>
                  <a:pt x="33284" y="14888"/>
                  <a:pt x="33635" y="14963"/>
                  <a:pt x="33936" y="15164"/>
                </a:cubicBezTo>
                <a:cubicBezTo>
                  <a:pt x="34387" y="15439"/>
                  <a:pt x="34788" y="15815"/>
                  <a:pt x="35239" y="16166"/>
                </a:cubicBezTo>
                <a:cubicBezTo>
                  <a:pt x="36216" y="16918"/>
                  <a:pt x="36292" y="17921"/>
                  <a:pt x="35991" y="19023"/>
                </a:cubicBezTo>
                <a:cubicBezTo>
                  <a:pt x="35916" y="19324"/>
                  <a:pt x="35740" y="19625"/>
                  <a:pt x="35540" y="19851"/>
                </a:cubicBezTo>
                <a:cubicBezTo>
                  <a:pt x="34888" y="20627"/>
                  <a:pt x="34036" y="21003"/>
                  <a:pt x="33033" y="21079"/>
                </a:cubicBezTo>
                <a:cubicBezTo>
                  <a:pt x="32758" y="21104"/>
                  <a:pt x="32482" y="21079"/>
                  <a:pt x="32206" y="21079"/>
                </a:cubicBezTo>
                <a:cubicBezTo>
                  <a:pt x="23760" y="21079"/>
                  <a:pt x="15314" y="21079"/>
                  <a:pt x="6868" y="21079"/>
                </a:cubicBezTo>
                <a:cubicBezTo>
                  <a:pt x="5940" y="21079"/>
                  <a:pt x="5038" y="21079"/>
                  <a:pt x="4111" y="21079"/>
                </a:cubicBezTo>
                <a:cubicBezTo>
                  <a:pt x="1780" y="21104"/>
                  <a:pt x="1" y="19349"/>
                  <a:pt x="26" y="17018"/>
                </a:cubicBezTo>
                <a:cubicBezTo>
                  <a:pt x="26" y="16442"/>
                  <a:pt x="126" y="15815"/>
                  <a:pt x="301" y="15264"/>
                </a:cubicBezTo>
                <a:cubicBezTo>
                  <a:pt x="652" y="14211"/>
                  <a:pt x="1404" y="13585"/>
                  <a:pt x="2532" y="13535"/>
                </a:cubicBezTo>
                <a:cubicBezTo>
                  <a:pt x="3083" y="13510"/>
                  <a:pt x="3635" y="13535"/>
                  <a:pt x="4186" y="13560"/>
                </a:cubicBezTo>
                <a:cubicBezTo>
                  <a:pt x="4562" y="13560"/>
                  <a:pt x="4913" y="13610"/>
                  <a:pt x="5289" y="13610"/>
                </a:cubicBezTo>
                <a:cubicBezTo>
                  <a:pt x="5790" y="13610"/>
                  <a:pt x="6016" y="13209"/>
                  <a:pt x="5740" y="12758"/>
                </a:cubicBezTo>
                <a:cubicBezTo>
                  <a:pt x="5389" y="12231"/>
                  <a:pt x="5239" y="11705"/>
                  <a:pt x="5264" y="11079"/>
                </a:cubicBezTo>
                <a:cubicBezTo>
                  <a:pt x="5339" y="9600"/>
                  <a:pt x="5991" y="8572"/>
                  <a:pt x="7419" y="8021"/>
                </a:cubicBezTo>
                <a:cubicBezTo>
                  <a:pt x="8347" y="7670"/>
                  <a:pt x="9274" y="7545"/>
                  <a:pt x="10226" y="7820"/>
                </a:cubicBezTo>
                <a:cubicBezTo>
                  <a:pt x="10452" y="7896"/>
                  <a:pt x="10652" y="7971"/>
                  <a:pt x="10978" y="80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8"/>
          <p:cNvSpPr/>
          <p:nvPr/>
        </p:nvSpPr>
        <p:spPr>
          <a:xfrm>
            <a:off x="515896" y="1501840"/>
            <a:ext cx="1062162" cy="635224"/>
          </a:xfrm>
          <a:custGeom>
            <a:avLst/>
            <a:gdLst/>
            <a:ahLst/>
            <a:cxnLst/>
            <a:rect l="l" t="t" r="r" b="b"/>
            <a:pathLst>
              <a:path w="38221" h="22858" extrusionOk="0">
                <a:moveTo>
                  <a:pt x="11930" y="8998"/>
                </a:moveTo>
                <a:cubicBezTo>
                  <a:pt x="11604" y="8898"/>
                  <a:pt x="11404" y="8823"/>
                  <a:pt x="11178" y="8747"/>
                </a:cubicBezTo>
                <a:cubicBezTo>
                  <a:pt x="10226" y="8472"/>
                  <a:pt x="9299" y="8597"/>
                  <a:pt x="8371" y="8948"/>
                </a:cubicBezTo>
                <a:cubicBezTo>
                  <a:pt x="6943" y="9499"/>
                  <a:pt x="6291" y="10527"/>
                  <a:pt x="6216" y="12006"/>
                </a:cubicBezTo>
                <a:cubicBezTo>
                  <a:pt x="6191" y="12632"/>
                  <a:pt x="6341" y="13158"/>
                  <a:pt x="6692" y="13685"/>
                </a:cubicBezTo>
                <a:cubicBezTo>
                  <a:pt x="6968" y="14136"/>
                  <a:pt x="6742" y="14537"/>
                  <a:pt x="6241" y="14537"/>
                </a:cubicBezTo>
                <a:cubicBezTo>
                  <a:pt x="5865" y="14537"/>
                  <a:pt x="5514" y="14487"/>
                  <a:pt x="5138" y="14487"/>
                </a:cubicBezTo>
                <a:cubicBezTo>
                  <a:pt x="4587" y="14462"/>
                  <a:pt x="4035" y="14437"/>
                  <a:pt x="3484" y="14462"/>
                </a:cubicBezTo>
                <a:cubicBezTo>
                  <a:pt x="2356" y="14512"/>
                  <a:pt x="1604" y="15138"/>
                  <a:pt x="1253" y="16191"/>
                </a:cubicBezTo>
                <a:cubicBezTo>
                  <a:pt x="1078" y="16742"/>
                  <a:pt x="978" y="17369"/>
                  <a:pt x="978" y="17945"/>
                </a:cubicBezTo>
                <a:cubicBezTo>
                  <a:pt x="953" y="20276"/>
                  <a:pt x="2732" y="22031"/>
                  <a:pt x="5063" y="22006"/>
                </a:cubicBezTo>
                <a:cubicBezTo>
                  <a:pt x="5990" y="22006"/>
                  <a:pt x="6892" y="22006"/>
                  <a:pt x="7820" y="22006"/>
                </a:cubicBezTo>
                <a:cubicBezTo>
                  <a:pt x="16266" y="22006"/>
                  <a:pt x="24712" y="22006"/>
                  <a:pt x="33158" y="22006"/>
                </a:cubicBezTo>
                <a:cubicBezTo>
                  <a:pt x="33434" y="22006"/>
                  <a:pt x="33710" y="22031"/>
                  <a:pt x="33985" y="22006"/>
                </a:cubicBezTo>
                <a:cubicBezTo>
                  <a:pt x="34988" y="21930"/>
                  <a:pt x="35840" y="21554"/>
                  <a:pt x="36492" y="20778"/>
                </a:cubicBezTo>
                <a:cubicBezTo>
                  <a:pt x="36692" y="20552"/>
                  <a:pt x="36868" y="20251"/>
                  <a:pt x="36943" y="19950"/>
                </a:cubicBezTo>
                <a:cubicBezTo>
                  <a:pt x="37244" y="18848"/>
                  <a:pt x="37168" y="17845"/>
                  <a:pt x="36191" y="17093"/>
                </a:cubicBezTo>
                <a:cubicBezTo>
                  <a:pt x="35740" y="16742"/>
                  <a:pt x="35339" y="16366"/>
                  <a:pt x="34888" y="16091"/>
                </a:cubicBezTo>
                <a:cubicBezTo>
                  <a:pt x="34587" y="15890"/>
                  <a:pt x="34236" y="15815"/>
                  <a:pt x="33960" y="15715"/>
                </a:cubicBezTo>
                <a:cubicBezTo>
                  <a:pt x="33584" y="15991"/>
                  <a:pt x="33334" y="16241"/>
                  <a:pt x="33008" y="16442"/>
                </a:cubicBezTo>
                <a:cubicBezTo>
                  <a:pt x="32807" y="16567"/>
                  <a:pt x="32406" y="16241"/>
                  <a:pt x="32457" y="16016"/>
                </a:cubicBezTo>
                <a:cubicBezTo>
                  <a:pt x="32482" y="15840"/>
                  <a:pt x="32532" y="15640"/>
                  <a:pt x="32632" y="15489"/>
                </a:cubicBezTo>
                <a:cubicBezTo>
                  <a:pt x="33409" y="14186"/>
                  <a:pt x="33183" y="12933"/>
                  <a:pt x="32406" y="11730"/>
                </a:cubicBezTo>
                <a:cubicBezTo>
                  <a:pt x="32131" y="11279"/>
                  <a:pt x="31780" y="10828"/>
                  <a:pt x="31429" y="10427"/>
                </a:cubicBezTo>
                <a:cubicBezTo>
                  <a:pt x="30452" y="9299"/>
                  <a:pt x="29223" y="8823"/>
                  <a:pt x="27745" y="8948"/>
                </a:cubicBezTo>
                <a:cubicBezTo>
                  <a:pt x="27419" y="8998"/>
                  <a:pt x="27118" y="9048"/>
                  <a:pt x="26792" y="9048"/>
                </a:cubicBezTo>
                <a:cubicBezTo>
                  <a:pt x="26567" y="9073"/>
                  <a:pt x="26316" y="8848"/>
                  <a:pt x="26341" y="8622"/>
                </a:cubicBezTo>
                <a:cubicBezTo>
                  <a:pt x="26467" y="7269"/>
                  <a:pt x="26066" y="5990"/>
                  <a:pt x="25464" y="4787"/>
                </a:cubicBezTo>
                <a:cubicBezTo>
                  <a:pt x="24161" y="2181"/>
                  <a:pt x="21955" y="928"/>
                  <a:pt x="19073" y="1329"/>
                </a:cubicBezTo>
                <a:cubicBezTo>
                  <a:pt x="16141" y="1705"/>
                  <a:pt x="13960" y="3208"/>
                  <a:pt x="12732" y="5965"/>
                </a:cubicBezTo>
                <a:cubicBezTo>
                  <a:pt x="12557" y="6341"/>
                  <a:pt x="12381" y="6717"/>
                  <a:pt x="12281" y="7118"/>
                </a:cubicBezTo>
                <a:cubicBezTo>
                  <a:pt x="12131" y="7695"/>
                  <a:pt x="12055" y="8271"/>
                  <a:pt x="11930" y="8998"/>
                </a:cubicBezTo>
                <a:close/>
                <a:moveTo>
                  <a:pt x="11304" y="7845"/>
                </a:moveTo>
                <a:cubicBezTo>
                  <a:pt x="11429" y="7394"/>
                  <a:pt x="11529" y="7043"/>
                  <a:pt x="11604" y="6692"/>
                </a:cubicBezTo>
                <a:cubicBezTo>
                  <a:pt x="12431" y="3584"/>
                  <a:pt x="14487" y="1680"/>
                  <a:pt x="17494" y="727"/>
                </a:cubicBezTo>
                <a:cubicBezTo>
                  <a:pt x="18071" y="552"/>
                  <a:pt x="18672" y="452"/>
                  <a:pt x="19248" y="376"/>
                </a:cubicBezTo>
                <a:cubicBezTo>
                  <a:pt x="22181" y="0"/>
                  <a:pt x="24311" y="1304"/>
                  <a:pt x="25890" y="3660"/>
                </a:cubicBezTo>
                <a:cubicBezTo>
                  <a:pt x="26517" y="4562"/>
                  <a:pt x="26918" y="5589"/>
                  <a:pt x="27143" y="6692"/>
                </a:cubicBezTo>
                <a:cubicBezTo>
                  <a:pt x="27218" y="7118"/>
                  <a:pt x="27344" y="7569"/>
                  <a:pt x="27469" y="8046"/>
                </a:cubicBezTo>
                <a:cubicBezTo>
                  <a:pt x="27820" y="8071"/>
                  <a:pt x="28146" y="8096"/>
                  <a:pt x="28447" y="8096"/>
                </a:cubicBezTo>
                <a:cubicBezTo>
                  <a:pt x="29725" y="8071"/>
                  <a:pt x="30777" y="8547"/>
                  <a:pt x="31705" y="9374"/>
                </a:cubicBezTo>
                <a:cubicBezTo>
                  <a:pt x="32507" y="10101"/>
                  <a:pt x="33108" y="10953"/>
                  <a:pt x="33609" y="11880"/>
                </a:cubicBezTo>
                <a:cubicBezTo>
                  <a:pt x="33860" y="12381"/>
                  <a:pt x="34010" y="12908"/>
                  <a:pt x="34036" y="13459"/>
                </a:cubicBezTo>
                <a:cubicBezTo>
                  <a:pt x="34036" y="13835"/>
                  <a:pt x="34036" y="14186"/>
                  <a:pt x="34036" y="14462"/>
                </a:cubicBezTo>
                <a:cubicBezTo>
                  <a:pt x="34311" y="14863"/>
                  <a:pt x="34637" y="14888"/>
                  <a:pt x="34938" y="15013"/>
                </a:cubicBezTo>
                <a:cubicBezTo>
                  <a:pt x="35940" y="15489"/>
                  <a:pt x="36767" y="16216"/>
                  <a:pt x="37469" y="17093"/>
                </a:cubicBezTo>
                <a:cubicBezTo>
                  <a:pt x="37945" y="17695"/>
                  <a:pt x="38221" y="18346"/>
                  <a:pt x="37970" y="19148"/>
                </a:cubicBezTo>
                <a:cubicBezTo>
                  <a:pt x="37895" y="19349"/>
                  <a:pt x="37895" y="19600"/>
                  <a:pt x="37870" y="19825"/>
                </a:cubicBezTo>
                <a:cubicBezTo>
                  <a:pt x="37645" y="21279"/>
                  <a:pt x="36692" y="22281"/>
                  <a:pt x="35239" y="22657"/>
                </a:cubicBezTo>
                <a:cubicBezTo>
                  <a:pt x="34487" y="22833"/>
                  <a:pt x="33710" y="22833"/>
                  <a:pt x="32908" y="22833"/>
                </a:cubicBezTo>
                <a:cubicBezTo>
                  <a:pt x="27644" y="22833"/>
                  <a:pt x="22356" y="22833"/>
                  <a:pt x="17093" y="22833"/>
                </a:cubicBezTo>
                <a:cubicBezTo>
                  <a:pt x="13384" y="22858"/>
                  <a:pt x="9649" y="22858"/>
                  <a:pt x="5940" y="22833"/>
                </a:cubicBezTo>
                <a:cubicBezTo>
                  <a:pt x="5389" y="22833"/>
                  <a:pt x="4837" y="22833"/>
                  <a:pt x="4286" y="22783"/>
                </a:cubicBezTo>
                <a:cubicBezTo>
                  <a:pt x="1980" y="22607"/>
                  <a:pt x="176" y="20803"/>
                  <a:pt x="50" y="18497"/>
                </a:cubicBezTo>
                <a:cubicBezTo>
                  <a:pt x="0" y="17620"/>
                  <a:pt x="25" y="16767"/>
                  <a:pt x="301" y="15915"/>
                </a:cubicBezTo>
                <a:cubicBezTo>
                  <a:pt x="827" y="14412"/>
                  <a:pt x="1980" y="13509"/>
                  <a:pt x="3584" y="13434"/>
                </a:cubicBezTo>
                <a:cubicBezTo>
                  <a:pt x="4085" y="13409"/>
                  <a:pt x="4612" y="13434"/>
                  <a:pt x="5163" y="13434"/>
                </a:cubicBezTo>
                <a:cubicBezTo>
                  <a:pt x="5213" y="13108"/>
                  <a:pt x="5288" y="12858"/>
                  <a:pt x="5288" y="12607"/>
                </a:cubicBezTo>
                <a:cubicBezTo>
                  <a:pt x="5263" y="11905"/>
                  <a:pt x="5288" y="11229"/>
                  <a:pt x="5489" y="10552"/>
                </a:cubicBezTo>
                <a:cubicBezTo>
                  <a:pt x="5765" y="9675"/>
                  <a:pt x="6291" y="8998"/>
                  <a:pt x="7068" y="8547"/>
                </a:cubicBezTo>
                <a:cubicBezTo>
                  <a:pt x="8121" y="7920"/>
                  <a:pt x="9248" y="7569"/>
                  <a:pt x="10476" y="7745"/>
                </a:cubicBezTo>
                <a:cubicBezTo>
                  <a:pt x="10702" y="7795"/>
                  <a:pt x="10928" y="7820"/>
                  <a:pt x="11304" y="7845"/>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8"/>
          <p:cNvSpPr/>
          <p:nvPr/>
        </p:nvSpPr>
        <p:spPr>
          <a:xfrm>
            <a:off x="799354" y="2198341"/>
            <a:ext cx="493856" cy="561386"/>
          </a:xfrm>
          <a:custGeom>
            <a:avLst/>
            <a:gdLst/>
            <a:ahLst/>
            <a:cxnLst/>
            <a:rect l="l" t="t" r="r" b="b"/>
            <a:pathLst>
              <a:path w="17771" h="20201" extrusionOk="0">
                <a:moveTo>
                  <a:pt x="8823" y="20201"/>
                </a:moveTo>
                <a:cubicBezTo>
                  <a:pt x="8171" y="19499"/>
                  <a:pt x="7595" y="18973"/>
                  <a:pt x="7094" y="18371"/>
                </a:cubicBezTo>
                <a:cubicBezTo>
                  <a:pt x="4738" y="15489"/>
                  <a:pt x="2307" y="12682"/>
                  <a:pt x="1" y="9750"/>
                </a:cubicBezTo>
                <a:cubicBezTo>
                  <a:pt x="1" y="9725"/>
                  <a:pt x="26" y="9649"/>
                  <a:pt x="26" y="9599"/>
                </a:cubicBezTo>
                <a:cubicBezTo>
                  <a:pt x="151" y="9374"/>
                  <a:pt x="352" y="9449"/>
                  <a:pt x="527" y="9449"/>
                </a:cubicBezTo>
                <a:cubicBezTo>
                  <a:pt x="2106" y="9424"/>
                  <a:pt x="3685" y="9424"/>
                  <a:pt x="5239" y="9399"/>
                </a:cubicBezTo>
                <a:cubicBezTo>
                  <a:pt x="5891" y="9399"/>
                  <a:pt x="5991" y="9248"/>
                  <a:pt x="5991" y="8647"/>
                </a:cubicBezTo>
                <a:cubicBezTo>
                  <a:pt x="5941" y="6567"/>
                  <a:pt x="5891" y="4512"/>
                  <a:pt x="5865" y="2456"/>
                </a:cubicBezTo>
                <a:cubicBezTo>
                  <a:pt x="5840" y="1930"/>
                  <a:pt x="5840" y="1379"/>
                  <a:pt x="5840" y="827"/>
                </a:cubicBezTo>
                <a:cubicBezTo>
                  <a:pt x="5840" y="602"/>
                  <a:pt x="5891" y="376"/>
                  <a:pt x="5941" y="176"/>
                </a:cubicBezTo>
                <a:cubicBezTo>
                  <a:pt x="7094" y="0"/>
                  <a:pt x="10477" y="25"/>
                  <a:pt x="11680" y="176"/>
                </a:cubicBezTo>
                <a:cubicBezTo>
                  <a:pt x="11981" y="426"/>
                  <a:pt x="11906" y="802"/>
                  <a:pt x="11906" y="1128"/>
                </a:cubicBezTo>
                <a:cubicBezTo>
                  <a:pt x="11830" y="3684"/>
                  <a:pt x="11780" y="6216"/>
                  <a:pt x="11705" y="8772"/>
                </a:cubicBezTo>
                <a:cubicBezTo>
                  <a:pt x="11705" y="9123"/>
                  <a:pt x="11906" y="9349"/>
                  <a:pt x="12206" y="9374"/>
                </a:cubicBezTo>
                <a:cubicBezTo>
                  <a:pt x="12357" y="9399"/>
                  <a:pt x="12507" y="9374"/>
                  <a:pt x="12658" y="9374"/>
                </a:cubicBezTo>
                <a:cubicBezTo>
                  <a:pt x="14086" y="9399"/>
                  <a:pt x="15490" y="9424"/>
                  <a:pt x="16918" y="9424"/>
                </a:cubicBezTo>
                <a:cubicBezTo>
                  <a:pt x="17169" y="9449"/>
                  <a:pt x="17394" y="9449"/>
                  <a:pt x="17595" y="9474"/>
                </a:cubicBezTo>
                <a:cubicBezTo>
                  <a:pt x="17770" y="9725"/>
                  <a:pt x="17670" y="9900"/>
                  <a:pt x="17545" y="10050"/>
                </a:cubicBezTo>
                <a:cubicBezTo>
                  <a:pt x="17369" y="10301"/>
                  <a:pt x="17169" y="10527"/>
                  <a:pt x="16993" y="10752"/>
                </a:cubicBezTo>
                <a:cubicBezTo>
                  <a:pt x="15013" y="13108"/>
                  <a:pt x="13033" y="15489"/>
                  <a:pt x="11053" y="17845"/>
                </a:cubicBezTo>
                <a:cubicBezTo>
                  <a:pt x="10377" y="18647"/>
                  <a:pt x="9725" y="19424"/>
                  <a:pt x="8823" y="2020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8"/>
          <p:cNvSpPr txBox="1"/>
          <p:nvPr/>
        </p:nvSpPr>
        <p:spPr>
          <a:xfrm>
            <a:off x="457200" y="3185898"/>
            <a:ext cx="1214700" cy="691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a:solidFill>
                  <a:srgbClr val="000000"/>
                </a:solidFill>
                <a:latin typeface="Roboto"/>
                <a:ea typeface="Roboto"/>
                <a:cs typeface="Roboto"/>
                <a:sym typeface="Roboto"/>
              </a:rPr>
              <a:t>Jupiter is the biggest planet</a:t>
            </a:r>
            <a:r>
              <a:rPr lang="en" sz="1200">
                <a:latin typeface="Roboto"/>
                <a:ea typeface="Roboto"/>
                <a:cs typeface="Roboto"/>
                <a:sym typeface="Roboto"/>
              </a:rPr>
              <a:t> of them all</a:t>
            </a:r>
            <a:endParaRPr sz="1200" dirty="0">
              <a:solidFill>
                <a:srgbClr val="000000"/>
              </a:solidFill>
              <a:latin typeface="Roboto"/>
              <a:ea typeface="Roboto"/>
              <a:cs typeface="Roboto"/>
              <a:sym typeface="Roboto"/>
            </a:endParaRPr>
          </a:p>
        </p:txBody>
      </p:sp>
      <p:sp>
        <p:nvSpPr>
          <p:cNvPr id="1104" name="Google Shape;1104;p48"/>
          <p:cNvSpPr txBox="1"/>
          <p:nvPr/>
        </p:nvSpPr>
        <p:spPr>
          <a:xfrm>
            <a:off x="477462"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accent6"/>
                </a:solidFill>
                <a:latin typeface="Roboto"/>
                <a:ea typeface="Roboto"/>
                <a:cs typeface="Roboto"/>
                <a:sym typeface="Roboto"/>
              </a:rPr>
              <a:t>Jupiter</a:t>
            </a:r>
            <a:endParaRPr b="1" dirty="0">
              <a:solidFill>
                <a:schemeClr val="accent6"/>
              </a:solidFill>
              <a:latin typeface="Roboto"/>
              <a:ea typeface="Roboto"/>
              <a:cs typeface="Roboto"/>
              <a:sym typeface="Roboto"/>
            </a:endParaRPr>
          </a:p>
        </p:txBody>
      </p:sp>
      <p:sp>
        <p:nvSpPr>
          <p:cNvPr id="1105" name="Google Shape;1105;p48"/>
          <p:cNvSpPr/>
          <p:nvPr/>
        </p:nvSpPr>
        <p:spPr>
          <a:xfrm>
            <a:off x="2000390" y="1546706"/>
            <a:ext cx="1009249" cy="587147"/>
          </a:xfrm>
          <a:custGeom>
            <a:avLst/>
            <a:gdLst/>
            <a:ahLst/>
            <a:cxnLst/>
            <a:rect l="l" t="t" r="r" b="b"/>
            <a:pathLst>
              <a:path w="36317" h="21128" extrusionOk="0">
                <a:moveTo>
                  <a:pt x="11003" y="8070"/>
                </a:moveTo>
                <a:cubicBezTo>
                  <a:pt x="11129" y="7343"/>
                  <a:pt x="11204" y="6767"/>
                  <a:pt x="11329" y="6191"/>
                </a:cubicBezTo>
                <a:cubicBezTo>
                  <a:pt x="11429" y="5790"/>
                  <a:pt x="11605" y="5414"/>
                  <a:pt x="11780" y="5038"/>
                </a:cubicBezTo>
                <a:cubicBezTo>
                  <a:pt x="13008" y="2281"/>
                  <a:pt x="15214" y="802"/>
                  <a:pt x="18146" y="401"/>
                </a:cubicBezTo>
                <a:cubicBezTo>
                  <a:pt x="21029" y="0"/>
                  <a:pt x="23234" y="1253"/>
                  <a:pt x="24537" y="3885"/>
                </a:cubicBezTo>
                <a:cubicBezTo>
                  <a:pt x="25139" y="5088"/>
                  <a:pt x="25515" y="6341"/>
                  <a:pt x="25414" y="7694"/>
                </a:cubicBezTo>
                <a:cubicBezTo>
                  <a:pt x="25389" y="7920"/>
                  <a:pt x="25640" y="8145"/>
                  <a:pt x="25841" y="8145"/>
                </a:cubicBezTo>
                <a:cubicBezTo>
                  <a:pt x="26166" y="8120"/>
                  <a:pt x="26492" y="8070"/>
                  <a:pt x="26818" y="8045"/>
                </a:cubicBezTo>
                <a:cubicBezTo>
                  <a:pt x="28272" y="7895"/>
                  <a:pt x="29525" y="8371"/>
                  <a:pt x="30502" y="9499"/>
                </a:cubicBezTo>
                <a:cubicBezTo>
                  <a:pt x="30853" y="9900"/>
                  <a:pt x="31179" y="10351"/>
                  <a:pt x="31480" y="10827"/>
                </a:cubicBezTo>
                <a:cubicBezTo>
                  <a:pt x="32232" y="12030"/>
                  <a:pt x="32482" y="13258"/>
                  <a:pt x="31680" y="14562"/>
                </a:cubicBezTo>
                <a:cubicBezTo>
                  <a:pt x="31605" y="14712"/>
                  <a:pt x="31555" y="14912"/>
                  <a:pt x="31505" y="15088"/>
                </a:cubicBezTo>
                <a:cubicBezTo>
                  <a:pt x="31455" y="15313"/>
                  <a:pt x="31881" y="15639"/>
                  <a:pt x="32081" y="15514"/>
                </a:cubicBezTo>
                <a:cubicBezTo>
                  <a:pt x="32382" y="15339"/>
                  <a:pt x="32658" y="15088"/>
                  <a:pt x="33034" y="14787"/>
                </a:cubicBezTo>
                <a:cubicBezTo>
                  <a:pt x="33284" y="14887"/>
                  <a:pt x="33660" y="14963"/>
                  <a:pt x="33936" y="15163"/>
                </a:cubicBezTo>
                <a:cubicBezTo>
                  <a:pt x="34412" y="15464"/>
                  <a:pt x="34813" y="15840"/>
                  <a:pt x="35239" y="16166"/>
                </a:cubicBezTo>
                <a:cubicBezTo>
                  <a:pt x="36217" y="16917"/>
                  <a:pt x="36317" y="17945"/>
                  <a:pt x="36016" y="19023"/>
                </a:cubicBezTo>
                <a:cubicBezTo>
                  <a:pt x="35941" y="19323"/>
                  <a:pt x="35765" y="19624"/>
                  <a:pt x="35565" y="19850"/>
                </a:cubicBezTo>
                <a:cubicBezTo>
                  <a:pt x="34913" y="20652"/>
                  <a:pt x="34036" y="21003"/>
                  <a:pt x="33034" y="21103"/>
                </a:cubicBezTo>
                <a:cubicBezTo>
                  <a:pt x="32758" y="21128"/>
                  <a:pt x="32482" y="21103"/>
                  <a:pt x="32207" y="21103"/>
                </a:cubicBezTo>
                <a:cubicBezTo>
                  <a:pt x="23785" y="21078"/>
                  <a:pt x="15339" y="21078"/>
                  <a:pt x="6893" y="21078"/>
                </a:cubicBezTo>
                <a:cubicBezTo>
                  <a:pt x="5966" y="21078"/>
                  <a:pt x="5064" y="21078"/>
                  <a:pt x="4136" y="21078"/>
                </a:cubicBezTo>
                <a:cubicBezTo>
                  <a:pt x="1805" y="21103"/>
                  <a:pt x="1" y="19349"/>
                  <a:pt x="51" y="17018"/>
                </a:cubicBezTo>
                <a:cubicBezTo>
                  <a:pt x="51" y="16441"/>
                  <a:pt x="151" y="15840"/>
                  <a:pt x="327" y="15263"/>
                </a:cubicBezTo>
                <a:cubicBezTo>
                  <a:pt x="652" y="14211"/>
                  <a:pt x="1404" y="13584"/>
                  <a:pt x="2557" y="13559"/>
                </a:cubicBezTo>
                <a:cubicBezTo>
                  <a:pt x="3109" y="13534"/>
                  <a:pt x="3660" y="13559"/>
                  <a:pt x="4211" y="13559"/>
                </a:cubicBezTo>
                <a:cubicBezTo>
                  <a:pt x="4587" y="13584"/>
                  <a:pt x="4938" y="13609"/>
                  <a:pt x="5314" y="13609"/>
                </a:cubicBezTo>
                <a:cubicBezTo>
                  <a:pt x="5815" y="13609"/>
                  <a:pt x="6041" y="13208"/>
                  <a:pt x="5740" y="12782"/>
                </a:cubicBezTo>
                <a:cubicBezTo>
                  <a:pt x="5389" y="12256"/>
                  <a:pt x="5264" y="11704"/>
                  <a:pt x="5289" y="11078"/>
                </a:cubicBezTo>
                <a:cubicBezTo>
                  <a:pt x="5364" y="9599"/>
                  <a:pt x="6016" y="8572"/>
                  <a:pt x="7419" y="8020"/>
                </a:cubicBezTo>
                <a:cubicBezTo>
                  <a:pt x="8347" y="7669"/>
                  <a:pt x="9274" y="7544"/>
                  <a:pt x="10252" y="7845"/>
                </a:cubicBezTo>
                <a:cubicBezTo>
                  <a:pt x="10477" y="7895"/>
                  <a:pt x="10678" y="7970"/>
                  <a:pt x="11003" y="8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8"/>
          <p:cNvSpPr/>
          <p:nvPr/>
        </p:nvSpPr>
        <p:spPr>
          <a:xfrm>
            <a:off x="1973934" y="1520917"/>
            <a:ext cx="1062189" cy="635252"/>
          </a:xfrm>
          <a:custGeom>
            <a:avLst/>
            <a:gdLst/>
            <a:ahLst/>
            <a:cxnLst/>
            <a:rect l="l" t="t" r="r" b="b"/>
            <a:pathLst>
              <a:path w="38222" h="22859" extrusionOk="0">
                <a:moveTo>
                  <a:pt x="11955" y="8998"/>
                </a:moveTo>
                <a:cubicBezTo>
                  <a:pt x="11630" y="8898"/>
                  <a:pt x="11429" y="8823"/>
                  <a:pt x="11204" y="8773"/>
                </a:cubicBezTo>
                <a:cubicBezTo>
                  <a:pt x="10226" y="8472"/>
                  <a:pt x="9299" y="8597"/>
                  <a:pt x="8371" y="8948"/>
                </a:cubicBezTo>
                <a:cubicBezTo>
                  <a:pt x="6968" y="9500"/>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1" y="14462"/>
                  <a:pt x="3509" y="14487"/>
                </a:cubicBezTo>
                <a:cubicBezTo>
                  <a:pt x="2356" y="14512"/>
                  <a:pt x="1604" y="15139"/>
                  <a:pt x="1279" y="16191"/>
                </a:cubicBezTo>
                <a:cubicBezTo>
                  <a:pt x="1103" y="16768"/>
                  <a:pt x="1003" y="17369"/>
                  <a:pt x="1003" y="17946"/>
                </a:cubicBezTo>
                <a:cubicBezTo>
                  <a:pt x="953" y="20277"/>
                  <a:pt x="2757" y="22031"/>
                  <a:pt x="5088" y="22006"/>
                </a:cubicBezTo>
                <a:cubicBezTo>
                  <a:pt x="6016" y="22006"/>
                  <a:pt x="6918" y="22006"/>
                  <a:pt x="7845" y="22006"/>
                </a:cubicBezTo>
                <a:cubicBezTo>
                  <a:pt x="16291" y="22006"/>
                  <a:pt x="24737" y="22006"/>
                  <a:pt x="33159" y="22031"/>
                </a:cubicBezTo>
                <a:cubicBezTo>
                  <a:pt x="33434" y="22031"/>
                  <a:pt x="33710" y="22056"/>
                  <a:pt x="33986" y="22031"/>
                </a:cubicBezTo>
                <a:cubicBezTo>
                  <a:pt x="34988" y="21931"/>
                  <a:pt x="35865" y="21580"/>
                  <a:pt x="36517" y="20778"/>
                </a:cubicBezTo>
                <a:cubicBezTo>
                  <a:pt x="36717" y="20552"/>
                  <a:pt x="36893" y="20251"/>
                  <a:pt x="36968" y="19951"/>
                </a:cubicBezTo>
                <a:cubicBezTo>
                  <a:pt x="37269" y="18873"/>
                  <a:pt x="37169" y="17845"/>
                  <a:pt x="36191" y="17094"/>
                </a:cubicBezTo>
                <a:cubicBezTo>
                  <a:pt x="35765" y="16768"/>
                  <a:pt x="35364" y="16392"/>
                  <a:pt x="34888" y="16091"/>
                </a:cubicBezTo>
                <a:cubicBezTo>
                  <a:pt x="34612" y="15891"/>
                  <a:pt x="34236" y="15815"/>
                  <a:pt x="33986" y="15715"/>
                </a:cubicBezTo>
                <a:cubicBezTo>
                  <a:pt x="33610" y="16016"/>
                  <a:pt x="33334" y="16267"/>
                  <a:pt x="33033" y="16442"/>
                </a:cubicBezTo>
                <a:cubicBezTo>
                  <a:pt x="32833" y="16567"/>
                  <a:pt x="32407" y="16241"/>
                  <a:pt x="32457" y="16016"/>
                </a:cubicBezTo>
                <a:cubicBezTo>
                  <a:pt x="32507" y="15840"/>
                  <a:pt x="32557" y="15640"/>
                  <a:pt x="32632" y="15490"/>
                </a:cubicBezTo>
                <a:cubicBezTo>
                  <a:pt x="33434" y="14186"/>
                  <a:pt x="33184" y="12958"/>
                  <a:pt x="32432" y="11755"/>
                </a:cubicBezTo>
                <a:cubicBezTo>
                  <a:pt x="32131" y="11279"/>
                  <a:pt x="31805" y="10828"/>
                  <a:pt x="31454" y="10427"/>
                </a:cubicBezTo>
                <a:cubicBezTo>
                  <a:pt x="30477" y="9299"/>
                  <a:pt x="29224" y="8823"/>
                  <a:pt x="27770" y="8973"/>
                </a:cubicBezTo>
                <a:cubicBezTo>
                  <a:pt x="27444" y="8998"/>
                  <a:pt x="27118" y="9048"/>
                  <a:pt x="26793" y="9073"/>
                </a:cubicBezTo>
                <a:cubicBezTo>
                  <a:pt x="26592" y="9073"/>
                  <a:pt x="26341" y="8848"/>
                  <a:pt x="26366" y="8622"/>
                </a:cubicBezTo>
                <a:cubicBezTo>
                  <a:pt x="26467" y="7269"/>
                  <a:pt x="26091" y="6016"/>
                  <a:pt x="25489" y="4813"/>
                </a:cubicBezTo>
                <a:cubicBezTo>
                  <a:pt x="24186" y="2181"/>
                  <a:pt x="21981" y="928"/>
                  <a:pt x="19098" y="1329"/>
                </a:cubicBezTo>
                <a:cubicBezTo>
                  <a:pt x="16166" y="1730"/>
                  <a:pt x="13960" y="3209"/>
                  <a:pt x="12732" y="5966"/>
                </a:cubicBezTo>
                <a:cubicBezTo>
                  <a:pt x="12557" y="6342"/>
                  <a:pt x="12381" y="6718"/>
                  <a:pt x="12281" y="7119"/>
                </a:cubicBezTo>
                <a:cubicBezTo>
                  <a:pt x="12156" y="7695"/>
                  <a:pt x="12081" y="8271"/>
                  <a:pt x="11955" y="8998"/>
                </a:cubicBezTo>
                <a:close/>
                <a:moveTo>
                  <a:pt x="11304" y="7870"/>
                </a:moveTo>
                <a:cubicBezTo>
                  <a:pt x="11429" y="7419"/>
                  <a:pt x="11529" y="7068"/>
                  <a:pt x="11630" y="6718"/>
                </a:cubicBezTo>
                <a:cubicBezTo>
                  <a:pt x="12432" y="3585"/>
                  <a:pt x="14512" y="1680"/>
                  <a:pt x="17519" y="728"/>
                </a:cubicBezTo>
                <a:cubicBezTo>
                  <a:pt x="18096" y="552"/>
                  <a:pt x="18672" y="452"/>
                  <a:pt x="19274" y="377"/>
                </a:cubicBezTo>
                <a:cubicBezTo>
                  <a:pt x="22206" y="1"/>
                  <a:pt x="24311" y="1329"/>
                  <a:pt x="25915" y="3660"/>
                </a:cubicBezTo>
                <a:cubicBezTo>
                  <a:pt x="26517" y="4562"/>
                  <a:pt x="26943" y="5590"/>
                  <a:pt x="27143" y="6693"/>
                </a:cubicBezTo>
                <a:cubicBezTo>
                  <a:pt x="27244" y="7144"/>
                  <a:pt x="27369" y="7570"/>
                  <a:pt x="27494" y="8046"/>
                </a:cubicBezTo>
                <a:cubicBezTo>
                  <a:pt x="27845" y="8071"/>
                  <a:pt x="28171" y="8096"/>
                  <a:pt x="28472" y="8096"/>
                </a:cubicBezTo>
                <a:cubicBezTo>
                  <a:pt x="29725" y="8071"/>
                  <a:pt x="30803" y="8572"/>
                  <a:pt x="31705" y="9374"/>
                </a:cubicBezTo>
                <a:cubicBezTo>
                  <a:pt x="32507" y="10101"/>
                  <a:pt x="33108" y="10953"/>
                  <a:pt x="33610" y="11906"/>
                </a:cubicBezTo>
                <a:cubicBezTo>
                  <a:pt x="33885" y="12382"/>
                  <a:pt x="34036" y="12908"/>
                  <a:pt x="34061" y="13485"/>
                </a:cubicBezTo>
                <a:cubicBezTo>
                  <a:pt x="34061" y="13835"/>
                  <a:pt x="34061" y="14211"/>
                  <a:pt x="34061" y="14462"/>
                </a:cubicBezTo>
                <a:cubicBezTo>
                  <a:pt x="34311" y="14863"/>
                  <a:pt x="34662" y="14888"/>
                  <a:pt x="34938" y="15038"/>
                </a:cubicBezTo>
                <a:cubicBezTo>
                  <a:pt x="35966" y="15515"/>
                  <a:pt x="36793" y="16241"/>
                  <a:pt x="37469" y="17094"/>
                </a:cubicBezTo>
                <a:cubicBezTo>
                  <a:pt x="37946" y="17695"/>
                  <a:pt x="38221" y="18347"/>
                  <a:pt x="37971" y="19149"/>
                </a:cubicBezTo>
                <a:cubicBezTo>
                  <a:pt x="37920" y="19374"/>
                  <a:pt x="37920" y="19600"/>
                  <a:pt x="37895" y="19825"/>
                </a:cubicBezTo>
                <a:cubicBezTo>
                  <a:pt x="37645" y="21304"/>
                  <a:pt x="36717" y="22282"/>
                  <a:pt x="35264" y="22658"/>
                </a:cubicBezTo>
                <a:cubicBezTo>
                  <a:pt x="34487" y="22833"/>
                  <a:pt x="33710" y="22833"/>
                  <a:pt x="32933" y="22833"/>
                </a:cubicBezTo>
                <a:cubicBezTo>
                  <a:pt x="27670" y="22858"/>
                  <a:pt x="22382" y="22858"/>
                  <a:pt x="17118" y="22858"/>
                </a:cubicBezTo>
                <a:cubicBezTo>
                  <a:pt x="13384" y="22858"/>
                  <a:pt x="9675" y="22858"/>
                  <a:pt x="5965" y="22858"/>
                </a:cubicBezTo>
                <a:cubicBezTo>
                  <a:pt x="5414" y="22858"/>
                  <a:pt x="4863" y="22833"/>
                  <a:pt x="4311" y="22808"/>
                </a:cubicBezTo>
                <a:cubicBezTo>
                  <a:pt x="2005" y="22632"/>
                  <a:pt x="201" y="20803"/>
                  <a:pt x="51" y="18522"/>
                </a:cubicBezTo>
                <a:cubicBezTo>
                  <a:pt x="0" y="17645"/>
                  <a:pt x="26" y="16768"/>
                  <a:pt x="326" y="15916"/>
                </a:cubicBezTo>
                <a:cubicBezTo>
                  <a:pt x="853" y="14412"/>
                  <a:pt x="2005" y="13510"/>
                  <a:pt x="3609" y="13434"/>
                </a:cubicBezTo>
                <a:cubicBezTo>
                  <a:pt x="4111" y="13409"/>
                  <a:pt x="4612" y="13434"/>
                  <a:pt x="5188" y="13434"/>
                </a:cubicBezTo>
                <a:cubicBezTo>
                  <a:pt x="5239" y="13109"/>
                  <a:pt x="5289" y="12858"/>
                  <a:pt x="5289" y="12607"/>
                </a:cubicBezTo>
                <a:cubicBezTo>
                  <a:pt x="5289" y="11906"/>
                  <a:pt x="5314" y="11229"/>
                  <a:pt x="5514" y="10552"/>
                </a:cubicBezTo>
                <a:cubicBezTo>
                  <a:pt x="5790" y="9675"/>
                  <a:pt x="6316" y="8998"/>
                  <a:pt x="7093" y="8547"/>
                </a:cubicBezTo>
                <a:cubicBezTo>
                  <a:pt x="8121" y="7921"/>
                  <a:pt x="9249" y="7570"/>
                  <a:pt x="10502" y="7770"/>
                </a:cubicBezTo>
                <a:cubicBezTo>
                  <a:pt x="10727" y="7795"/>
                  <a:pt x="10953" y="7820"/>
                  <a:pt x="11304" y="7870"/>
                </a:cubicBezTo>
                <a:close/>
              </a:path>
            </a:pathLst>
          </a:custGeom>
          <a:gradFill>
            <a:gsLst>
              <a:gs pos="0">
                <a:srgbClr val="31AFDD"/>
              </a:gs>
              <a:gs pos="100000">
                <a:srgbClr val="195B7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8"/>
          <p:cNvSpPr/>
          <p:nvPr/>
        </p:nvSpPr>
        <p:spPr>
          <a:xfrm>
            <a:off x="2257392" y="2218112"/>
            <a:ext cx="493856" cy="561414"/>
          </a:xfrm>
          <a:custGeom>
            <a:avLst/>
            <a:gdLst/>
            <a:ahLst/>
            <a:cxnLst/>
            <a:rect l="l" t="t" r="r" b="b"/>
            <a:pathLst>
              <a:path w="17771" h="20202" extrusionOk="0">
                <a:moveTo>
                  <a:pt x="8848" y="20201"/>
                </a:moveTo>
                <a:cubicBezTo>
                  <a:pt x="8171" y="19499"/>
                  <a:pt x="7620" y="18948"/>
                  <a:pt x="7119" y="18347"/>
                </a:cubicBezTo>
                <a:cubicBezTo>
                  <a:pt x="4738" y="15464"/>
                  <a:pt x="2307" y="12657"/>
                  <a:pt x="26" y="9725"/>
                </a:cubicBezTo>
                <a:cubicBezTo>
                  <a:pt x="1" y="9700"/>
                  <a:pt x="26" y="9625"/>
                  <a:pt x="51" y="9575"/>
                </a:cubicBezTo>
                <a:cubicBezTo>
                  <a:pt x="151" y="9349"/>
                  <a:pt x="377" y="9424"/>
                  <a:pt x="552" y="9424"/>
                </a:cubicBezTo>
                <a:cubicBezTo>
                  <a:pt x="2131" y="9399"/>
                  <a:pt x="3685" y="9399"/>
                  <a:pt x="5264" y="9399"/>
                </a:cubicBezTo>
                <a:cubicBezTo>
                  <a:pt x="5891" y="9374"/>
                  <a:pt x="6016" y="9224"/>
                  <a:pt x="5991" y="8622"/>
                </a:cubicBezTo>
                <a:cubicBezTo>
                  <a:pt x="5941" y="6567"/>
                  <a:pt x="5916" y="4487"/>
                  <a:pt x="5866" y="2432"/>
                </a:cubicBezTo>
                <a:cubicBezTo>
                  <a:pt x="5866" y="1905"/>
                  <a:pt x="5841" y="1354"/>
                  <a:pt x="5866" y="828"/>
                </a:cubicBezTo>
                <a:cubicBezTo>
                  <a:pt x="5866" y="577"/>
                  <a:pt x="5916" y="351"/>
                  <a:pt x="5941" y="151"/>
                </a:cubicBezTo>
                <a:cubicBezTo>
                  <a:pt x="7119" y="1"/>
                  <a:pt x="10502" y="1"/>
                  <a:pt x="11705" y="151"/>
                </a:cubicBezTo>
                <a:cubicBezTo>
                  <a:pt x="12006" y="427"/>
                  <a:pt x="11931" y="778"/>
                  <a:pt x="11931" y="1103"/>
                </a:cubicBezTo>
                <a:cubicBezTo>
                  <a:pt x="11856" y="3660"/>
                  <a:pt x="11781" y="6216"/>
                  <a:pt x="11730" y="8748"/>
                </a:cubicBezTo>
                <a:cubicBezTo>
                  <a:pt x="11730" y="9098"/>
                  <a:pt x="11906" y="9324"/>
                  <a:pt x="12232" y="9349"/>
                </a:cubicBezTo>
                <a:cubicBezTo>
                  <a:pt x="12382" y="9374"/>
                  <a:pt x="12532" y="9374"/>
                  <a:pt x="12683" y="9374"/>
                </a:cubicBezTo>
                <a:cubicBezTo>
                  <a:pt x="14086" y="9374"/>
                  <a:pt x="15515" y="9399"/>
                  <a:pt x="16943" y="9424"/>
                </a:cubicBezTo>
                <a:cubicBezTo>
                  <a:pt x="17169" y="9424"/>
                  <a:pt x="17420" y="9449"/>
                  <a:pt x="17620" y="9449"/>
                </a:cubicBezTo>
                <a:cubicBezTo>
                  <a:pt x="17771" y="9700"/>
                  <a:pt x="17670" y="9875"/>
                  <a:pt x="17570" y="10051"/>
                </a:cubicBezTo>
                <a:cubicBezTo>
                  <a:pt x="17395" y="10276"/>
                  <a:pt x="17194" y="10502"/>
                  <a:pt x="17019" y="10727"/>
                </a:cubicBezTo>
                <a:cubicBezTo>
                  <a:pt x="15014" y="13083"/>
                  <a:pt x="13034" y="15464"/>
                  <a:pt x="11054" y="17845"/>
                </a:cubicBezTo>
                <a:cubicBezTo>
                  <a:pt x="10402" y="18622"/>
                  <a:pt x="9750" y="19399"/>
                  <a:pt x="8848" y="2020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8"/>
          <p:cNvSpPr txBox="1"/>
          <p:nvPr/>
        </p:nvSpPr>
        <p:spPr>
          <a:xfrm>
            <a:off x="1897675" y="3185898"/>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Mercury is the closest planet </a:t>
            </a:r>
            <a:endParaRPr sz="1200" dirty="0">
              <a:solidFill>
                <a:srgbClr val="000000"/>
              </a:solidFill>
              <a:latin typeface="Roboto"/>
              <a:ea typeface="Roboto"/>
              <a:cs typeface="Roboto"/>
              <a:sym typeface="Roboto"/>
            </a:endParaRPr>
          </a:p>
          <a:p>
            <a:pPr marL="12700" marR="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to the Sun</a:t>
            </a:r>
            <a:endParaRPr sz="1200" dirty="0">
              <a:solidFill>
                <a:srgbClr val="000000"/>
              </a:solidFill>
              <a:latin typeface="Roboto"/>
              <a:ea typeface="Roboto"/>
              <a:cs typeface="Roboto"/>
              <a:sym typeface="Roboto"/>
            </a:endParaRPr>
          </a:p>
        </p:txBody>
      </p:sp>
      <p:sp>
        <p:nvSpPr>
          <p:cNvPr id="1109" name="Google Shape;1109;p48"/>
          <p:cNvSpPr txBox="1"/>
          <p:nvPr/>
        </p:nvSpPr>
        <p:spPr>
          <a:xfrm>
            <a:off x="1917929"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accent5"/>
                </a:solidFill>
                <a:latin typeface="Roboto"/>
                <a:ea typeface="Roboto"/>
                <a:cs typeface="Roboto"/>
                <a:sym typeface="Roboto"/>
              </a:rPr>
              <a:t>Mercury</a:t>
            </a:r>
            <a:endParaRPr b="1" dirty="0">
              <a:solidFill>
                <a:schemeClr val="accent5"/>
              </a:solidFill>
              <a:latin typeface="Roboto"/>
              <a:ea typeface="Roboto"/>
              <a:cs typeface="Roboto"/>
              <a:sym typeface="Roboto"/>
            </a:endParaRPr>
          </a:p>
        </p:txBody>
      </p:sp>
      <p:sp>
        <p:nvSpPr>
          <p:cNvPr id="1110" name="Google Shape;1110;p48"/>
          <p:cNvSpPr/>
          <p:nvPr/>
        </p:nvSpPr>
        <p:spPr>
          <a:xfrm>
            <a:off x="6119725" y="1527450"/>
            <a:ext cx="1008527" cy="586452"/>
          </a:xfrm>
          <a:custGeom>
            <a:avLst/>
            <a:gdLst/>
            <a:ahLst/>
            <a:cxnLst/>
            <a:rect l="l" t="t" r="r" b="b"/>
            <a:pathLst>
              <a:path w="36291" h="21103" extrusionOk="0">
                <a:moveTo>
                  <a:pt x="10978" y="8070"/>
                </a:moveTo>
                <a:cubicBezTo>
                  <a:pt x="11103" y="7343"/>
                  <a:pt x="11178" y="6767"/>
                  <a:pt x="11328" y="6191"/>
                </a:cubicBezTo>
                <a:cubicBezTo>
                  <a:pt x="11429" y="5790"/>
                  <a:pt x="11604" y="5414"/>
                  <a:pt x="11754" y="5038"/>
                </a:cubicBezTo>
                <a:cubicBezTo>
                  <a:pt x="12983" y="2281"/>
                  <a:pt x="15188" y="777"/>
                  <a:pt x="18120" y="401"/>
                </a:cubicBezTo>
                <a:cubicBezTo>
                  <a:pt x="21003" y="0"/>
                  <a:pt x="23208" y="1253"/>
                  <a:pt x="24511" y="3860"/>
                </a:cubicBezTo>
                <a:cubicBezTo>
                  <a:pt x="25113" y="5063"/>
                  <a:pt x="25514" y="6341"/>
                  <a:pt x="25389" y="7694"/>
                </a:cubicBezTo>
                <a:cubicBezTo>
                  <a:pt x="25364" y="7920"/>
                  <a:pt x="25614" y="8145"/>
                  <a:pt x="25840" y="8145"/>
                </a:cubicBezTo>
                <a:cubicBezTo>
                  <a:pt x="26141" y="8120"/>
                  <a:pt x="26466" y="8070"/>
                  <a:pt x="26792" y="8020"/>
                </a:cubicBezTo>
                <a:cubicBezTo>
                  <a:pt x="28271" y="7895"/>
                  <a:pt x="29499" y="8371"/>
                  <a:pt x="30476" y="9499"/>
                </a:cubicBezTo>
                <a:cubicBezTo>
                  <a:pt x="30827" y="9900"/>
                  <a:pt x="31178" y="10351"/>
                  <a:pt x="31454" y="10802"/>
                </a:cubicBezTo>
                <a:cubicBezTo>
                  <a:pt x="32206" y="12005"/>
                  <a:pt x="32456" y="13258"/>
                  <a:pt x="31679" y="14562"/>
                </a:cubicBezTo>
                <a:cubicBezTo>
                  <a:pt x="31579" y="14712"/>
                  <a:pt x="31529" y="14912"/>
                  <a:pt x="31504" y="15088"/>
                </a:cubicBezTo>
                <a:cubicBezTo>
                  <a:pt x="31454" y="15313"/>
                  <a:pt x="31855" y="15639"/>
                  <a:pt x="32055" y="15514"/>
                </a:cubicBezTo>
                <a:cubicBezTo>
                  <a:pt x="32356" y="15313"/>
                  <a:pt x="32632" y="15088"/>
                  <a:pt x="33008" y="14787"/>
                </a:cubicBezTo>
                <a:cubicBezTo>
                  <a:pt x="33258" y="14887"/>
                  <a:pt x="33634" y="14963"/>
                  <a:pt x="33935" y="15163"/>
                </a:cubicBezTo>
                <a:cubicBezTo>
                  <a:pt x="34386" y="15464"/>
                  <a:pt x="34787" y="15840"/>
                  <a:pt x="35238" y="16166"/>
                </a:cubicBezTo>
                <a:cubicBezTo>
                  <a:pt x="36191" y="16917"/>
                  <a:pt x="36291" y="17920"/>
                  <a:pt x="35990" y="19023"/>
                </a:cubicBezTo>
                <a:cubicBezTo>
                  <a:pt x="35915" y="19323"/>
                  <a:pt x="35740" y="19624"/>
                  <a:pt x="35539" y="19850"/>
                </a:cubicBezTo>
                <a:cubicBezTo>
                  <a:pt x="34887" y="20652"/>
                  <a:pt x="34010" y="21003"/>
                  <a:pt x="33033" y="21103"/>
                </a:cubicBezTo>
                <a:cubicBezTo>
                  <a:pt x="32757" y="21103"/>
                  <a:pt x="32481" y="21103"/>
                  <a:pt x="32206" y="21078"/>
                </a:cubicBezTo>
                <a:cubicBezTo>
                  <a:pt x="23760" y="21078"/>
                  <a:pt x="15313" y="21078"/>
                  <a:pt x="6867" y="21078"/>
                </a:cubicBezTo>
                <a:cubicBezTo>
                  <a:pt x="5940" y="21078"/>
                  <a:pt x="5038" y="21078"/>
                  <a:pt x="4110" y="21078"/>
                </a:cubicBezTo>
                <a:cubicBezTo>
                  <a:pt x="1779" y="21103"/>
                  <a:pt x="0" y="19349"/>
                  <a:pt x="25" y="17018"/>
                </a:cubicBezTo>
                <a:cubicBezTo>
                  <a:pt x="25" y="16441"/>
                  <a:pt x="125" y="15815"/>
                  <a:pt x="301" y="15263"/>
                </a:cubicBezTo>
                <a:cubicBezTo>
                  <a:pt x="652" y="14211"/>
                  <a:pt x="1404" y="13584"/>
                  <a:pt x="2531" y="13534"/>
                </a:cubicBezTo>
                <a:cubicBezTo>
                  <a:pt x="3083" y="13534"/>
                  <a:pt x="3634" y="13559"/>
                  <a:pt x="4186" y="13559"/>
                </a:cubicBezTo>
                <a:cubicBezTo>
                  <a:pt x="4561" y="13584"/>
                  <a:pt x="4912" y="13609"/>
                  <a:pt x="5288" y="13609"/>
                </a:cubicBezTo>
                <a:cubicBezTo>
                  <a:pt x="5790" y="13609"/>
                  <a:pt x="6015" y="13208"/>
                  <a:pt x="5714" y="12757"/>
                </a:cubicBezTo>
                <a:cubicBezTo>
                  <a:pt x="5389" y="12256"/>
                  <a:pt x="5238" y="11704"/>
                  <a:pt x="5263" y="11078"/>
                </a:cubicBezTo>
                <a:cubicBezTo>
                  <a:pt x="5338" y="9599"/>
                  <a:pt x="5990" y="8572"/>
                  <a:pt x="7419" y="8020"/>
                </a:cubicBezTo>
                <a:cubicBezTo>
                  <a:pt x="8346" y="7669"/>
                  <a:pt x="9273" y="7544"/>
                  <a:pt x="10226" y="7845"/>
                </a:cubicBezTo>
                <a:cubicBezTo>
                  <a:pt x="10451" y="7895"/>
                  <a:pt x="10652" y="7970"/>
                  <a:pt x="10978" y="8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8"/>
          <p:cNvSpPr/>
          <p:nvPr/>
        </p:nvSpPr>
        <p:spPr>
          <a:xfrm>
            <a:off x="6093241" y="1501661"/>
            <a:ext cx="1062189" cy="635224"/>
          </a:xfrm>
          <a:custGeom>
            <a:avLst/>
            <a:gdLst/>
            <a:ahLst/>
            <a:cxnLst/>
            <a:rect l="l" t="t" r="r" b="b"/>
            <a:pathLst>
              <a:path w="38222" h="22858" extrusionOk="0">
                <a:moveTo>
                  <a:pt x="11931" y="8998"/>
                </a:moveTo>
                <a:cubicBezTo>
                  <a:pt x="11605" y="8898"/>
                  <a:pt x="11404" y="8823"/>
                  <a:pt x="11179" y="8773"/>
                </a:cubicBezTo>
                <a:cubicBezTo>
                  <a:pt x="10226" y="8472"/>
                  <a:pt x="9299" y="8597"/>
                  <a:pt x="8372" y="8948"/>
                </a:cubicBezTo>
                <a:cubicBezTo>
                  <a:pt x="6943" y="9500"/>
                  <a:pt x="6291" y="10527"/>
                  <a:pt x="6216" y="12006"/>
                </a:cubicBezTo>
                <a:cubicBezTo>
                  <a:pt x="6191" y="12632"/>
                  <a:pt x="6342" y="13184"/>
                  <a:pt x="6667" y="13685"/>
                </a:cubicBezTo>
                <a:cubicBezTo>
                  <a:pt x="6968" y="14136"/>
                  <a:pt x="6743" y="14537"/>
                  <a:pt x="6241" y="14537"/>
                </a:cubicBezTo>
                <a:cubicBezTo>
                  <a:pt x="5865" y="14537"/>
                  <a:pt x="5514" y="14512"/>
                  <a:pt x="5139" y="14487"/>
                </a:cubicBezTo>
                <a:cubicBezTo>
                  <a:pt x="4587" y="14487"/>
                  <a:pt x="4036" y="14462"/>
                  <a:pt x="3484" y="14462"/>
                </a:cubicBezTo>
                <a:cubicBezTo>
                  <a:pt x="2357" y="14512"/>
                  <a:pt x="1605" y="15139"/>
                  <a:pt x="1254" y="16191"/>
                </a:cubicBezTo>
                <a:cubicBezTo>
                  <a:pt x="1078" y="16743"/>
                  <a:pt x="978" y="17369"/>
                  <a:pt x="978" y="17946"/>
                </a:cubicBezTo>
                <a:cubicBezTo>
                  <a:pt x="953" y="20277"/>
                  <a:pt x="2732" y="22031"/>
                  <a:pt x="5063" y="22006"/>
                </a:cubicBezTo>
                <a:cubicBezTo>
                  <a:pt x="5991" y="22006"/>
                  <a:pt x="6893" y="22006"/>
                  <a:pt x="7820" y="22006"/>
                </a:cubicBezTo>
                <a:cubicBezTo>
                  <a:pt x="16266" y="22006"/>
                  <a:pt x="24713" y="22006"/>
                  <a:pt x="33159" y="22006"/>
                </a:cubicBezTo>
                <a:cubicBezTo>
                  <a:pt x="33434" y="22031"/>
                  <a:pt x="33710" y="22031"/>
                  <a:pt x="33986" y="22031"/>
                </a:cubicBezTo>
                <a:cubicBezTo>
                  <a:pt x="34963" y="21931"/>
                  <a:pt x="35840" y="21580"/>
                  <a:pt x="36492" y="20778"/>
                </a:cubicBezTo>
                <a:cubicBezTo>
                  <a:pt x="36693" y="20552"/>
                  <a:pt x="36868" y="20251"/>
                  <a:pt x="36943" y="19951"/>
                </a:cubicBezTo>
                <a:cubicBezTo>
                  <a:pt x="37244" y="18848"/>
                  <a:pt x="37144" y="17845"/>
                  <a:pt x="36191" y="17094"/>
                </a:cubicBezTo>
                <a:cubicBezTo>
                  <a:pt x="35740" y="16768"/>
                  <a:pt x="35339" y="16392"/>
                  <a:pt x="34888" y="16091"/>
                </a:cubicBezTo>
                <a:cubicBezTo>
                  <a:pt x="34587" y="15891"/>
                  <a:pt x="34211" y="15815"/>
                  <a:pt x="33961" y="15715"/>
                </a:cubicBezTo>
                <a:cubicBezTo>
                  <a:pt x="33585" y="16016"/>
                  <a:pt x="33309" y="16241"/>
                  <a:pt x="33008" y="16442"/>
                </a:cubicBezTo>
                <a:cubicBezTo>
                  <a:pt x="32808" y="16567"/>
                  <a:pt x="32407" y="16241"/>
                  <a:pt x="32457" y="16016"/>
                </a:cubicBezTo>
                <a:cubicBezTo>
                  <a:pt x="32482" y="15840"/>
                  <a:pt x="32532" y="15640"/>
                  <a:pt x="32632" y="15490"/>
                </a:cubicBezTo>
                <a:cubicBezTo>
                  <a:pt x="33409" y="14186"/>
                  <a:pt x="33159" y="12933"/>
                  <a:pt x="32407" y="11730"/>
                </a:cubicBezTo>
                <a:cubicBezTo>
                  <a:pt x="32131" y="11279"/>
                  <a:pt x="31780" y="10828"/>
                  <a:pt x="31429" y="10427"/>
                </a:cubicBezTo>
                <a:cubicBezTo>
                  <a:pt x="30452" y="9299"/>
                  <a:pt x="29224" y="8823"/>
                  <a:pt x="27745" y="8948"/>
                </a:cubicBezTo>
                <a:cubicBezTo>
                  <a:pt x="27419" y="8998"/>
                  <a:pt x="27094" y="9048"/>
                  <a:pt x="26793" y="9073"/>
                </a:cubicBezTo>
                <a:cubicBezTo>
                  <a:pt x="26567" y="9073"/>
                  <a:pt x="26317" y="8848"/>
                  <a:pt x="26342" y="8622"/>
                </a:cubicBezTo>
                <a:cubicBezTo>
                  <a:pt x="26467" y="7269"/>
                  <a:pt x="26066" y="5991"/>
                  <a:pt x="25464" y="4788"/>
                </a:cubicBezTo>
                <a:cubicBezTo>
                  <a:pt x="24161" y="2181"/>
                  <a:pt x="21956" y="928"/>
                  <a:pt x="19073" y="1329"/>
                </a:cubicBezTo>
                <a:cubicBezTo>
                  <a:pt x="16141" y="1705"/>
                  <a:pt x="13936" y="3209"/>
                  <a:pt x="12707" y="5966"/>
                </a:cubicBezTo>
                <a:cubicBezTo>
                  <a:pt x="12557" y="6342"/>
                  <a:pt x="12382" y="6718"/>
                  <a:pt x="12281" y="7119"/>
                </a:cubicBezTo>
                <a:cubicBezTo>
                  <a:pt x="12131" y="7695"/>
                  <a:pt x="12056" y="8271"/>
                  <a:pt x="11931" y="8998"/>
                </a:cubicBezTo>
                <a:close/>
                <a:moveTo>
                  <a:pt x="11304" y="7870"/>
                </a:moveTo>
                <a:cubicBezTo>
                  <a:pt x="11429" y="7394"/>
                  <a:pt x="11530" y="7043"/>
                  <a:pt x="11605" y="6718"/>
                </a:cubicBezTo>
                <a:cubicBezTo>
                  <a:pt x="12432" y="3585"/>
                  <a:pt x="14487" y="1680"/>
                  <a:pt x="17494" y="728"/>
                </a:cubicBezTo>
                <a:cubicBezTo>
                  <a:pt x="18071" y="552"/>
                  <a:pt x="18672" y="452"/>
                  <a:pt x="19249" y="377"/>
                </a:cubicBezTo>
                <a:cubicBezTo>
                  <a:pt x="22181" y="1"/>
                  <a:pt x="24286" y="1329"/>
                  <a:pt x="25890" y="3660"/>
                </a:cubicBezTo>
                <a:cubicBezTo>
                  <a:pt x="26517" y="4562"/>
                  <a:pt x="26918" y="5590"/>
                  <a:pt x="27144" y="6692"/>
                </a:cubicBezTo>
                <a:cubicBezTo>
                  <a:pt x="27219" y="7144"/>
                  <a:pt x="27344" y="7570"/>
                  <a:pt x="27469" y="8046"/>
                </a:cubicBezTo>
                <a:cubicBezTo>
                  <a:pt x="27820" y="8071"/>
                  <a:pt x="28146" y="8096"/>
                  <a:pt x="28447" y="8096"/>
                </a:cubicBezTo>
                <a:cubicBezTo>
                  <a:pt x="29725" y="8071"/>
                  <a:pt x="30778" y="8572"/>
                  <a:pt x="31705" y="9374"/>
                </a:cubicBezTo>
                <a:cubicBezTo>
                  <a:pt x="32482" y="10101"/>
                  <a:pt x="33084" y="10953"/>
                  <a:pt x="33585" y="11880"/>
                </a:cubicBezTo>
                <a:cubicBezTo>
                  <a:pt x="33860" y="12382"/>
                  <a:pt x="34011" y="12908"/>
                  <a:pt x="34036" y="13484"/>
                </a:cubicBezTo>
                <a:cubicBezTo>
                  <a:pt x="34036" y="13835"/>
                  <a:pt x="34036" y="14211"/>
                  <a:pt x="34036" y="14462"/>
                </a:cubicBezTo>
                <a:cubicBezTo>
                  <a:pt x="34312" y="14863"/>
                  <a:pt x="34637" y="14888"/>
                  <a:pt x="34913" y="15038"/>
                </a:cubicBezTo>
                <a:cubicBezTo>
                  <a:pt x="35941" y="15490"/>
                  <a:pt x="36768" y="16216"/>
                  <a:pt x="37444" y="17094"/>
                </a:cubicBezTo>
                <a:cubicBezTo>
                  <a:pt x="37921" y="17695"/>
                  <a:pt x="38221" y="18347"/>
                  <a:pt x="37971" y="19149"/>
                </a:cubicBezTo>
                <a:cubicBezTo>
                  <a:pt x="37896" y="19349"/>
                  <a:pt x="37896" y="19600"/>
                  <a:pt x="37871" y="19825"/>
                </a:cubicBezTo>
                <a:cubicBezTo>
                  <a:pt x="37645" y="21279"/>
                  <a:pt x="36693" y="22282"/>
                  <a:pt x="35239" y="22657"/>
                </a:cubicBezTo>
                <a:cubicBezTo>
                  <a:pt x="34462" y="22833"/>
                  <a:pt x="33685" y="22833"/>
                  <a:pt x="32908" y="22833"/>
                </a:cubicBezTo>
                <a:cubicBezTo>
                  <a:pt x="27645" y="22833"/>
                  <a:pt x="22357" y="22833"/>
                  <a:pt x="17093" y="22858"/>
                </a:cubicBezTo>
                <a:cubicBezTo>
                  <a:pt x="13384" y="22858"/>
                  <a:pt x="9650" y="22858"/>
                  <a:pt x="5941" y="22833"/>
                </a:cubicBezTo>
                <a:cubicBezTo>
                  <a:pt x="5389" y="22833"/>
                  <a:pt x="4838" y="22833"/>
                  <a:pt x="4286" y="22783"/>
                </a:cubicBezTo>
                <a:cubicBezTo>
                  <a:pt x="1981" y="22607"/>
                  <a:pt x="176" y="20803"/>
                  <a:pt x="51" y="18497"/>
                </a:cubicBezTo>
                <a:cubicBezTo>
                  <a:pt x="1" y="17645"/>
                  <a:pt x="26" y="16768"/>
                  <a:pt x="301" y="15916"/>
                </a:cubicBezTo>
                <a:cubicBezTo>
                  <a:pt x="828" y="14412"/>
                  <a:pt x="1981" y="13510"/>
                  <a:pt x="3585" y="13434"/>
                </a:cubicBezTo>
                <a:cubicBezTo>
                  <a:pt x="4086" y="13409"/>
                  <a:pt x="4587" y="13434"/>
                  <a:pt x="5164" y="13434"/>
                </a:cubicBezTo>
                <a:cubicBezTo>
                  <a:pt x="5214" y="13109"/>
                  <a:pt x="5264" y="12858"/>
                  <a:pt x="5264" y="12607"/>
                </a:cubicBezTo>
                <a:cubicBezTo>
                  <a:pt x="5264" y="11906"/>
                  <a:pt x="5289" y="11229"/>
                  <a:pt x="5489" y="10552"/>
                </a:cubicBezTo>
                <a:cubicBezTo>
                  <a:pt x="5765" y="9675"/>
                  <a:pt x="6291" y="8998"/>
                  <a:pt x="7068" y="8547"/>
                </a:cubicBezTo>
                <a:cubicBezTo>
                  <a:pt x="8121" y="7921"/>
                  <a:pt x="9224" y="7570"/>
                  <a:pt x="10477" y="7745"/>
                </a:cubicBezTo>
                <a:cubicBezTo>
                  <a:pt x="10702" y="7795"/>
                  <a:pt x="10928" y="7820"/>
                  <a:pt x="11304" y="7870"/>
                </a:cubicBezTo>
                <a:close/>
              </a:path>
            </a:pathLst>
          </a:custGeom>
          <a:gradFill>
            <a:gsLst>
              <a:gs pos="0">
                <a:srgbClr val="58CBDF"/>
              </a:gs>
              <a:gs pos="100000">
                <a:srgbClr val="23819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8"/>
          <p:cNvSpPr/>
          <p:nvPr/>
        </p:nvSpPr>
        <p:spPr>
          <a:xfrm>
            <a:off x="6376032" y="2198161"/>
            <a:ext cx="494523" cy="562108"/>
          </a:xfrm>
          <a:custGeom>
            <a:avLst/>
            <a:gdLst/>
            <a:ahLst/>
            <a:cxnLst/>
            <a:rect l="l" t="t" r="r" b="b"/>
            <a:pathLst>
              <a:path w="17795" h="20227" extrusionOk="0">
                <a:moveTo>
                  <a:pt x="8847" y="20226"/>
                </a:moveTo>
                <a:cubicBezTo>
                  <a:pt x="8196" y="19499"/>
                  <a:pt x="7619" y="18973"/>
                  <a:pt x="7118" y="18372"/>
                </a:cubicBezTo>
                <a:cubicBezTo>
                  <a:pt x="4762" y="15489"/>
                  <a:pt x="2331" y="12682"/>
                  <a:pt x="25" y="9750"/>
                </a:cubicBezTo>
                <a:cubicBezTo>
                  <a:pt x="0" y="9725"/>
                  <a:pt x="50" y="9650"/>
                  <a:pt x="50" y="9600"/>
                </a:cubicBezTo>
                <a:cubicBezTo>
                  <a:pt x="176" y="9374"/>
                  <a:pt x="376" y="9449"/>
                  <a:pt x="552" y="9449"/>
                </a:cubicBezTo>
                <a:cubicBezTo>
                  <a:pt x="2130" y="9424"/>
                  <a:pt x="3709" y="9424"/>
                  <a:pt x="5263" y="9399"/>
                </a:cubicBezTo>
                <a:cubicBezTo>
                  <a:pt x="5890" y="9399"/>
                  <a:pt x="6015" y="9249"/>
                  <a:pt x="6015" y="8647"/>
                </a:cubicBezTo>
                <a:cubicBezTo>
                  <a:pt x="5965" y="6567"/>
                  <a:pt x="5915" y="4512"/>
                  <a:pt x="5890" y="2457"/>
                </a:cubicBezTo>
                <a:cubicBezTo>
                  <a:pt x="5865" y="1930"/>
                  <a:pt x="5840" y="1379"/>
                  <a:pt x="5865" y="853"/>
                </a:cubicBezTo>
                <a:cubicBezTo>
                  <a:pt x="5865" y="602"/>
                  <a:pt x="5915" y="376"/>
                  <a:pt x="5965" y="176"/>
                </a:cubicBezTo>
                <a:cubicBezTo>
                  <a:pt x="7118" y="1"/>
                  <a:pt x="10501" y="26"/>
                  <a:pt x="11704" y="176"/>
                </a:cubicBezTo>
                <a:cubicBezTo>
                  <a:pt x="12005" y="427"/>
                  <a:pt x="11930" y="803"/>
                  <a:pt x="11930" y="1128"/>
                </a:cubicBezTo>
                <a:cubicBezTo>
                  <a:pt x="11855" y="3685"/>
                  <a:pt x="11805" y="6216"/>
                  <a:pt x="11730" y="8772"/>
                </a:cubicBezTo>
                <a:cubicBezTo>
                  <a:pt x="11730" y="9123"/>
                  <a:pt x="11905" y="9349"/>
                  <a:pt x="12231" y="9374"/>
                </a:cubicBezTo>
                <a:cubicBezTo>
                  <a:pt x="12381" y="9399"/>
                  <a:pt x="12532" y="9374"/>
                  <a:pt x="12682" y="9399"/>
                </a:cubicBezTo>
                <a:cubicBezTo>
                  <a:pt x="14110" y="9399"/>
                  <a:pt x="15514" y="9424"/>
                  <a:pt x="16943" y="9449"/>
                </a:cubicBezTo>
                <a:cubicBezTo>
                  <a:pt x="17193" y="9449"/>
                  <a:pt x="17419" y="9474"/>
                  <a:pt x="17619" y="9474"/>
                </a:cubicBezTo>
                <a:cubicBezTo>
                  <a:pt x="17795" y="9725"/>
                  <a:pt x="17694" y="9900"/>
                  <a:pt x="17569" y="10051"/>
                </a:cubicBezTo>
                <a:cubicBezTo>
                  <a:pt x="17394" y="10301"/>
                  <a:pt x="17193" y="10527"/>
                  <a:pt x="17018" y="10752"/>
                </a:cubicBezTo>
                <a:cubicBezTo>
                  <a:pt x="15038" y="13108"/>
                  <a:pt x="13058" y="15489"/>
                  <a:pt x="11053" y="17845"/>
                </a:cubicBezTo>
                <a:cubicBezTo>
                  <a:pt x="10401" y="18647"/>
                  <a:pt x="9750" y="19424"/>
                  <a:pt x="8847" y="20226"/>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8"/>
          <p:cNvSpPr txBox="1"/>
          <p:nvPr/>
        </p:nvSpPr>
        <p:spPr>
          <a:xfrm>
            <a:off x="6030219" y="3185898"/>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 sz="1200">
                <a:solidFill>
                  <a:srgbClr val="000000"/>
                </a:solidFill>
                <a:latin typeface="Roboto"/>
                <a:ea typeface="Roboto"/>
                <a:cs typeface="Roboto"/>
                <a:sym typeface="Roboto"/>
              </a:rPr>
              <a:t>Venus </a:t>
            </a:r>
            <a:r>
              <a:rPr lang="en" sz="1200">
                <a:latin typeface="Roboto"/>
                <a:ea typeface="Roboto"/>
                <a:cs typeface="Roboto"/>
                <a:sym typeface="Roboto"/>
              </a:rPr>
              <a:t>is the second planet from the Sun</a:t>
            </a:r>
            <a:endParaRPr sz="1200" dirty="0">
              <a:solidFill>
                <a:srgbClr val="000000"/>
              </a:solidFill>
              <a:latin typeface="Roboto"/>
              <a:ea typeface="Roboto"/>
              <a:cs typeface="Roboto"/>
              <a:sym typeface="Roboto"/>
            </a:endParaRPr>
          </a:p>
        </p:txBody>
      </p:sp>
      <p:sp>
        <p:nvSpPr>
          <p:cNvPr id="1114" name="Google Shape;1114;p48"/>
          <p:cNvSpPr txBox="1"/>
          <p:nvPr/>
        </p:nvSpPr>
        <p:spPr>
          <a:xfrm>
            <a:off x="6060588"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accent3"/>
                </a:solidFill>
                <a:latin typeface="Roboto"/>
                <a:ea typeface="Roboto"/>
                <a:cs typeface="Roboto"/>
                <a:sym typeface="Roboto"/>
              </a:rPr>
              <a:t>Venus</a:t>
            </a:r>
            <a:endParaRPr b="1" dirty="0">
              <a:solidFill>
                <a:schemeClr val="accent3"/>
              </a:solidFill>
              <a:latin typeface="Roboto"/>
              <a:ea typeface="Roboto"/>
              <a:cs typeface="Roboto"/>
              <a:sym typeface="Roboto"/>
            </a:endParaRPr>
          </a:p>
        </p:txBody>
      </p:sp>
      <p:sp>
        <p:nvSpPr>
          <p:cNvPr id="1115" name="Google Shape;1115;p48"/>
          <p:cNvSpPr/>
          <p:nvPr/>
        </p:nvSpPr>
        <p:spPr>
          <a:xfrm>
            <a:off x="7574829" y="1539848"/>
            <a:ext cx="1009249" cy="586480"/>
          </a:xfrm>
          <a:custGeom>
            <a:avLst/>
            <a:gdLst/>
            <a:ahLst/>
            <a:cxnLst/>
            <a:rect l="l" t="t" r="r" b="b"/>
            <a:pathLst>
              <a:path w="36317" h="21104" extrusionOk="0">
                <a:moveTo>
                  <a:pt x="11003" y="8071"/>
                </a:moveTo>
                <a:cubicBezTo>
                  <a:pt x="11128" y="7344"/>
                  <a:pt x="11203" y="6768"/>
                  <a:pt x="11354" y="6191"/>
                </a:cubicBezTo>
                <a:cubicBezTo>
                  <a:pt x="11454" y="5790"/>
                  <a:pt x="11630" y="5414"/>
                  <a:pt x="11780" y="5038"/>
                </a:cubicBezTo>
                <a:cubicBezTo>
                  <a:pt x="13008" y="2282"/>
                  <a:pt x="15214" y="778"/>
                  <a:pt x="18146" y="402"/>
                </a:cubicBezTo>
                <a:cubicBezTo>
                  <a:pt x="21028" y="1"/>
                  <a:pt x="23234" y="1254"/>
                  <a:pt x="24537" y="3886"/>
                </a:cubicBezTo>
                <a:cubicBezTo>
                  <a:pt x="25138" y="5064"/>
                  <a:pt x="25539" y="6342"/>
                  <a:pt x="25414" y="7695"/>
                </a:cubicBezTo>
                <a:cubicBezTo>
                  <a:pt x="25389" y="7921"/>
                  <a:pt x="25640" y="8146"/>
                  <a:pt x="25865" y="8146"/>
                </a:cubicBezTo>
                <a:cubicBezTo>
                  <a:pt x="26166" y="8121"/>
                  <a:pt x="26492" y="8071"/>
                  <a:pt x="26818" y="8046"/>
                </a:cubicBezTo>
                <a:cubicBezTo>
                  <a:pt x="28296" y="7896"/>
                  <a:pt x="29524" y="8372"/>
                  <a:pt x="30502" y="9500"/>
                </a:cubicBezTo>
                <a:cubicBezTo>
                  <a:pt x="30853" y="9901"/>
                  <a:pt x="31179" y="10352"/>
                  <a:pt x="31479" y="10803"/>
                </a:cubicBezTo>
                <a:cubicBezTo>
                  <a:pt x="32231" y="12006"/>
                  <a:pt x="32482" y="13259"/>
                  <a:pt x="31705" y="14562"/>
                </a:cubicBezTo>
                <a:cubicBezTo>
                  <a:pt x="31605" y="14713"/>
                  <a:pt x="31554" y="14913"/>
                  <a:pt x="31529" y="15089"/>
                </a:cubicBezTo>
                <a:cubicBezTo>
                  <a:pt x="31479" y="15314"/>
                  <a:pt x="31880" y="15640"/>
                  <a:pt x="32081" y="15515"/>
                </a:cubicBezTo>
                <a:cubicBezTo>
                  <a:pt x="32382" y="15314"/>
                  <a:pt x="32657" y="15089"/>
                  <a:pt x="33033" y="14788"/>
                </a:cubicBezTo>
                <a:cubicBezTo>
                  <a:pt x="33284" y="14888"/>
                  <a:pt x="33660" y="14963"/>
                  <a:pt x="33961" y="15164"/>
                </a:cubicBezTo>
                <a:cubicBezTo>
                  <a:pt x="34412" y="15465"/>
                  <a:pt x="34813" y="15841"/>
                  <a:pt x="35239" y="16166"/>
                </a:cubicBezTo>
                <a:cubicBezTo>
                  <a:pt x="36216" y="16918"/>
                  <a:pt x="36316" y="17946"/>
                  <a:pt x="36016" y="19023"/>
                </a:cubicBezTo>
                <a:cubicBezTo>
                  <a:pt x="35940" y="19324"/>
                  <a:pt x="35765" y="19625"/>
                  <a:pt x="35565" y="19851"/>
                </a:cubicBezTo>
                <a:cubicBezTo>
                  <a:pt x="34913" y="20653"/>
                  <a:pt x="34036" y="21003"/>
                  <a:pt x="33033" y="21104"/>
                </a:cubicBezTo>
                <a:cubicBezTo>
                  <a:pt x="32783" y="21104"/>
                  <a:pt x="32507" y="21104"/>
                  <a:pt x="32231" y="21104"/>
                </a:cubicBezTo>
                <a:cubicBezTo>
                  <a:pt x="23785" y="21079"/>
                  <a:pt x="15339" y="21079"/>
                  <a:pt x="6893" y="21079"/>
                </a:cubicBezTo>
                <a:cubicBezTo>
                  <a:pt x="5965" y="21079"/>
                  <a:pt x="5063" y="21079"/>
                  <a:pt x="4136" y="21079"/>
                </a:cubicBezTo>
                <a:cubicBezTo>
                  <a:pt x="1805" y="21104"/>
                  <a:pt x="0" y="19349"/>
                  <a:pt x="51" y="17018"/>
                </a:cubicBezTo>
                <a:cubicBezTo>
                  <a:pt x="51" y="16442"/>
                  <a:pt x="151" y="15841"/>
                  <a:pt x="326" y="15264"/>
                </a:cubicBezTo>
                <a:cubicBezTo>
                  <a:pt x="652" y="14211"/>
                  <a:pt x="1429" y="13585"/>
                  <a:pt x="2557" y="13535"/>
                </a:cubicBezTo>
                <a:cubicBezTo>
                  <a:pt x="3108" y="13535"/>
                  <a:pt x="3660" y="13560"/>
                  <a:pt x="4211" y="13560"/>
                </a:cubicBezTo>
                <a:cubicBezTo>
                  <a:pt x="4587" y="13585"/>
                  <a:pt x="4938" y="13610"/>
                  <a:pt x="5314" y="13610"/>
                </a:cubicBezTo>
                <a:cubicBezTo>
                  <a:pt x="5815" y="13610"/>
                  <a:pt x="6041" y="13209"/>
                  <a:pt x="5740" y="12783"/>
                </a:cubicBezTo>
                <a:cubicBezTo>
                  <a:pt x="5389" y="12257"/>
                  <a:pt x="5264" y="11705"/>
                  <a:pt x="5289" y="11079"/>
                </a:cubicBezTo>
                <a:cubicBezTo>
                  <a:pt x="5364" y="9600"/>
                  <a:pt x="6015" y="8572"/>
                  <a:pt x="7419" y="8021"/>
                </a:cubicBezTo>
                <a:cubicBezTo>
                  <a:pt x="8371" y="7670"/>
                  <a:pt x="9299" y="7545"/>
                  <a:pt x="10251" y="7845"/>
                </a:cubicBezTo>
                <a:cubicBezTo>
                  <a:pt x="10477" y="7896"/>
                  <a:pt x="10677" y="7971"/>
                  <a:pt x="11003" y="807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8"/>
          <p:cNvSpPr/>
          <p:nvPr/>
        </p:nvSpPr>
        <p:spPr>
          <a:xfrm>
            <a:off x="7548373" y="1514087"/>
            <a:ext cx="1062162" cy="635224"/>
          </a:xfrm>
          <a:custGeom>
            <a:avLst/>
            <a:gdLst/>
            <a:ahLst/>
            <a:cxnLst/>
            <a:rect l="l" t="t" r="r" b="b"/>
            <a:pathLst>
              <a:path w="38221" h="22858" extrusionOk="0">
                <a:moveTo>
                  <a:pt x="11955" y="8998"/>
                </a:moveTo>
                <a:cubicBezTo>
                  <a:pt x="11629" y="8898"/>
                  <a:pt x="11429" y="8823"/>
                  <a:pt x="11203" y="8772"/>
                </a:cubicBezTo>
                <a:cubicBezTo>
                  <a:pt x="10251" y="8472"/>
                  <a:pt x="9323" y="8597"/>
                  <a:pt x="8371" y="8948"/>
                </a:cubicBezTo>
                <a:cubicBezTo>
                  <a:pt x="6967" y="9499"/>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0" y="14462"/>
                  <a:pt x="3509" y="14462"/>
                </a:cubicBezTo>
                <a:cubicBezTo>
                  <a:pt x="2381" y="14512"/>
                  <a:pt x="1604" y="15138"/>
                  <a:pt x="1278" y="16191"/>
                </a:cubicBezTo>
                <a:cubicBezTo>
                  <a:pt x="1103" y="16768"/>
                  <a:pt x="1003" y="17369"/>
                  <a:pt x="1003" y="17945"/>
                </a:cubicBezTo>
                <a:cubicBezTo>
                  <a:pt x="952" y="20276"/>
                  <a:pt x="2757" y="22031"/>
                  <a:pt x="5088" y="22006"/>
                </a:cubicBezTo>
                <a:cubicBezTo>
                  <a:pt x="6015" y="22006"/>
                  <a:pt x="6917" y="22006"/>
                  <a:pt x="7845" y="22006"/>
                </a:cubicBezTo>
                <a:cubicBezTo>
                  <a:pt x="16291" y="22006"/>
                  <a:pt x="24737" y="22006"/>
                  <a:pt x="33183" y="22031"/>
                </a:cubicBezTo>
                <a:cubicBezTo>
                  <a:pt x="33459" y="22031"/>
                  <a:pt x="33735" y="22031"/>
                  <a:pt x="33985" y="22031"/>
                </a:cubicBezTo>
                <a:cubicBezTo>
                  <a:pt x="34988" y="21930"/>
                  <a:pt x="35865" y="21580"/>
                  <a:pt x="36517" y="20778"/>
                </a:cubicBezTo>
                <a:cubicBezTo>
                  <a:pt x="36717" y="20552"/>
                  <a:pt x="36892" y="20251"/>
                  <a:pt x="36968" y="19950"/>
                </a:cubicBezTo>
                <a:cubicBezTo>
                  <a:pt x="37268" y="18873"/>
                  <a:pt x="37168" y="17845"/>
                  <a:pt x="36191" y="17093"/>
                </a:cubicBezTo>
                <a:cubicBezTo>
                  <a:pt x="35765" y="16768"/>
                  <a:pt x="35364" y="16392"/>
                  <a:pt x="34913" y="16091"/>
                </a:cubicBezTo>
                <a:cubicBezTo>
                  <a:pt x="34612" y="15890"/>
                  <a:pt x="34236" y="15815"/>
                  <a:pt x="33985" y="15715"/>
                </a:cubicBezTo>
                <a:cubicBezTo>
                  <a:pt x="33609" y="16016"/>
                  <a:pt x="33334" y="16241"/>
                  <a:pt x="33033" y="16442"/>
                </a:cubicBezTo>
                <a:cubicBezTo>
                  <a:pt x="32832" y="16567"/>
                  <a:pt x="32431" y="16241"/>
                  <a:pt x="32481" y="16016"/>
                </a:cubicBezTo>
                <a:cubicBezTo>
                  <a:pt x="32506" y="15840"/>
                  <a:pt x="32557" y="15640"/>
                  <a:pt x="32657" y="15489"/>
                </a:cubicBezTo>
                <a:cubicBezTo>
                  <a:pt x="33434" y="14186"/>
                  <a:pt x="33183" y="12933"/>
                  <a:pt x="32431" y="11730"/>
                </a:cubicBezTo>
                <a:cubicBezTo>
                  <a:pt x="32131" y="11279"/>
                  <a:pt x="31805" y="10828"/>
                  <a:pt x="31454" y="10427"/>
                </a:cubicBezTo>
                <a:cubicBezTo>
                  <a:pt x="30476" y="9299"/>
                  <a:pt x="29248" y="8823"/>
                  <a:pt x="27770" y="8973"/>
                </a:cubicBezTo>
                <a:cubicBezTo>
                  <a:pt x="27444" y="8998"/>
                  <a:pt x="27118" y="9048"/>
                  <a:pt x="26817" y="9073"/>
                </a:cubicBezTo>
                <a:cubicBezTo>
                  <a:pt x="26592" y="9073"/>
                  <a:pt x="26341" y="8848"/>
                  <a:pt x="26366" y="8622"/>
                </a:cubicBezTo>
                <a:cubicBezTo>
                  <a:pt x="26491" y="7269"/>
                  <a:pt x="26090" y="5991"/>
                  <a:pt x="25489" y="4813"/>
                </a:cubicBezTo>
                <a:cubicBezTo>
                  <a:pt x="24186" y="2181"/>
                  <a:pt x="21980" y="928"/>
                  <a:pt x="19098" y="1329"/>
                </a:cubicBezTo>
                <a:cubicBezTo>
                  <a:pt x="16166" y="1705"/>
                  <a:pt x="13960" y="3209"/>
                  <a:pt x="12732" y="5965"/>
                </a:cubicBezTo>
                <a:cubicBezTo>
                  <a:pt x="12582" y="6341"/>
                  <a:pt x="12406" y="6717"/>
                  <a:pt x="12306" y="7118"/>
                </a:cubicBezTo>
                <a:cubicBezTo>
                  <a:pt x="12155" y="7695"/>
                  <a:pt x="12080" y="8271"/>
                  <a:pt x="11955" y="8998"/>
                </a:cubicBezTo>
                <a:close/>
                <a:moveTo>
                  <a:pt x="11328" y="7870"/>
                </a:moveTo>
                <a:cubicBezTo>
                  <a:pt x="11454" y="7394"/>
                  <a:pt x="11554" y="7068"/>
                  <a:pt x="11629" y="6717"/>
                </a:cubicBezTo>
                <a:cubicBezTo>
                  <a:pt x="12456" y="3584"/>
                  <a:pt x="14511" y="1680"/>
                  <a:pt x="17519" y="727"/>
                </a:cubicBezTo>
                <a:cubicBezTo>
                  <a:pt x="18095" y="552"/>
                  <a:pt x="18672" y="452"/>
                  <a:pt x="19273" y="376"/>
                </a:cubicBezTo>
                <a:cubicBezTo>
                  <a:pt x="22206" y="0"/>
                  <a:pt x="24311" y="1329"/>
                  <a:pt x="25915" y="3660"/>
                </a:cubicBezTo>
                <a:cubicBezTo>
                  <a:pt x="26542" y="4562"/>
                  <a:pt x="26943" y="5590"/>
                  <a:pt x="27168" y="6692"/>
                </a:cubicBezTo>
                <a:cubicBezTo>
                  <a:pt x="27243" y="7143"/>
                  <a:pt x="27369" y="7569"/>
                  <a:pt x="27494" y="8046"/>
                </a:cubicBezTo>
                <a:cubicBezTo>
                  <a:pt x="27845" y="8071"/>
                  <a:pt x="28171" y="8096"/>
                  <a:pt x="28471" y="8096"/>
                </a:cubicBezTo>
                <a:cubicBezTo>
                  <a:pt x="29750" y="8071"/>
                  <a:pt x="30802" y="8572"/>
                  <a:pt x="31730" y="9374"/>
                </a:cubicBezTo>
                <a:cubicBezTo>
                  <a:pt x="32506" y="10101"/>
                  <a:pt x="33108" y="10953"/>
                  <a:pt x="33609" y="11905"/>
                </a:cubicBezTo>
                <a:cubicBezTo>
                  <a:pt x="33885" y="12382"/>
                  <a:pt x="34035" y="12908"/>
                  <a:pt x="34060" y="13484"/>
                </a:cubicBezTo>
                <a:cubicBezTo>
                  <a:pt x="34060" y="13835"/>
                  <a:pt x="34060" y="14211"/>
                  <a:pt x="34060" y="14462"/>
                </a:cubicBezTo>
                <a:cubicBezTo>
                  <a:pt x="34336" y="14863"/>
                  <a:pt x="34662" y="14888"/>
                  <a:pt x="34938" y="15038"/>
                </a:cubicBezTo>
                <a:cubicBezTo>
                  <a:pt x="35965" y="15514"/>
                  <a:pt x="36792" y="16216"/>
                  <a:pt x="37469" y="17093"/>
                </a:cubicBezTo>
                <a:cubicBezTo>
                  <a:pt x="37945" y="17695"/>
                  <a:pt x="38221" y="18346"/>
                  <a:pt x="37995" y="19148"/>
                </a:cubicBezTo>
                <a:cubicBezTo>
                  <a:pt x="37920" y="19349"/>
                  <a:pt x="37920" y="19600"/>
                  <a:pt x="37895" y="19825"/>
                </a:cubicBezTo>
                <a:cubicBezTo>
                  <a:pt x="37644" y="21304"/>
                  <a:pt x="36717" y="22281"/>
                  <a:pt x="35263" y="22657"/>
                </a:cubicBezTo>
                <a:cubicBezTo>
                  <a:pt x="34486" y="22833"/>
                  <a:pt x="33709" y="22833"/>
                  <a:pt x="32933" y="22833"/>
                </a:cubicBezTo>
                <a:cubicBezTo>
                  <a:pt x="27669" y="22833"/>
                  <a:pt x="22381" y="22858"/>
                  <a:pt x="17118" y="22858"/>
                </a:cubicBezTo>
                <a:cubicBezTo>
                  <a:pt x="13384" y="22858"/>
                  <a:pt x="9674" y="22858"/>
                  <a:pt x="5965" y="22858"/>
                </a:cubicBezTo>
                <a:cubicBezTo>
                  <a:pt x="5414" y="22833"/>
                  <a:pt x="4862" y="22833"/>
                  <a:pt x="4311" y="22783"/>
                </a:cubicBezTo>
                <a:cubicBezTo>
                  <a:pt x="2005" y="22607"/>
                  <a:pt x="201" y="20803"/>
                  <a:pt x="75" y="18497"/>
                </a:cubicBezTo>
                <a:cubicBezTo>
                  <a:pt x="0" y="17645"/>
                  <a:pt x="50" y="16768"/>
                  <a:pt x="326" y="15915"/>
                </a:cubicBezTo>
                <a:cubicBezTo>
                  <a:pt x="852" y="14412"/>
                  <a:pt x="2005" y="13509"/>
                  <a:pt x="3609" y="13434"/>
                </a:cubicBezTo>
                <a:cubicBezTo>
                  <a:pt x="4110" y="13409"/>
                  <a:pt x="4612" y="13434"/>
                  <a:pt x="5188" y="13434"/>
                </a:cubicBezTo>
                <a:cubicBezTo>
                  <a:pt x="5238" y="13108"/>
                  <a:pt x="5288" y="12858"/>
                  <a:pt x="5288" y="12607"/>
                </a:cubicBezTo>
                <a:cubicBezTo>
                  <a:pt x="5288" y="11905"/>
                  <a:pt x="5313" y="11229"/>
                  <a:pt x="5514" y="10552"/>
                </a:cubicBezTo>
                <a:cubicBezTo>
                  <a:pt x="5790" y="9675"/>
                  <a:pt x="6316" y="8998"/>
                  <a:pt x="7093" y="8547"/>
                </a:cubicBezTo>
                <a:cubicBezTo>
                  <a:pt x="8145" y="7920"/>
                  <a:pt x="9248" y="7569"/>
                  <a:pt x="10501" y="7745"/>
                </a:cubicBezTo>
                <a:cubicBezTo>
                  <a:pt x="10727" y="7795"/>
                  <a:pt x="10952" y="7820"/>
                  <a:pt x="11328" y="787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8"/>
          <p:cNvSpPr/>
          <p:nvPr/>
        </p:nvSpPr>
        <p:spPr>
          <a:xfrm>
            <a:off x="7831831" y="2211282"/>
            <a:ext cx="493856" cy="561386"/>
          </a:xfrm>
          <a:custGeom>
            <a:avLst/>
            <a:gdLst/>
            <a:ahLst/>
            <a:cxnLst/>
            <a:rect l="l" t="t" r="r" b="b"/>
            <a:pathLst>
              <a:path w="17771" h="20201" extrusionOk="0">
                <a:moveTo>
                  <a:pt x="8848" y="20201"/>
                </a:moveTo>
                <a:cubicBezTo>
                  <a:pt x="8196" y="19499"/>
                  <a:pt x="7620" y="18948"/>
                  <a:pt x="7118" y="18346"/>
                </a:cubicBezTo>
                <a:cubicBezTo>
                  <a:pt x="4763" y="15464"/>
                  <a:pt x="2331" y="12657"/>
                  <a:pt x="26" y="9725"/>
                </a:cubicBezTo>
                <a:cubicBezTo>
                  <a:pt x="1" y="9700"/>
                  <a:pt x="51" y="9624"/>
                  <a:pt x="51" y="9574"/>
                </a:cubicBezTo>
                <a:cubicBezTo>
                  <a:pt x="151" y="9349"/>
                  <a:pt x="377" y="9424"/>
                  <a:pt x="552" y="9424"/>
                </a:cubicBezTo>
                <a:cubicBezTo>
                  <a:pt x="2131" y="9399"/>
                  <a:pt x="3710" y="9399"/>
                  <a:pt x="5264" y="9374"/>
                </a:cubicBezTo>
                <a:cubicBezTo>
                  <a:pt x="5890" y="9374"/>
                  <a:pt x="6016" y="9223"/>
                  <a:pt x="6016" y="8622"/>
                </a:cubicBezTo>
                <a:cubicBezTo>
                  <a:pt x="5940" y="6567"/>
                  <a:pt x="5915" y="4487"/>
                  <a:pt x="5890" y="2431"/>
                </a:cubicBezTo>
                <a:cubicBezTo>
                  <a:pt x="5865" y="1905"/>
                  <a:pt x="5840" y="1354"/>
                  <a:pt x="5865" y="827"/>
                </a:cubicBezTo>
                <a:cubicBezTo>
                  <a:pt x="5865" y="577"/>
                  <a:pt x="5915" y="351"/>
                  <a:pt x="5940" y="151"/>
                </a:cubicBezTo>
                <a:cubicBezTo>
                  <a:pt x="7118" y="0"/>
                  <a:pt x="10502" y="0"/>
                  <a:pt x="11705" y="151"/>
                </a:cubicBezTo>
                <a:cubicBezTo>
                  <a:pt x="12006" y="401"/>
                  <a:pt x="11930" y="777"/>
                  <a:pt x="11930" y="1103"/>
                </a:cubicBezTo>
                <a:cubicBezTo>
                  <a:pt x="11855" y="3660"/>
                  <a:pt x="11805" y="6216"/>
                  <a:pt x="11730" y="8747"/>
                </a:cubicBezTo>
                <a:cubicBezTo>
                  <a:pt x="11730" y="9098"/>
                  <a:pt x="11905" y="9324"/>
                  <a:pt x="12231" y="9349"/>
                </a:cubicBezTo>
                <a:cubicBezTo>
                  <a:pt x="12382" y="9374"/>
                  <a:pt x="12532" y="9374"/>
                  <a:pt x="12682" y="9374"/>
                </a:cubicBezTo>
                <a:cubicBezTo>
                  <a:pt x="14086" y="9374"/>
                  <a:pt x="15514" y="9399"/>
                  <a:pt x="16943" y="9424"/>
                </a:cubicBezTo>
                <a:cubicBezTo>
                  <a:pt x="17169" y="9424"/>
                  <a:pt x="17419" y="9449"/>
                  <a:pt x="17620" y="9449"/>
                </a:cubicBezTo>
                <a:cubicBezTo>
                  <a:pt x="17770" y="9700"/>
                  <a:pt x="17695" y="9875"/>
                  <a:pt x="17570" y="10025"/>
                </a:cubicBezTo>
                <a:cubicBezTo>
                  <a:pt x="17394" y="10276"/>
                  <a:pt x="17194" y="10502"/>
                  <a:pt x="17018" y="10727"/>
                </a:cubicBezTo>
                <a:cubicBezTo>
                  <a:pt x="15038" y="13083"/>
                  <a:pt x="13058" y="15464"/>
                  <a:pt x="11053" y="17820"/>
                </a:cubicBezTo>
                <a:cubicBezTo>
                  <a:pt x="10402" y="18622"/>
                  <a:pt x="9750" y="19399"/>
                  <a:pt x="8848" y="2020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8"/>
          <p:cNvSpPr txBox="1"/>
          <p:nvPr/>
        </p:nvSpPr>
        <p:spPr>
          <a:xfrm>
            <a:off x="7472100" y="3185898"/>
            <a:ext cx="1214700" cy="691800"/>
          </a:xfrm>
          <a:prstGeom prst="rect">
            <a:avLst/>
          </a:prstGeom>
          <a:noFill/>
          <a:ln>
            <a:noFill/>
          </a:ln>
        </p:spPr>
        <p:txBody>
          <a:bodyPr spcFirstLastPara="1" wrap="square" lIns="0" tIns="6700" rIns="0" bIns="0" anchor="ctr" anchorCtr="0">
            <a:noAutofit/>
          </a:bodyPr>
          <a:lstStyle/>
          <a:p>
            <a:pPr marL="12700" marR="0" lvl="0" indent="0" algn="ctr" rtl="0">
              <a:lnSpc>
                <a:spcPct val="100000"/>
              </a:lnSpc>
              <a:spcBef>
                <a:spcPts val="0"/>
              </a:spcBef>
              <a:spcAft>
                <a:spcPts val="0"/>
              </a:spcAft>
              <a:buNone/>
            </a:pPr>
            <a:r>
              <a:rPr lang="en" sz="1200">
                <a:latin typeface="Roboto"/>
                <a:ea typeface="Roboto"/>
                <a:cs typeface="Roboto"/>
                <a:sym typeface="Roboto"/>
              </a:rPr>
              <a:t>Neptune i</a:t>
            </a:r>
            <a:r>
              <a:rPr lang="en" sz="1200">
                <a:solidFill>
                  <a:srgbClr val="000000"/>
                </a:solidFill>
                <a:latin typeface="Roboto"/>
                <a:ea typeface="Roboto"/>
                <a:cs typeface="Roboto"/>
                <a:sym typeface="Roboto"/>
              </a:rPr>
              <a:t>s </a:t>
            </a:r>
            <a:r>
              <a:rPr lang="en" sz="1200">
                <a:latin typeface="Roboto"/>
                <a:ea typeface="Roboto"/>
                <a:cs typeface="Roboto"/>
                <a:sym typeface="Roboto"/>
              </a:rPr>
              <a:t>the farthest planet from the Sun</a:t>
            </a:r>
            <a:endParaRPr sz="1200" dirty="0">
              <a:solidFill>
                <a:srgbClr val="000000"/>
              </a:solidFill>
              <a:latin typeface="Roboto"/>
              <a:ea typeface="Roboto"/>
              <a:cs typeface="Roboto"/>
              <a:sym typeface="Roboto"/>
            </a:endParaRPr>
          </a:p>
        </p:txBody>
      </p:sp>
      <p:sp>
        <p:nvSpPr>
          <p:cNvPr id="1119" name="Google Shape;1119;p48"/>
          <p:cNvSpPr txBox="1"/>
          <p:nvPr/>
        </p:nvSpPr>
        <p:spPr>
          <a:xfrm>
            <a:off x="7505550" y="284886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b="1">
                <a:solidFill>
                  <a:schemeClr val="accent2"/>
                </a:solidFill>
                <a:latin typeface="Roboto"/>
                <a:ea typeface="Roboto"/>
                <a:cs typeface="Roboto"/>
                <a:sym typeface="Roboto"/>
              </a:rPr>
              <a:t>Neptune</a:t>
            </a:r>
            <a:endParaRPr b="1" dirty="0">
              <a:solidFill>
                <a:schemeClr val="accent2"/>
              </a:solidFill>
              <a:latin typeface="Roboto"/>
              <a:ea typeface="Roboto"/>
              <a:cs typeface="Roboto"/>
              <a:sym typeface="Roboto"/>
            </a:endParaRPr>
          </a:p>
        </p:txBody>
      </p:sp>
      <p:sp>
        <p:nvSpPr>
          <p:cNvPr id="1120" name="Google Shape;1120;p48"/>
          <p:cNvSpPr txBox="1"/>
          <p:nvPr/>
        </p:nvSpPr>
        <p:spPr>
          <a:xfrm>
            <a:off x="4114000" y="173880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10%</a:t>
            </a:r>
            <a:endParaRPr sz="1800" b="1" dirty="0">
              <a:solidFill>
                <a:schemeClr val="lt1"/>
              </a:solidFill>
              <a:latin typeface="Roboto"/>
              <a:ea typeface="Roboto"/>
              <a:cs typeface="Roboto"/>
              <a:sym typeface="Roboto"/>
            </a:endParaRPr>
          </a:p>
        </p:txBody>
      </p:sp>
      <p:sp>
        <p:nvSpPr>
          <p:cNvPr id="1121" name="Google Shape;1121;p48"/>
          <p:cNvSpPr txBox="1"/>
          <p:nvPr/>
        </p:nvSpPr>
        <p:spPr>
          <a:xfrm>
            <a:off x="3127225" y="238910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35%</a:t>
            </a:r>
            <a:endParaRPr sz="1800" b="1" dirty="0">
              <a:solidFill>
                <a:schemeClr val="lt1"/>
              </a:solidFill>
              <a:latin typeface="Roboto"/>
              <a:ea typeface="Roboto"/>
              <a:cs typeface="Roboto"/>
              <a:sym typeface="Roboto"/>
            </a:endParaRPr>
          </a:p>
        </p:txBody>
      </p:sp>
      <p:sp>
        <p:nvSpPr>
          <p:cNvPr id="1122" name="Google Shape;1122;p48"/>
          <p:cNvSpPr txBox="1"/>
          <p:nvPr/>
        </p:nvSpPr>
        <p:spPr>
          <a:xfrm>
            <a:off x="4071800" y="3471554"/>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50%</a:t>
            </a:r>
            <a:endParaRPr sz="1800" b="1" dirty="0">
              <a:solidFill>
                <a:schemeClr val="lt1"/>
              </a:solidFill>
              <a:latin typeface="Roboto"/>
              <a:ea typeface="Roboto"/>
              <a:cs typeface="Roboto"/>
              <a:sym typeface="Roboto"/>
            </a:endParaRPr>
          </a:p>
        </p:txBody>
      </p:sp>
      <p:sp>
        <p:nvSpPr>
          <p:cNvPr id="1123" name="Google Shape;1123;p48"/>
          <p:cNvSpPr txBox="1"/>
          <p:nvPr/>
        </p:nvSpPr>
        <p:spPr>
          <a:xfrm>
            <a:off x="4814400" y="2466792"/>
            <a:ext cx="1174200" cy="324600"/>
          </a:xfrm>
          <a:prstGeom prst="rect">
            <a:avLst/>
          </a:prstGeom>
          <a:noFill/>
          <a:ln>
            <a:noFill/>
          </a:ln>
        </p:spPr>
        <p:txBody>
          <a:bodyPr spcFirstLastPara="1" wrap="square" lIns="91425" tIns="91425" rIns="91425" bIns="91425" anchor="ctr" anchorCtr="0">
            <a:noAutofit/>
          </a:bodyPr>
          <a:lstStyle/>
          <a:p>
            <a:pPr marL="12700" marR="0" lvl="0" indent="0" algn="ctr" rtl="0">
              <a:lnSpc>
                <a:spcPct val="100000"/>
              </a:lnSpc>
              <a:spcBef>
                <a:spcPts val="0"/>
              </a:spcBef>
              <a:spcAft>
                <a:spcPts val="0"/>
              </a:spcAft>
              <a:buNone/>
            </a:pPr>
            <a:r>
              <a:rPr lang="en" sz="1800" b="1">
                <a:solidFill>
                  <a:schemeClr val="lt1"/>
                </a:solidFill>
                <a:latin typeface="Roboto"/>
                <a:ea typeface="Roboto"/>
                <a:cs typeface="Roboto"/>
                <a:sym typeface="Roboto"/>
              </a:rPr>
              <a:t>5%</a:t>
            </a:r>
            <a:endParaRPr sz="1800" b="1"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6237690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4"/>
          <p:cNvSpPr txBox="1"/>
          <p:nvPr/>
        </p:nvSpPr>
        <p:spPr>
          <a:xfrm>
            <a:off x="457200" y="2003938"/>
            <a:ext cx="1573800" cy="4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It’s the biggest </a:t>
            </a:r>
            <a:br>
              <a:rPr lang="en" sz="1200" dirty="0">
                <a:latin typeface="Roboto"/>
                <a:ea typeface="Roboto"/>
                <a:cs typeface="Roboto"/>
                <a:sym typeface="Roboto"/>
              </a:rPr>
            </a:br>
            <a:r>
              <a:rPr lang="en" sz="1200" dirty="0">
                <a:latin typeface="Roboto"/>
                <a:ea typeface="Roboto"/>
                <a:cs typeface="Roboto"/>
                <a:sym typeface="Roboto"/>
              </a:rPr>
              <a:t>planet of them all</a:t>
            </a:r>
            <a:endParaRPr sz="1200" dirty="0">
              <a:latin typeface="Roboto"/>
              <a:ea typeface="Roboto"/>
              <a:cs typeface="Roboto"/>
              <a:sym typeface="Roboto"/>
            </a:endParaRPr>
          </a:p>
        </p:txBody>
      </p:sp>
      <p:sp>
        <p:nvSpPr>
          <p:cNvPr id="926" name="Google Shape;926;p44"/>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927" name="Google Shape;927;p44"/>
          <p:cNvSpPr/>
          <p:nvPr/>
        </p:nvSpPr>
        <p:spPr>
          <a:xfrm>
            <a:off x="4865247" y="2677676"/>
            <a:ext cx="1308786" cy="1179851"/>
          </a:xfrm>
          <a:custGeom>
            <a:avLst/>
            <a:gdLst/>
            <a:ahLst/>
            <a:cxnLst/>
            <a:rect l="l" t="t" r="r" b="b"/>
            <a:pathLst>
              <a:path w="77846" h="70177" extrusionOk="0">
                <a:moveTo>
                  <a:pt x="32707" y="1"/>
                </a:moveTo>
                <a:cubicBezTo>
                  <a:pt x="32607" y="26"/>
                  <a:pt x="32507" y="26"/>
                  <a:pt x="32406" y="26"/>
                </a:cubicBezTo>
                <a:cubicBezTo>
                  <a:pt x="32356" y="26"/>
                  <a:pt x="32306" y="26"/>
                  <a:pt x="32256" y="51"/>
                </a:cubicBezTo>
                <a:cubicBezTo>
                  <a:pt x="32131" y="51"/>
                  <a:pt x="32005" y="76"/>
                  <a:pt x="31880" y="76"/>
                </a:cubicBezTo>
                <a:cubicBezTo>
                  <a:pt x="31629" y="126"/>
                  <a:pt x="31354" y="151"/>
                  <a:pt x="31078" y="227"/>
                </a:cubicBezTo>
                <a:cubicBezTo>
                  <a:pt x="27369" y="978"/>
                  <a:pt x="24261" y="3685"/>
                  <a:pt x="22732" y="6768"/>
                </a:cubicBezTo>
                <a:cubicBezTo>
                  <a:pt x="22557" y="7094"/>
                  <a:pt x="22431" y="7395"/>
                  <a:pt x="22306" y="7720"/>
                </a:cubicBezTo>
                <a:cubicBezTo>
                  <a:pt x="21905" y="8723"/>
                  <a:pt x="21679" y="9775"/>
                  <a:pt x="21679" y="10778"/>
                </a:cubicBezTo>
                <a:cubicBezTo>
                  <a:pt x="21629" y="17119"/>
                  <a:pt x="25389" y="18447"/>
                  <a:pt x="25940" y="20753"/>
                </a:cubicBezTo>
                <a:cubicBezTo>
                  <a:pt x="26291" y="22307"/>
                  <a:pt x="25088" y="23259"/>
                  <a:pt x="21805" y="23259"/>
                </a:cubicBezTo>
                <a:cubicBezTo>
                  <a:pt x="14662" y="23284"/>
                  <a:pt x="7494" y="23309"/>
                  <a:pt x="351" y="23334"/>
                </a:cubicBezTo>
                <a:lnTo>
                  <a:pt x="176" y="36944"/>
                </a:lnTo>
                <a:cubicBezTo>
                  <a:pt x="176" y="39846"/>
                  <a:pt x="870" y="41128"/>
                  <a:pt x="2107" y="41128"/>
                </a:cubicBezTo>
                <a:cubicBezTo>
                  <a:pt x="2280" y="41128"/>
                  <a:pt x="2463" y="41103"/>
                  <a:pt x="2657" y="41054"/>
                </a:cubicBezTo>
                <a:cubicBezTo>
                  <a:pt x="4963" y="40502"/>
                  <a:pt x="6341" y="36718"/>
                  <a:pt x="12682" y="36718"/>
                </a:cubicBezTo>
                <a:cubicBezTo>
                  <a:pt x="12694" y="36718"/>
                  <a:pt x="12706" y="36718"/>
                  <a:pt x="12718" y="36718"/>
                </a:cubicBezTo>
                <a:cubicBezTo>
                  <a:pt x="17672" y="36718"/>
                  <a:pt x="23384" y="41796"/>
                  <a:pt x="23334" y="48046"/>
                </a:cubicBezTo>
                <a:cubicBezTo>
                  <a:pt x="23283" y="54337"/>
                  <a:pt x="17469" y="59450"/>
                  <a:pt x="12506" y="59450"/>
                </a:cubicBezTo>
                <a:cubicBezTo>
                  <a:pt x="12486" y="59450"/>
                  <a:pt x="12465" y="59450"/>
                  <a:pt x="12444" y="59450"/>
                </a:cubicBezTo>
                <a:cubicBezTo>
                  <a:pt x="6157" y="59450"/>
                  <a:pt x="4855" y="55689"/>
                  <a:pt x="2557" y="55164"/>
                </a:cubicBezTo>
                <a:cubicBezTo>
                  <a:pt x="2363" y="55115"/>
                  <a:pt x="2179" y="55090"/>
                  <a:pt x="2005" y="55090"/>
                </a:cubicBezTo>
                <a:cubicBezTo>
                  <a:pt x="764" y="55090"/>
                  <a:pt x="47" y="56372"/>
                  <a:pt x="25" y="59274"/>
                </a:cubicBezTo>
                <a:lnTo>
                  <a:pt x="0" y="69650"/>
                </a:lnTo>
                <a:cubicBezTo>
                  <a:pt x="3890" y="69610"/>
                  <a:pt x="7765" y="69584"/>
                  <a:pt x="11619" y="69584"/>
                </a:cubicBezTo>
                <a:cubicBezTo>
                  <a:pt x="14966" y="69584"/>
                  <a:pt x="18296" y="69604"/>
                  <a:pt x="21604" y="69650"/>
                </a:cubicBezTo>
                <a:cubicBezTo>
                  <a:pt x="21880" y="69650"/>
                  <a:pt x="22181" y="69650"/>
                  <a:pt x="22481" y="69676"/>
                </a:cubicBezTo>
                <a:cubicBezTo>
                  <a:pt x="25414" y="69701"/>
                  <a:pt x="28321" y="69776"/>
                  <a:pt x="31203" y="69851"/>
                </a:cubicBezTo>
                <a:cubicBezTo>
                  <a:pt x="31504" y="69876"/>
                  <a:pt x="31805" y="69876"/>
                  <a:pt x="32081" y="69876"/>
                </a:cubicBezTo>
                <a:cubicBezTo>
                  <a:pt x="32406" y="69901"/>
                  <a:pt x="32732" y="69901"/>
                  <a:pt x="33058" y="69901"/>
                </a:cubicBezTo>
                <a:cubicBezTo>
                  <a:pt x="34336" y="69951"/>
                  <a:pt x="35589" y="70001"/>
                  <a:pt x="36842" y="70051"/>
                </a:cubicBezTo>
                <a:cubicBezTo>
                  <a:pt x="37118" y="70051"/>
                  <a:pt x="37419" y="70077"/>
                  <a:pt x="37720" y="70077"/>
                </a:cubicBezTo>
                <a:cubicBezTo>
                  <a:pt x="37845" y="70077"/>
                  <a:pt x="37970" y="70102"/>
                  <a:pt x="38121" y="70102"/>
                </a:cubicBezTo>
                <a:cubicBezTo>
                  <a:pt x="38672" y="70127"/>
                  <a:pt x="39223" y="70152"/>
                  <a:pt x="39775" y="70177"/>
                </a:cubicBezTo>
                <a:lnTo>
                  <a:pt x="40752" y="70177"/>
                </a:lnTo>
                <a:cubicBezTo>
                  <a:pt x="41003" y="70152"/>
                  <a:pt x="41228" y="70152"/>
                  <a:pt x="41454" y="70152"/>
                </a:cubicBezTo>
                <a:cubicBezTo>
                  <a:pt x="41680" y="70127"/>
                  <a:pt x="41905" y="70127"/>
                  <a:pt x="42106" y="70102"/>
                </a:cubicBezTo>
                <a:cubicBezTo>
                  <a:pt x="42381" y="70102"/>
                  <a:pt x="42632" y="70077"/>
                  <a:pt x="42883" y="70051"/>
                </a:cubicBezTo>
                <a:cubicBezTo>
                  <a:pt x="43083" y="70026"/>
                  <a:pt x="43309" y="70026"/>
                  <a:pt x="43509" y="70001"/>
                </a:cubicBezTo>
                <a:cubicBezTo>
                  <a:pt x="43609" y="69976"/>
                  <a:pt x="43685" y="69976"/>
                  <a:pt x="43760" y="69976"/>
                </a:cubicBezTo>
                <a:cubicBezTo>
                  <a:pt x="43985" y="69951"/>
                  <a:pt x="44186" y="69926"/>
                  <a:pt x="44386" y="69901"/>
                </a:cubicBezTo>
                <a:cubicBezTo>
                  <a:pt x="45063" y="69826"/>
                  <a:pt x="45740" y="69726"/>
                  <a:pt x="46391" y="69600"/>
                </a:cubicBezTo>
                <a:cubicBezTo>
                  <a:pt x="46667" y="69550"/>
                  <a:pt x="46968" y="69500"/>
                  <a:pt x="47244" y="69450"/>
                </a:cubicBezTo>
                <a:cubicBezTo>
                  <a:pt x="47269" y="69450"/>
                  <a:pt x="47294" y="69450"/>
                  <a:pt x="47319" y="69425"/>
                </a:cubicBezTo>
                <a:cubicBezTo>
                  <a:pt x="47494" y="69400"/>
                  <a:pt x="47695" y="69350"/>
                  <a:pt x="47895" y="69325"/>
                </a:cubicBezTo>
                <a:cubicBezTo>
                  <a:pt x="47920" y="69300"/>
                  <a:pt x="47945" y="69300"/>
                  <a:pt x="47995" y="69300"/>
                </a:cubicBezTo>
                <a:cubicBezTo>
                  <a:pt x="48171" y="69249"/>
                  <a:pt x="48346" y="69224"/>
                  <a:pt x="48547" y="69174"/>
                </a:cubicBezTo>
                <a:cubicBezTo>
                  <a:pt x="49098" y="69049"/>
                  <a:pt x="49650" y="68899"/>
                  <a:pt x="50201" y="68748"/>
                </a:cubicBezTo>
                <a:cubicBezTo>
                  <a:pt x="50502" y="68648"/>
                  <a:pt x="50802" y="68573"/>
                  <a:pt x="51103" y="68473"/>
                </a:cubicBezTo>
                <a:cubicBezTo>
                  <a:pt x="51404" y="68372"/>
                  <a:pt x="51705" y="68272"/>
                  <a:pt x="51980" y="68172"/>
                </a:cubicBezTo>
                <a:lnTo>
                  <a:pt x="52056" y="68172"/>
                </a:lnTo>
                <a:cubicBezTo>
                  <a:pt x="52331" y="68072"/>
                  <a:pt x="52607" y="67971"/>
                  <a:pt x="52883" y="67871"/>
                </a:cubicBezTo>
                <a:cubicBezTo>
                  <a:pt x="53183" y="67746"/>
                  <a:pt x="53509" y="67645"/>
                  <a:pt x="53835" y="67495"/>
                </a:cubicBezTo>
                <a:cubicBezTo>
                  <a:pt x="54086" y="67395"/>
                  <a:pt x="54336" y="67295"/>
                  <a:pt x="54587" y="67194"/>
                </a:cubicBezTo>
                <a:cubicBezTo>
                  <a:pt x="54888" y="67069"/>
                  <a:pt x="55163" y="66944"/>
                  <a:pt x="55439" y="66818"/>
                </a:cubicBezTo>
                <a:cubicBezTo>
                  <a:pt x="55715" y="66693"/>
                  <a:pt x="56015" y="66568"/>
                  <a:pt x="56291" y="66417"/>
                </a:cubicBezTo>
                <a:cubicBezTo>
                  <a:pt x="56567" y="66292"/>
                  <a:pt x="56843" y="66167"/>
                  <a:pt x="57118" y="66016"/>
                </a:cubicBezTo>
                <a:cubicBezTo>
                  <a:pt x="57143" y="65991"/>
                  <a:pt x="57193" y="65991"/>
                  <a:pt x="57218" y="65966"/>
                </a:cubicBezTo>
                <a:cubicBezTo>
                  <a:pt x="57444" y="65841"/>
                  <a:pt x="57695" y="65716"/>
                  <a:pt x="57920" y="65590"/>
                </a:cubicBezTo>
                <a:cubicBezTo>
                  <a:pt x="58196" y="65440"/>
                  <a:pt x="58472" y="65290"/>
                  <a:pt x="58722" y="65139"/>
                </a:cubicBezTo>
                <a:cubicBezTo>
                  <a:pt x="58998" y="64989"/>
                  <a:pt x="59274" y="64838"/>
                  <a:pt x="59524" y="64663"/>
                </a:cubicBezTo>
                <a:cubicBezTo>
                  <a:pt x="59725" y="64538"/>
                  <a:pt x="59900" y="64437"/>
                  <a:pt x="60101" y="64312"/>
                </a:cubicBezTo>
                <a:cubicBezTo>
                  <a:pt x="60351" y="64162"/>
                  <a:pt x="60602" y="63986"/>
                  <a:pt x="60853" y="63836"/>
                </a:cubicBezTo>
                <a:cubicBezTo>
                  <a:pt x="61003" y="63736"/>
                  <a:pt x="61153" y="63610"/>
                  <a:pt x="61304" y="63510"/>
                </a:cubicBezTo>
                <a:cubicBezTo>
                  <a:pt x="61905" y="63109"/>
                  <a:pt x="62507" y="62658"/>
                  <a:pt x="63083" y="62232"/>
                </a:cubicBezTo>
                <a:cubicBezTo>
                  <a:pt x="63209" y="62107"/>
                  <a:pt x="63359" y="62006"/>
                  <a:pt x="63484" y="61906"/>
                </a:cubicBezTo>
                <a:cubicBezTo>
                  <a:pt x="63584" y="61831"/>
                  <a:pt x="63660" y="61756"/>
                  <a:pt x="63760" y="61681"/>
                </a:cubicBezTo>
                <a:cubicBezTo>
                  <a:pt x="63885" y="61580"/>
                  <a:pt x="64011" y="61455"/>
                  <a:pt x="64161" y="61355"/>
                </a:cubicBezTo>
                <a:cubicBezTo>
                  <a:pt x="64612" y="60979"/>
                  <a:pt x="65038" y="60603"/>
                  <a:pt x="65489" y="60202"/>
                </a:cubicBezTo>
                <a:cubicBezTo>
                  <a:pt x="65640" y="60051"/>
                  <a:pt x="65790" y="59901"/>
                  <a:pt x="65940" y="59776"/>
                </a:cubicBezTo>
                <a:cubicBezTo>
                  <a:pt x="66216" y="59525"/>
                  <a:pt x="66467" y="59274"/>
                  <a:pt x="66717" y="58999"/>
                </a:cubicBezTo>
                <a:cubicBezTo>
                  <a:pt x="73584" y="52132"/>
                  <a:pt x="77845" y="42658"/>
                  <a:pt x="77845" y="32131"/>
                </a:cubicBezTo>
                <a:cubicBezTo>
                  <a:pt x="77845" y="30578"/>
                  <a:pt x="77745" y="29049"/>
                  <a:pt x="77569" y="27570"/>
                </a:cubicBezTo>
                <a:cubicBezTo>
                  <a:pt x="77469" y="26818"/>
                  <a:pt x="77369" y="26066"/>
                  <a:pt x="77244" y="25339"/>
                </a:cubicBezTo>
                <a:cubicBezTo>
                  <a:pt x="77168" y="24964"/>
                  <a:pt x="77093" y="24613"/>
                  <a:pt x="77018" y="24237"/>
                </a:cubicBezTo>
                <a:cubicBezTo>
                  <a:pt x="76943" y="23861"/>
                  <a:pt x="76868" y="23510"/>
                  <a:pt x="76767" y="23159"/>
                </a:cubicBezTo>
                <a:lnTo>
                  <a:pt x="65589" y="23159"/>
                </a:lnTo>
                <a:cubicBezTo>
                  <a:pt x="57093" y="23184"/>
                  <a:pt x="48071" y="23184"/>
                  <a:pt x="44136" y="23184"/>
                </a:cubicBezTo>
                <a:cubicBezTo>
                  <a:pt x="44092" y="23184"/>
                  <a:pt x="44049" y="23185"/>
                  <a:pt x="44006" y="23185"/>
                </a:cubicBezTo>
                <a:cubicBezTo>
                  <a:pt x="40797" y="23185"/>
                  <a:pt x="39654" y="22261"/>
                  <a:pt x="40025" y="20703"/>
                </a:cubicBezTo>
                <a:cubicBezTo>
                  <a:pt x="40602" y="18397"/>
                  <a:pt x="44386" y="17044"/>
                  <a:pt x="44436" y="10728"/>
                </a:cubicBezTo>
                <a:cubicBezTo>
                  <a:pt x="44462" y="6643"/>
                  <a:pt x="41078" y="2056"/>
                  <a:pt x="36416" y="527"/>
                </a:cubicBezTo>
                <a:cubicBezTo>
                  <a:pt x="35364" y="176"/>
                  <a:pt x="34261" y="1"/>
                  <a:pt x="33133"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44"/>
          <p:cNvSpPr/>
          <p:nvPr/>
        </p:nvSpPr>
        <p:spPr>
          <a:xfrm>
            <a:off x="4489536" y="1568307"/>
            <a:ext cx="1672003" cy="1011726"/>
          </a:xfrm>
          <a:custGeom>
            <a:avLst/>
            <a:gdLst/>
            <a:ahLst/>
            <a:cxnLst/>
            <a:rect l="l" t="t" r="r" b="b"/>
            <a:pathLst>
              <a:path w="99450" h="60177" extrusionOk="0">
                <a:moveTo>
                  <a:pt x="23484" y="0"/>
                </a:moveTo>
                <a:cubicBezTo>
                  <a:pt x="23434" y="5464"/>
                  <a:pt x="23409" y="16517"/>
                  <a:pt x="23359" y="21980"/>
                </a:cubicBezTo>
                <a:cubicBezTo>
                  <a:pt x="23337" y="24902"/>
                  <a:pt x="22591" y="26182"/>
                  <a:pt x="21347" y="26182"/>
                </a:cubicBezTo>
                <a:cubicBezTo>
                  <a:pt x="21182" y="26182"/>
                  <a:pt x="21009" y="26160"/>
                  <a:pt x="20828" y="26116"/>
                </a:cubicBezTo>
                <a:cubicBezTo>
                  <a:pt x="18522" y="25564"/>
                  <a:pt x="17218" y="21805"/>
                  <a:pt x="10878" y="21805"/>
                </a:cubicBezTo>
                <a:cubicBezTo>
                  <a:pt x="5890" y="21830"/>
                  <a:pt x="76" y="26943"/>
                  <a:pt x="50" y="33234"/>
                </a:cubicBezTo>
                <a:cubicBezTo>
                  <a:pt x="0" y="39484"/>
                  <a:pt x="5687" y="44562"/>
                  <a:pt x="10665" y="44562"/>
                </a:cubicBezTo>
                <a:cubicBezTo>
                  <a:pt x="10678" y="44562"/>
                  <a:pt x="10690" y="44562"/>
                  <a:pt x="10702" y="44562"/>
                </a:cubicBezTo>
                <a:cubicBezTo>
                  <a:pt x="17043" y="44537"/>
                  <a:pt x="18396" y="40777"/>
                  <a:pt x="20702" y="40201"/>
                </a:cubicBezTo>
                <a:cubicBezTo>
                  <a:pt x="20889" y="40157"/>
                  <a:pt x="21067" y="40134"/>
                  <a:pt x="21235" y="40134"/>
                </a:cubicBezTo>
                <a:cubicBezTo>
                  <a:pt x="22487" y="40134"/>
                  <a:pt x="23206" y="41395"/>
                  <a:pt x="23183" y="44311"/>
                </a:cubicBezTo>
                <a:cubicBezTo>
                  <a:pt x="23133" y="51479"/>
                  <a:pt x="23083" y="53033"/>
                  <a:pt x="23033" y="60176"/>
                </a:cubicBezTo>
                <a:lnTo>
                  <a:pt x="44462" y="60126"/>
                </a:lnTo>
                <a:cubicBezTo>
                  <a:pt x="47770" y="60101"/>
                  <a:pt x="48973" y="59174"/>
                  <a:pt x="48597" y="57595"/>
                </a:cubicBezTo>
                <a:cubicBezTo>
                  <a:pt x="48071" y="55289"/>
                  <a:pt x="44311" y="53961"/>
                  <a:pt x="44361" y="47645"/>
                </a:cubicBezTo>
                <a:cubicBezTo>
                  <a:pt x="44412" y="42657"/>
                  <a:pt x="49524" y="36868"/>
                  <a:pt x="55815" y="36843"/>
                </a:cubicBezTo>
                <a:cubicBezTo>
                  <a:pt x="62081" y="36843"/>
                  <a:pt x="67144" y="42582"/>
                  <a:pt x="67093" y="47570"/>
                </a:cubicBezTo>
                <a:cubicBezTo>
                  <a:pt x="67043" y="53910"/>
                  <a:pt x="63284" y="55264"/>
                  <a:pt x="62707" y="57544"/>
                </a:cubicBezTo>
                <a:cubicBezTo>
                  <a:pt x="62306" y="59123"/>
                  <a:pt x="63484" y="60051"/>
                  <a:pt x="66793" y="60051"/>
                </a:cubicBezTo>
                <a:lnTo>
                  <a:pt x="99449" y="60001"/>
                </a:lnTo>
                <a:cubicBezTo>
                  <a:pt x="97845" y="53334"/>
                  <a:pt x="94487" y="47369"/>
                  <a:pt x="89875" y="42607"/>
                </a:cubicBezTo>
                <a:cubicBezTo>
                  <a:pt x="83585" y="36091"/>
                  <a:pt x="74963" y="31780"/>
                  <a:pt x="65364" y="31028"/>
                </a:cubicBezTo>
                <a:cubicBezTo>
                  <a:pt x="62156" y="22131"/>
                  <a:pt x="56291" y="14386"/>
                  <a:pt x="48773" y="8923"/>
                </a:cubicBezTo>
                <a:cubicBezTo>
                  <a:pt x="41605" y="3685"/>
                  <a:pt x="32908" y="451"/>
                  <a:pt x="23484"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44"/>
          <p:cNvSpPr/>
          <p:nvPr/>
        </p:nvSpPr>
        <p:spPr>
          <a:xfrm>
            <a:off x="2983547" y="1568307"/>
            <a:ext cx="1222403" cy="1404853"/>
          </a:xfrm>
          <a:custGeom>
            <a:avLst/>
            <a:gdLst/>
            <a:ahLst/>
            <a:cxnLst/>
            <a:rect l="l" t="t" r="r" b="b"/>
            <a:pathLst>
              <a:path w="72708" h="83560" extrusionOk="0">
                <a:moveTo>
                  <a:pt x="70427" y="0"/>
                </a:moveTo>
                <a:cubicBezTo>
                  <a:pt x="65991" y="0"/>
                  <a:pt x="61705" y="627"/>
                  <a:pt x="57620" y="1755"/>
                </a:cubicBezTo>
                <a:cubicBezTo>
                  <a:pt x="57545" y="1780"/>
                  <a:pt x="57470" y="1805"/>
                  <a:pt x="57395" y="1830"/>
                </a:cubicBezTo>
                <a:cubicBezTo>
                  <a:pt x="56893" y="1980"/>
                  <a:pt x="56392" y="2131"/>
                  <a:pt x="55891" y="2306"/>
                </a:cubicBezTo>
                <a:cubicBezTo>
                  <a:pt x="55866" y="2306"/>
                  <a:pt x="55841" y="2306"/>
                  <a:pt x="55816" y="2331"/>
                </a:cubicBezTo>
                <a:cubicBezTo>
                  <a:pt x="48723" y="4637"/>
                  <a:pt x="42357" y="8597"/>
                  <a:pt x="37194" y="13760"/>
                </a:cubicBezTo>
                <a:cubicBezTo>
                  <a:pt x="28698" y="22231"/>
                  <a:pt x="23409" y="34011"/>
                  <a:pt x="23409" y="46968"/>
                </a:cubicBezTo>
                <a:lnTo>
                  <a:pt x="23460" y="47394"/>
                </a:lnTo>
                <a:cubicBezTo>
                  <a:pt x="15665" y="47720"/>
                  <a:pt x="8698" y="51003"/>
                  <a:pt x="3560" y="56116"/>
                </a:cubicBezTo>
                <a:cubicBezTo>
                  <a:pt x="2256" y="57419"/>
                  <a:pt x="1053" y="58873"/>
                  <a:pt x="1" y="60402"/>
                </a:cubicBezTo>
                <a:cubicBezTo>
                  <a:pt x="10978" y="60377"/>
                  <a:pt x="24061" y="60377"/>
                  <a:pt x="28497" y="60352"/>
                </a:cubicBezTo>
                <a:cubicBezTo>
                  <a:pt x="31806" y="60352"/>
                  <a:pt x="32983" y="61279"/>
                  <a:pt x="32582" y="62858"/>
                </a:cubicBezTo>
                <a:cubicBezTo>
                  <a:pt x="32031" y="65139"/>
                  <a:pt x="28247" y="66517"/>
                  <a:pt x="28196" y="72833"/>
                </a:cubicBezTo>
                <a:cubicBezTo>
                  <a:pt x="28146" y="77809"/>
                  <a:pt x="33162" y="83560"/>
                  <a:pt x="39434" y="83560"/>
                </a:cubicBezTo>
                <a:cubicBezTo>
                  <a:pt x="39447" y="83560"/>
                  <a:pt x="39461" y="83560"/>
                  <a:pt x="39475" y="83560"/>
                </a:cubicBezTo>
                <a:cubicBezTo>
                  <a:pt x="45765" y="83535"/>
                  <a:pt x="50903" y="77770"/>
                  <a:pt x="50928" y="72783"/>
                </a:cubicBezTo>
                <a:cubicBezTo>
                  <a:pt x="50979" y="66442"/>
                  <a:pt x="47219" y="65113"/>
                  <a:pt x="46693" y="62833"/>
                </a:cubicBezTo>
                <a:cubicBezTo>
                  <a:pt x="46317" y="61254"/>
                  <a:pt x="47520" y="60301"/>
                  <a:pt x="50828" y="60301"/>
                </a:cubicBezTo>
                <a:cubicBezTo>
                  <a:pt x="57971" y="60276"/>
                  <a:pt x="65114" y="60251"/>
                  <a:pt x="72282" y="60226"/>
                </a:cubicBezTo>
                <a:lnTo>
                  <a:pt x="72432" y="44387"/>
                </a:lnTo>
                <a:cubicBezTo>
                  <a:pt x="72454" y="41484"/>
                  <a:pt x="71743" y="40202"/>
                  <a:pt x="70502" y="40202"/>
                </a:cubicBezTo>
                <a:cubicBezTo>
                  <a:pt x="70329" y="40202"/>
                  <a:pt x="70145" y="40227"/>
                  <a:pt x="69951" y="40276"/>
                </a:cubicBezTo>
                <a:cubicBezTo>
                  <a:pt x="67645" y="40828"/>
                  <a:pt x="66267" y="44612"/>
                  <a:pt x="59951" y="44612"/>
                </a:cubicBezTo>
                <a:cubicBezTo>
                  <a:pt x="59939" y="44612"/>
                  <a:pt x="59927" y="44612"/>
                  <a:pt x="59914" y="44612"/>
                </a:cubicBezTo>
                <a:cubicBezTo>
                  <a:pt x="54936" y="44612"/>
                  <a:pt x="49249" y="39534"/>
                  <a:pt x="49274" y="33284"/>
                </a:cubicBezTo>
                <a:cubicBezTo>
                  <a:pt x="49324" y="26993"/>
                  <a:pt x="55139" y="21880"/>
                  <a:pt x="60126" y="21880"/>
                </a:cubicBezTo>
                <a:cubicBezTo>
                  <a:pt x="60147" y="21880"/>
                  <a:pt x="60168" y="21880"/>
                  <a:pt x="60189" y="21880"/>
                </a:cubicBezTo>
                <a:cubicBezTo>
                  <a:pt x="66451" y="21880"/>
                  <a:pt x="67778" y="25641"/>
                  <a:pt x="70051" y="26166"/>
                </a:cubicBezTo>
                <a:cubicBezTo>
                  <a:pt x="70238" y="26210"/>
                  <a:pt x="70416" y="26233"/>
                  <a:pt x="70585" y="26233"/>
                </a:cubicBezTo>
                <a:cubicBezTo>
                  <a:pt x="71843" y="26233"/>
                  <a:pt x="72586" y="24972"/>
                  <a:pt x="72608" y="22056"/>
                </a:cubicBezTo>
                <a:lnTo>
                  <a:pt x="72708" y="76"/>
                </a:lnTo>
                <a:cubicBezTo>
                  <a:pt x="71956" y="25"/>
                  <a:pt x="71204" y="0"/>
                  <a:pt x="7042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44"/>
          <p:cNvSpPr/>
          <p:nvPr/>
        </p:nvSpPr>
        <p:spPr>
          <a:xfrm>
            <a:off x="2952612" y="3081462"/>
            <a:ext cx="1690127" cy="787985"/>
          </a:xfrm>
          <a:custGeom>
            <a:avLst/>
            <a:gdLst/>
            <a:ahLst/>
            <a:cxnLst/>
            <a:rect l="l" t="t" r="r" b="b"/>
            <a:pathLst>
              <a:path w="100528" h="46869" extrusionOk="0">
                <a:moveTo>
                  <a:pt x="77520" y="1"/>
                </a:moveTo>
                <a:lnTo>
                  <a:pt x="56041" y="76"/>
                </a:lnTo>
                <a:cubicBezTo>
                  <a:pt x="52758" y="76"/>
                  <a:pt x="51555" y="1028"/>
                  <a:pt x="51906" y="2607"/>
                </a:cubicBezTo>
                <a:cubicBezTo>
                  <a:pt x="52407" y="4713"/>
                  <a:pt x="55640" y="6016"/>
                  <a:pt x="56116" y="11154"/>
                </a:cubicBezTo>
                <a:cubicBezTo>
                  <a:pt x="56141" y="11605"/>
                  <a:pt x="56167" y="12056"/>
                  <a:pt x="56167" y="12532"/>
                </a:cubicBezTo>
                <a:cubicBezTo>
                  <a:pt x="56141" y="15314"/>
                  <a:pt x="54537" y="18347"/>
                  <a:pt x="52031" y="20477"/>
                </a:cubicBezTo>
                <a:cubicBezTo>
                  <a:pt x="51580" y="20878"/>
                  <a:pt x="51079" y="21254"/>
                  <a:pt x="50578" y="21580"/>
                </a:cubicBezTo>
                <a:cubicBezTo>
                  <a:pt x="48848" y="22658"/>
                  <a:pt x="46843" y="23334"/>
                  <a:pt x="44713" y="23334"/>
                </a:cubicBezTo>
                <a:cubicBezTo>
                  <a:pt x="44412" y="23334"/>
                  <a:pt x="44086" y="23334"/>
                  <a:pt x="43786" y="23284"/>
                </a:cubicBezTo>
                <a:cubicBezTo>
                  <a:pt x="37946" y="22783"/>
                  <a:pt x="33384" y="17344"/>
                  <a:pt x="33435" y="12607"/>
                </a:cubicBezTo>
                <a:cubicBezTo>
                  <a:pt x="33485" y="6292"/>
                  <a:pt x="37244" y="4938"/>
                  <a:pt x="37821" y="2632"/>
                </a:cubicBezTo>
                <a:cubicBezTo>
                  <a:pt x="38222" y="1053"/>
                  <a:pt x="37044" y="126"/>
                  <a:pt x="33735" y="126"/>
                </a:cubicBezTo>
                <a:lnTo>
                  <a:pt x="5239" y="176"/>
                </a:lnTo>
                <a:cubicBezTo>
                  <a:pt x="2657" y="3961"/>
                  <a:pt x="903" y="8372"/>
                  <a:pt x="277" y="13109"/>
                </a:cubicBezTo>
                <a:cubicBezTo>
                  <a:pt x="176" y="13835"/>
                  <a:pt x="101" y="14562"/>
                  <a:pt x="76" y="15314"/>
                </a:cubicBezTo>
                <a:cubicBezTo>
                  <a:pt x="26" y="15865"/>
                  <a:pt x="1" y="16442"/>
                  <a:pt x="1" y="17018"/>
                </a:cubicBezTo>
                <a:cubicBezTo>
                  <a:pt x="1" y="17244"/>
                  <a:pt x="26" y="17470"/>
                  <a:pt x="26" y="17720"/>
                </a:cubicBezTo>
                <a:cubicBezTo>
                  <a:pt x="26" y="17946"/>
                  <a:pt x="26" y="18146"/>
                  <a:pt x="51" y="18372"/>
                </a:cubicBezTo>
                <a:cubicBezTo>
                  <a:pt x="76" y="18898"/>
                  <a:pt x="101" y="19399"/>
                  <a:pt x="151" y="19926"/>
                </a:cubicBezTo>
                <a:cubicBezTo>
                  <a:pt x="176" y="20101"/>
                  <a:pt x="201" y="20302"/>
                  <a:pt x="201" y="20477"/>
                </a:cubicBezTo>
                <a:cubicBezTo>
                  <a:pt x="226" y="20652"/>
                  <a:pt x="251" y="20828"/>
                  <a:pt x="277" y="21003"/>
                </a:cubicBezTo>
                <a:cubicBezTo>
                  <a:pt x="327" y="21354"/>
                  <a:pt x="377" y="21680"/>
                  <a:pt x="427" y="22031"/>
                </a:cubicBezTo>
                <a:cubicBezTo>
                  <a:pt x="552" y="22733"/>
                  <a:pt x="703" y="23434"/>
                  <a:pt x="878" y="24111"/>
                </a:cubicBezTo>
                <a:cubicBezTo>
                  <a:pt x="2181" y="29500"/>
                  <a:pt x="4988" y="34337"/>
                  <a:pt x="8798" y="38146"/>
                </a:cubicBezTo>
                <a:cubicBezTo>
                  <a:pt x="8973" y="38322"/>
                  <a:pt x="9149" y="38497"/>
                  <a:pt x="9324" y="38673"/>
                </a:cubicBezTo>
                <a:cubicBezTo>
                  <a:pt x="9550" y="38848"/>
                  <a:pt x="9750" y="39049"/>
                  <a:pt x="9951" y="39249"/>
                </a:cubicBezTo>
                <a:cubicBezTo>
                  <a:pt x="10602" y="39826"/>
                  <a:pt x="11304" y="40402"/>
                  <a:pt x="12006" y="40928"/>
                </a:cubicBezTo>
                <a:cubicBezTo>
                  <a:pt x="12056" y="40978"/>
                  <a:pt x="12131" y="41029"/>
                  <a:pt x="12181" y="41054"/>
                </a:cubicBezTo>
                <a:cubicBezTo>
                  <a:pt x="12607" y="41379"/>
                  <a:pt x="13059" y="41705"/>
                  <a:pt x="13510" y="42006"/>
                </a:cubicBezTo>
                <a:lnTo>
                  <a:pt x="13535" y="42006"/>
                </a:lnTo>
                <a:cubicBezTo>
                  <a:pt x="14211" y="42457"/>
                  <a:pt x="14913" y="42858"/>
                  <a:pt x="15615" y="43259"/>
                </a:cubicBezTo>
                <a:cubicBezTo>
                  <a:pt x="15690" y="43284"/>
                  <a:pt x="15740" y="43309"/>
                  <a:pt x="15790" y="43334"/>
                </a:cubicBezTo>
                <a:cubicBezTo>
                  <a:pt x="19976" y="45590"/>
                  <a:pt x="24788" y="46868"/>
                  <a:pt x="29876" y="46868"/>
                </a:cubicBezTo>
                <a:cubicBezTo>
                  <a:pt x="35064" y="46868"/>
                  <a:pt x="40402" y="46818"/>
                  <a:pt x="45765" y="46768"/>
                </a:cubicBezTo>
                <a:cubicBezTo>
                  <a:pt x="46442" y="46743"/>
                  <a:pt x="47144" y="46743"/>
                  <a:pt x="47821" y="46718"/>
                </a:cubicBezTo>
                <a:lnTo>
                  <a:pt x="49375" y="46718"/>
                </a:lnTo>
                <a:cubicBezTo>
                  <a:pt x="50126" y="46693"/>
                  <a:pt x="50853" y="46693"/>
                  <a:pt x="51605" y="46668"/>
                </a:cubicBezTo>
                <a:cubicBezTo>
                  <a:pt x="60026" y="46542"/>
                  <a:pt x="68598" y="46417"/>
                  <a:pt x="77144" y="46317"/>
                </a:cubicBezTo>
                <a:cubicBezTo>
                  <a:pt x="77169" y="45490"/>
                  <a:pt x="77169" y="36818"/>
                  <a:pt x="77169" y="35966"/>
                </a:cubicBezTo>
                <a:cubicBezTo>
                  <a:pt x="77191" y="33044"/>
                  <a:pt x="77937" y="31764"/>
                  <a:pt x="79181" y="31764"/>
                </a:cubicBezTo>
                <a:cubicBezTo>
                  <a:pt x="79346" y="31764"/>
                  <a:pt x="79519" y="31787"/>
                  <a:pt x="79701" y="31830"/>
                </a:cubicBezTo>
                <a:cubicBezTo>
                  <a:pt x="82006" y="32382"/>
                  <a:pt x="83310" y="36141"/>
                  <a:pt x="89650" y="36141"/>
                </a:cubicBezTo>
                <a:cubicBezTo>
                  <a:pt x="94638" y="36116"/>
                  <a:pt x="100452" y="31003"/>
                  <a:pt x="100478" y="24738"/>
                </a:cubicBezTo>
                <a:cubicBezTo>
                  <a:pt x="100528" y="18447"/>
                  <a:pt x="94788" y="13384"/>
                  <a:pt x="89826" y="13384"/>
                </a:cubicBezTo>
                <a:cubicBezTo>
                  <a:pt x="83485" y="13409"/>
                  <a:pt x="82107" y="17194"/>
                  <a:pt x="79826" y="17745"/>
                </a:cubicBezTo>
                <a:cubicBezTo>
                  <a:pt x="79639" y="17790"/>
                  <a:pt x="79461" y="17812"/>
                  <a:pt x="79293" y="17812"/>
                </a:cubicBezTo>
                <a:cubicBezTo>
                  <a:pt x="78041" y="17812"/>
                  <a:pt x="77323" y="16552"/>
                  <a:pt x="77345" y="13635"/>
                </a:cubicBezTo>
                <a:cubicBezTo>
                  <a:pt x="77395" y="6492"/>
                  <a:pt x="77445" y="7169"/>
                  <a:pt x="77520"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31" name="Google Shape;931;p44"/>
          <p:cNvGrpSpPr/>
          <p:nvPr/>
        </p:nvGrpSpPr>
        <p:grpSpPr>
          <a:xfrm>
            <a:off x="2155175" y="3208994"/>
            <a:ext cx="587400" cy="587400"/>
            <a:chOff x="2155175" y="3208994"/>
            <a:chExt cx="587400" cy="587400"/>
          </a:xfrm>
        </p:grpSpPr>
        <p:sp>
          <p:nvSpPr>
            <p:cNvPr id="932" name="Google Shape;932;p44"/>
            <p:cNvSpPr/>
            <p:nvPr/>
          </p:nvSpPr>
          <p:spPr>
            <a:xfrm>
              <a:off x="2155175" y="3208994"/>
              <a:ext cx="587400" cy="587400"/>
            </a:xfrm>
            <a:prstGeom prst="ellipse">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44"/>
            <p:cNvSpPr/>
            <p:nvPr/>
          </p:nvSpPr>
          <p:spPr>
            <a:xfrm>
              <a:off x="2265462" y="3349425"/>
              <a:ext cx="366813" cy="306555"/>
            </a:xfrm>
            <a:custGeom>
              <a:avLst/>
              <a:gdLst/>
              <a:ahLst/>
              <a:cxnLst/>
              <a:rect l="l" t="t" r="r" b="b"/>
              <a:pathLst>
                <a:path w="10452" h="8735" extrusionOk="0">
                  <a:moveTo>
                    <a:pt x="4213" y="1933"/>
                  </a:moveTo>
                  <a:cubicBezTo>
                    <a:pt x="4371" y="1933"/>
                    <a:pt x="4466" y="2059"/>
                    <a:pt x="4466" y="2186"/>
                  </a:cubicBezTo>
                  <a:cubicBezTo>
                    <a:pt x="4466" y="2313"/>
                    <a:pt x="4371" y="2439"/>
                    <a:pt x="4213" y="2439"/>
                  </a:cubicBezTo>
                  <a:cubicBezTo>
                    <a:pt x="3769" y="2439"/>
                    <a:pt x="3389" y="2788"/>
                    <a:pt x="3389" y="3263"/>
                  </a:cubicBezTo>
                  <a:cubicBezTo>
                    <a:pt x="3389" y="3390"/>
                    <a:pt x="3262" y="3516"/>
                    <a:pt x="3136" y="3516"/>
                  </a:cubicBezTo>
                  <a:cubicBezTo>
                    <a:pt x="3009" y="3516"/>
                    <a:pt x="2882" y="3390"/>
                    <a:pt x="2882" y="3263"/>
                  </a:cubicBezTo>
                  <a:cubicBezTo>
                    <a:pt x="2914" y="2535"/>
                    <a:pt x="3484" y="1933"/>
                    <a:pt x="4213" y="1933"/>
                  </a:cubicBezTo>
                  <a:close/>
                  <a:moveTo>
                    <a:pt x="7020" y="3147"/>
                  </a:moveTo>
                  <a:cubicBezTo>
                    <a:pt x="7073" y="3147"/>
                    <a:pt x="7121" y="3162"/>
                    <a:pt x="7158" y="3200"/>
                  </a:cubicBezTo>
                  <a:cubicBezTo>
                    <a:pt x="7221" y="3263"/>
                    <a:pt x="7253" y="3358"/>
                    <a:pt x="7221" y="3421"/>
                  </a:cubicBezTo>
                  <a:cubicBezTo>
                    <a:pt x="7094" y="4150"/>
                    <a:pt x="6493" y="4720"/>
                    <a:pt x="5764" y="4846"/>
                  </a:cubicBezTo>
                  <a:cubicBezTo>
                    <a:pt x="5543" y="5416"/>
                    <a:pt x="5004" y="5796"/>
                    <a:pt x="4403" y="5796"/>
                  </a:cubicBezTo>
                  <a:cubicBezTo>
                    <a:pt x="4244" y="5796"/>
                    <a:pt x="4149" y="5670"/>
                    <a:pt x="4149" y="5543"/>
                  </a:cubicBezTo>
                  <a:cubicBezTo>
                    <a:pt x="4149" y="5416"/>
                    <a:pt x="4276" y="5290"/>
                    <a:pt x="4403" y="5290"/>
                  </a:cubicBezTo>
                  <a:cubicBezTo>
                    <a:pt x="4751" y="5290"/>
                    <a:pt x="5068" y="5131"/>
                    <a:pt x="5226" y="4815"/>
                  </a:cubicBezTo>
                  <a:cubicBezTo>
                    <a:pt x="4846" y="4751"/>
                    <a:pt x="4466" y="4561"/>
                    <a:pt x="4213" y="4276"/>
                  </a:cubicBezTo>
                  <a:cubicBezTo>
                    <a:pt x="4118" y="4181"/>
                    <a:pt x="4118" y="4023"/>
                    <a:pt x="4213" y="3928"/>
                  </a:cubicBezTo>
                  <a:cubicBezTo>
                    <a:pt x="4271" y="3884"/>
                    <a:pt x="4330" y="3860"/>
                    <a:pt x="4386" y="3860"/>
                  </a:cubicBezTo>
                  <a:cubicBezTo>
                    <a:pt x="4450" y="3860"/>
                    <a:pt x="4510" y="3892"/>
                    <a:pt x="4561" y="3960"/>
                  </a:cubicBezTo>
                  <a:cubicBezTo>
                    <a:pt x="4814" y="4213"/>
                    <a:pt x="5163" y="4371"/>
                    <a:pt x="5511" y="4371"/>
                  </a:cubicBezTo>
                  <a:cubicBezTo>
                    <a:pt x="6113" y="4371"/>
                    <a:pt x="6651" y="3928"/>
                    <a:pt x="6746" y="3326"/>
                  </a:cubicBezTo>
                  <a:cubicBezTo>
                    <a:pt x="6778" y="3263"/>
                    <a:pt x="6841" y="3168"/>
                    <a:pt x="6904" y="3168"/>
                  </a:cubicBezTo>
                  <a:cubicBezTo>
                    <a:pt x="6944" y="3155"/>
                    <a:pt x="6983" y="3147"/>
                    <a:pt x="7020" y="3147"/>
                  </a:cubicBezTo>
                  <a:close/>
                  <a:moveTo>
                    <a:pt x="6113" y="1"/>
                  </a:moveTo>
                  <a:cubicBezTo>
                    <a:pt x="5994" y="1"/>
                    <a:pt x="5875" y="33"/>
                    <a:pt x="5764" y="96"/>
                  </a:cubicBezTo>
                  <a:cubicBezTo>
                    <a:pt x="5543" y="223"/>
                    <a:pt x="5416" y="444"/>
                    <a:pt x="5416" y="698"/>
                  </a:cubicBezTo>
                  <a:cubicBezTo>
                    <a:pt x="5416" y="856"/>
                    <a:pt x="5321" y="951"/>
                    <a:pt x="5163" y="951"/>
                  </a:cubicBezTo>
                  <a:cubicBezTo>
                    <a:pt x="5036" y="951"/>
                    <a:pt x="4941" y="856"/>
                    <a:pt x="4941" y="698"/>
                  </a:cubicBezTo>
                  <a:cubicBezTo>
                    <a:pt x="4941" y="571"/>
                    <a:pt x="4973" y="413"/>
                    <a:pt x="5004" y="286"/>
                  </a:cubicBezTo>
                  <a:cubicBezTo>
                    <a:pt x="4751" y="128"/>
                    <a:pt x="4466" y="33"/>
                    <a:pt x="4149" y="33"/>
                  </a:cubicBezTo>
                  <a:cubicBezTo>
                    <a:pt x="3452" y="33"/>
                    <a:pt x="2851" y="476"/>
                    <a:pt x="2661" y="1173"/>
                  </a:cubicBezTo>
                  <a:cubicBezTo>
                    <a:pt x="2635" y="1278"/>
                    <a:pt x="2543" y="1339"/>
                    <a:pt x="2440" y="1339"/>
                  </a:cubicBezTo>
                  <a:cubicBezTo>
                    <a:pt x="2419" y="1339"/>
                    <a:pt x="2397" y="1337"/>
                    <a:pt x="2376" y="1331"/>
                  </a:cubicBezTo>
                  <a:cubicBezTo>
                    <a:pt x="2249" y="1299"/>
                    <a:pt x="2186" y="1173"/>
                    <a:pt x="2186" y="1046"/>
                  </a:cubicBezTo>
                  <a:cubicBezTo>
                    <a:pt x="2217" y="951"/>
                    <a:pt x="2249" y="856"/>
                    <a:pt x="2281" y="793"/>
                  </a:cubicBezTo>
                  <a:cubicBezTo>
                    <a:pt x="2217" y="761"/>
                    <a:pt x="2154" y="761"/>
                    <a:pt x="2091" y="761"/>
                  </a:cubicBezTo>
                  <a:cubicBezTo>
                    <a:pt x="1616" y="761"/>
                    <a:pt x="1204" y="1109"/>
                    <a:pt x="1141" y="1584"/>
                  </a:cubicBezTo>
                  <a:cubicBezTo>
                    <a:pt x="1489" y="1616"/>
                    <a:pt x="1806" y="1774"/>
                    <a:pt x="1996" y="2059"/>
                  </a:cubicBezTo>
                  <a:cubicBezTo>
                    <a:pt x="2091" y="2186"/>
                    <a:pt x="2059" y="2313"/>
                    <a:pt x="1964" y="2408"/>
                  </a:cubicBezTo>
                  <a:cubicBezTo>
                    <a:pt x="1925" y="2434"/>
                    <a:pt x="1874" y="2449"/>
                    <a:pt x="1822" y="2449"/>
                  </a:cubicBezTo>
                  <a:cubicBezTo>
                    <a:pt x="1749" y="2449"/>
                    <a:pt x="1671" y="2419"/>
                    <a:pt x="1616" y="2344"/>
                  </a:cubicBezTo>
                  <a:cubicBezTo>
                    <a:pt x="1502" y="2203"/>
                    <a:pt x="1338" y="2086"/>
                    <a:pt x="1146" y="2086"/>
                  </a:cubicBezTo>
                  <a:cubicBezTo>
                    <a:pt x="1123" y="2086"/>
                    <a:pt x="1100" y="2088"/>
                    <a:pt x="1077" y="2091"/>
                  </a:cubicBezTo>
                  <a:cubicBezTo>
                    <a:pt x="761" y="2091"/>
                    <a:pt x="476" y="2281"/>
                    <a:pt x="412" y="2598"/>
                  </a:cubicBezTo>
                  <a:cubicBezTo>
                    <a:pt x="317" y="2883"/>
                    <a:pt x="444" y="3200"/>
                    <a:pt x="729" y="3358"/>
                  </a:cubicBezTo>
                  <a:cubicBezTo>
                    <a:pt x="824" y="3421"/>
                    <a:pt x="856" y="3580"/>
                    <a:pt x="792" y="3706"/>
                  </a:cubicBezTo>
                  <a:cubicBezTo>
                    <a:pt x="751" y="3768"/>
                    <a:pt x="671" y="3803"/>
                    <a:pt x="593" y="3803"/>
                  </a:cubicBezTo>
                  <a:cubicBezTo>
                    <a:pt x="551" y="3803"/>
                    <a:pt x="509" y="3792"/>
                    <a:pt x="476" y="3770"/>
                  </a:cubicBezTo>
                  <a:cubicBezTo>
                    <a:pt x="381" y="3706"/>
                    <a:pt x="286" y="3643"/>
                    <a:pt x="191" y="3548"/>
                  </a:cubicBezTo>
                  <a:cubicBezTo>
                    <a:pt x="64" y="3801"/>
                    <a:pt x="1" y="4086"/>
                    <a:pt x="1" y="4371"/>
                  </a:cubicBezTo>
                  <a:cubicBezTo>
                    <a:pt x="1" y="5416"/>
                    <a:pt x="856" y="6271"/>
                    <a:pt x="1932" y="6271"/>
                  </a:cubicBezTo>
                  <a:cubicBezTo>
                    <a:pt x="2059" y="6271"/>
                    <a:pt x="2217" y="6240"/>
                    <a:pt x="2376" y="6208"/>
                  </a:cubicBezTo>
                  <a:cubicBezTo>
                    <a:pt x="2344" y="6081"/>
                    <a:pt x="2344" y="5986"/>
                    <a:pt x="2344" y="5860"/>
                  </a:cubicBezTo>
                  <a:cubicBezTo>
                    <a:pt x="2344" y="5828"/>
                    <a:pt x="2344" y="5828"/>
                    <a:pt x="2344" y="5796"/>
                  </a:cubicBezTo>
                  <a:cubicBezTo>
                    <a:pt x="1806" y="5796"/>
                    <a:pt x="1394" y="5353"/>
                    <a:pt x="1394" y="4815"/>
                  </a:cubicBezTo>
                  <a:cubicBezTo>
                    <a:pt x="1394" y="4688"/>
                    <a:pt x="1521" y="4593"/>
                    <a:pt x="1647" y="4593"/>
                  </a:cubicBezTo>
                  <a:cubicBezTo>
                    <a:pt x="1711" y="4593"/>
                    <a:pt x="1774" y="4593"/>
                    <a:pt x="1806" y="4656"/>
                  </a:cubicBezTo>
                  <a:cubicBezTo>
                    <a:pt x="1869" y="4688"/>
                    <a:pt x="1869" y="4751"/>
                    <a:pt x="1869" y="4815"/>
                  </a:cubicBezTo>
                  <a:cubicBezTo>
                    <a:pt x="1869" y="4973"/>
                    <a:pt x="1932" y="5100"/>
                    <a:pt x="2027" y="5195"/>
                  </a:cubicBezTo>
                  <a:cubicBezTo>
                    <a:pt x="2106" y="5273"/>
                    <a:pt x="2227" y="5330"/>
                    <a:pt x="2338" y="5330"/>
                  </a:cubicBezTo>
                  <a:cubicBezTo>
                    <a:pt x="2362" y="5330"/>
                    <a:pt x="2385" y="5327"/>
                    <a:pt x="2407" y="5321"/>
                  </a:cubicBezTo>
                  <a:cubicBezTo>
                    <a:pt x="2439" y="5195"/>
                    <a:pt x="2502" y="5036"/>
                    <a:pt x="2597" y="4910"/>
                  </a:cubicBezTo>
                  <a:cubicBezTo>
                    <a:pt x="2629" y="4846"/>
                    <a:pt x="2724" y="4783"/>
                    <a:pt x="2787" y="4783"/>
                  </a:cubicBezTo>
                  <a:cubicBezTo>
                    <a:pt x="2882" y="4783"/>
                    <a:pt x="2977" y="4846"/>
                    <a:pt x="3009" y="4910"/>
                  </a:cubicBezTo>
                  <a:cubicBezTo>
                    <a:pt x="3041" y="5005"/>
                    <a:pt x="3041" y="5100"/>
                    <a:pt x="3009" y="5163"/>
                  </a:cubicBezTo>
                  <a:cubicBezTo>
                    <a:pt x="2787" y="5511"/>
                    <a:pt x="2756" y="5923"/>
                    <a:pt x="2882" y="6303"/>
                  </a:cubicBezTo>
                  <a:cubicBezTo>
                    <a:pt x="3041" y="6746"/>
                    <a:pt x="3421" y="7095"/>
                    <a:pt x="3896" y="7190"/>
                  </a:cubicBezTo>
                  <a:cubicBezTo>
                    <a:pt x="3964" y="7199"/>
                    <a:pt x="4033" y="7203"/>
                    <a:pt x="4101" y="7203"/>
                  </a:cubicBezTo>
                  <a:cubicBezTo>
                    <a:pt x="4505" y="7203"/>
                    <a:pt x="4892" y="7045"/>
                    <a:pt x="5163" y="6746"/>
                  </a:cubicBezTo>
                  <a:cubicBezTo>
                    <a:pt x="5258" y="6651"/>
                    <a:pt x="5353" y="6651"/>
                    <a:pt x="5448" y="6651"/>
                  </a:cubicBezTo>
                  <a:cubicBezTo>
                    <a:pt x="5693" y="6774"/>
                    <a:pt x="5958" y="6821"/>
                    <a:pt x="6227" y="6821"/>
                  </a:cubicBezTo>
                  <a:cubicBezTo>
                    <a:pt x="6304" y="6821"/>
                    <a:pt x="6383" y="6817"/>
                    <a:pt x="6461" y="6810"/>
                  </a:cubicBezTo>
                  <a:cubicBezTo>
                    <a:pt x="6651" y="6810"/>
                    <a:pt x="6841" y="6778"/>
                    <a:pt x="6999" y="6715"/>
                  </a:cubicBezTo>
                  <a:cubicBezTo>
                    <a:pt x="7025" y="6706"/>
                    <a:pt x="7048" y="6702"/>
                    <a:pt x="7070" y="6702"/>
                  </a:cubicBezTo>
                  <a:cubicBezTo>
                    <a:pt x="7128" y="6702"/>
                    <a:pt x="7175" y="6732"/>
                    <a:pt x="7221" y="6778"/>
                  </a:cubicBezTo>
                  <a:cubicBezTo>
                    <a:pt x="7284" y="6841"/>
                    <a:pt x="7316" y="6936"/>
                    <a:pt x="7316" y="7000"/>
                  </a:cubicBezTo>
                  <a:cubicBezTo>
                    <a:pt x="7284" y="7095"/>
                    <a:pt x="7221" y="7158"/>
                    <a:pt x="7126" y="7190"/>
                  </a:cubicBezTo>
                  <a:cubicBezTo>
                    <a:pt x="6968" y="7221"/>
                    <a:pt x="6778" y="7253"/>
                    <a:pt x="6619" y="7285"/>
                  </a:cubicBezTo>
                  <a:cubicBezTo>
                    <a:pt x="6714" y="7570"/>
                    <a:pt x="6968" y="7792"/>
                    <a:pt x="7696" y="8013"/>
                  </a:cubicBezTo>
                  <a:cubicBezTo>
                    <a:pt x="8013" y="8108"/>
                    <a:pt x="8298" y="8330"/>
                    <a:pt x="8520" y="8583"/>
                  </a:cubicBezTo>
                  <a:cubicBezTo>
                    <a:pt x="8612" y="8676"/>
                    <a:pt x="8739" y="8735"/>
                    <a:pt x="8862" y="8735"/>
                  </a:cubicBezTo>
                  <a:cubicBezTo>
                    <a:pt x="8907" y="8735"/>
                    <a:pt x="8952" y="8727"/>
                    <a:pt x="8995" y="8710"/>
                  </a:cubicBezTo>
                  <a:cubicBezTo>
                    <a:pt x="9121" y="8647"/>
                    <a:pt x="9216" y="8488"/>
                    <a:pt x="9216" y="8362"/>
                  </a:cubicBezTo>
                  <a:cubicBezTo>
                    <a:pt x="9216" y="8298"/>
                    <a:pt x="9216" y="8267"/>
                    <a:pt x="9216" y="8235"/>
                  </a:cubicBezTo>
                  <a:cubicBezTo>
                    <a:pt x="9153" y="8045"/>
                    <a:pt x="9058" y="7855"/>
                    <a:pt x="8963" y="7665"/>
                  </a:cubicBezTo>
                  <a:cubicBezTo>
                    <a:pt x="8773" y="7760"/>
                    <a:pt x="8583" y="7792"/>
                    <a:pt x="8393" y="7823"/>
                  </a:cubicBezTo>
                  <a:lnTo>
                    <a:pt x="8330" y="7823"/>
                  </a:lnTo>
                  <a:cubicBezTo>
                    <a:pt x="8203" y="7823"/>
                    <a:pt x="8108" y="7728"/>
                    <a:pt x="8108" y="7602"/>
                  </a:cubicBezTo>
                  <a:cubicBezTo>
                    <a:pt x="8108" y="7475"/>
                    <a:pt x="8171" y="7380"/>
                    <a:pt x="8298" y="7348"/>
                  </a:cubicBezTo>
                  <a:cubicBezTo>
                    <a:pt x="8868" y="7253"/>
                    <a:pt x="9375" y="6936"/>
                    <a:pt x="9691" y="6430"/>
                  </a:cubicBezTo>
                  <a:lnTo>
                    <a:pt x="9691" y="6430"/>
                  </a:lnTo>
                  <a:cubicBezTo>
                    <a:pt x="9467" y="6514"/>
                    <a:pt x="9237" y="6555"/>
                    <a:pt x="9008" y="6555"/>
                  </a:cubicBezTo>
                  <a:cubicBezTo>
                    <a:pt x="8720" y="6555"/>
                    <a:pt x="8436" y="6490"/>
                    <a:pt x="8171" y="6366"/>
                  </a:cubicBezTo>
                  <a:cubicBezTo>
                    <a:pt x="8045" y="6271"/>
                    <a:pt x="7918" y="6208"/>
                    <a:pt x="7791" y="6113"/>
                  </a:cubicBezTo>
                  <a:cubicBezTo>
                    <a:pt x="7668" y="6162"/>
                    <a:pt x="7541" y="6186"/>
                    <a:pt x="7416" y="6186"/>
                  </a:cubicBezTo>
                  <a:cubicBezTo>
                    <a:pt x="7057" y="6186"/>
                    <a:pt x="6712" y="5990"/>
                    <a:pt x="6524" y="5638"/>
                  </a:cubicBezTo>
                  <a:cubicBezTo>
                    <a:pt x="6461" y="5511"/>
                    <a:pt x="6524" y="5385"/>
                    <a:pt x="6651" y="5321"/>
                  </a:cubicBezTo>
                  <a:cubicBezTo>
                    <a:pt x="6683" y="5300"/>
                    <a:pt x="6721" y="5290"/>
                    <a:pt x="6761" y="5290"/>
                  </a:cubicBezTo>
                  <a:cubicBezTo>
                    <a:pt x="6841" y="5290"/>
                    <a:pt x="6926" y="5332"/>
                    <a:pt x="6968" y="5416"/>
                  </a:cubicBezTo>
                  <a:cubicBezTo>
                    <a:pt x="7031" y="5543"/>
                    <a:pt x="7158" y="5638"/>
                    <a:pt x="7284" y="5670"/>
                  </a:cubicBezTo>
                  <a:cubicBezTo>
                    <a:pt x="7342" y="5681"/>
                    <a:pt x="7396" y="5689"/>
                    <a:pt x="7447" y="5689"/>
                  </a:cubicBezTo>
                  <a:cubicBezTo>
                    <a:pt x="7536" y="5689"/>
                    <a:pt x="7616" y="5667"/>
                    <a:pt x="7696" y="5606"/>
                  </a:cubicBezTo>
                  <a:cubicBezTo>
                    <a:pt x="7918" y="5480"/>
                    <a:pt x="7981" y="5195"/>
                    <a:pt x="7855" y="4973"/>
                  </a:cubicBezTo>
                  <a:cubicBezTo>
                    <a:pt x="7823" y="4846"/>
                    <a:pt x="7855" y="4720"/>
                    <a:pt x="7981" y="4656"/>
                  </a:cubicBezTo>
                  <a:cubicBezTo>
                    <a:pt x="8023" y="4635"/>
                    <a:pt x="8066" y="4625"/>
                    <a:pt x="8106" y="4625"/>
                  </a:cubicBezTo>
                  <a:cubicBezTo>
                    <a:pt x="8185" y="4625"/>
                    <a:pt x="8256" y="4667"/>
                    <a:pt x="8298" y="4751"/>
                  </a:cubicBezTo>
                  <a:cubicBezTo>
                    <a:pt x="8456" y="5100"/>
                    <a:pt x="8425" y="5511"/>
                    <a:pt x="8203" y="5796"/>
                  </a:cubicBezTo>
                  <a:cubicBezTo>
                    <a:pt x="8266" y="5860"/>
                    <a:pt x="8330" y="5891"/>
                    <a:pt x="8393" y="5923"/>
                  </a:cubicBezTo>
                  <a:cubicBezTo>
                    <a:pt x="8587" y="6026"/>
                    <a:pt x="8798" y="6075"/>
                    <a:pt x="9008" y="6075"/>
                  </a:cubicBezTo>
                  <a:cubicBezTo>
                    <a:pt x="9379" y="6075"/>
                    <a:pt x="9745" y="5921"/>
                    <a:pt x="10008" y="5638"/>
                  </a:cubicBezTo>
                  <a:cubicBezTo>
                    <a:pt x="10356" y="5258"/>
                    <a:pt x="10451" y="4688"/>
                    <a:pt x="10230" y="4213"/>
                  </a:cubicBezTo>
                  <a:lnTo>
                    <a:pt x="10230" y="4213"/>
                  </a:lnTo>
                  <a:cubicBezTo>
                    <a:pt x="10166" y="4276"/>
                    <a:pt x="10071" y="4340"/>
                    <a:pt x="9976" y="4403"/>
                  </a:cubicBezTo>
                  <a:cubicBezTo>
                    <a:pt x="9946" y="4410"/>
                    <a:pt x="9915" y="4414"/>
                    <a:pt x="9883" y="4414"/>
                  </a:cubicBezTo>
                  <a:cubicBezTo>
                    <a:pt x="9782" y="4414"/>
                    <a:pt x="9684" y="4373"/>
                    <a:pt x="9660" y="4276"/>
                  </a:cubicBezTo>
                  <a:cubicBezTo>
                    <a:pt x="9596" y="4150"/>
                    <a:pt x="9628" y="4023"/>
                    <a:pt x="9755" y="3960"/>
                  </a:cubicBezTo>
                  <a:cubicBezTo>
                    <a:pt x="9881" y="3896"/>
                    <a:pt x="10008" y="3801"/>
                    <a:pt x="10071" y="3675"/>
                  </a:cubicBezTo>
                  <a:cubicBezTo>
                    <a:pt x="10230" y="3390"/>
                    <a:pt x="10166" y="3010"/>
                    <a:pt x="9945" y="2820"/>
                  </a:cubicBezTo>
                  <a:cubicBezTo>
                    <a:pt x="9803" y="2696"/>
                    <a:pt x="9623" y="2631"/>
                    <a:pt x="9447" y="2631"/>
                  </a:cubicBezTo>
                  <a:cubicBezTo>
                    <a:pt x="9307" y="2631"/>
                    <a:pt x="9170" y="2672"/>
                    <a:pt x="9058" y="2756"/>
                  </a:cubicBezTo>
                  <a:cubicBezTo>
                    <a:pt x="9018" y="2796"/>
                    <a:pt x="8967" y="2814"/>
                    <a:pt x="8915" y="2814"/>
                  </a:cubicBezTo>
                  <a:cubicBezTo>
                    <a:pt x="8841" y="2814"/>
                    <a:pt x="8765" y="2780"/>
                    <a:pt x="8710" y="2725"/>
                  </a:cubicBezTo>
                  <a:cubicBezTo>
                    <a:pt x="8646" y="2630"/>
                    <a:pt x="8646" y="2471"/>
                    <a:pt x="8773" y="2376"/>
                  </a:cubicBezTo>
                  <a:cubicBezTo>
                    <a:pt x="8900" y="2281"/>
                    <a:pt x="9026" y="2218"/>
                    <a:pt x="9185" y="2186"/>
                  </a:cubicBezTo>
                  <a:cubicBezTo>
                    <a:pt x="8995" y="1268"/>
                    <a:pt x="8203" y="603"/>
                    <a:pt x="7284" y="571"/>
                  </a:cubicBezTo>
                  <a:cubicBezTo>
                    <a:pt x="7284" y="634"/>
                    <a:pt x="7284" y="666"/>
                    <a:pt x="7284" y="698"/>
                  </a:cubicBezTo>
                  <a:cubicBezTo>
                    <a:pt x="7284" y="856"/>
                    <a:pt x="7189" y="951"/>
                    <a:pt x="7031" y="951"/>
                  </a:cubicBezTo>
                  <a:cubicBezTo>
                    <a:pt x="6904" y="951"/>
                    <a:pt x="6809" y="856"/>
                    <a:pt x="6809" y="698"/>
                  </a:cubicBezTo>
                  <a:cubicBezTo>
                    <a:pt x="6809" y="444"/>
                    <a:pt x="6683" y="223"/>
                    <a:pt x="6461" y="96"/>
                  </a:cubicBezTo>
                  <a:cubicBezTo>
                    <a:pt x="6350" y="33"/>
                    <a:pt x="6231" y="1"/>
                    <a:pt x="6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4" name="Google Shape;934;p44"/>
          <p:cNvGrpSpPr/>
          <p:nvPr/>
        </p:nvGrpSpPr>
        <p:grpSpPr>
          <a:xfrm>
            <a:off x="6396525" y="3208994"/>
            <a:ext cx="587400" cy="587400"/>
            <a:chOff x="6396525" y="3208994"/>
            <a:chExt cx="587400" cy="587400"/>
          </a:xfrm>
        </p:grpSpPr>
        <p:sp>
          <p:nvSpPr>
            <p:cNvPr id="935" name="Google Shape;935;p44"/>
            <p:cNvSpPr/>
            <p:nvPr/>
          </p:nvSpPr>
          <p:spPr>
            <a:xfrm>
              <a:off x="6396525" y="3208994"/>
              <a:ext cx="587400" cy="587400"/>
            </a:xfrm>
            <a:prstGeom prst="ellipse">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44"/>
            <p:cNvSpPr/>
            <p:nvPr/>
          </p:nvSpPr>
          <p:spPr>
            <a:xfrm>
              <a:off x="6536953" y="3345249"/>
              <a:ext cx="306547" cy="306582"/>
            </a:xfrm>
            <a:custGeom>
              <a:avLst/>
              <a:gdLst/>
              <a:ahLst/>
              <a:cxnLst/>
              <a:rect l="l" t="t" r="r" b="b"/>
              <a:pathLst>
                <a:path w="8741" h="8742" extrusionOk="0">
                  <a:moveTo>
                    <a:pt x="4371" y="2471"/>
                  </a:moveTo>
                  <a:cubicBezTo>
                    <a:pt x="5416" y="2471"/>
                    <a:pt x="6271" y="3326"/>
                    <a:pt x="6271" y="4371"/>
                  </a:cubicBezTo>
                  <a:cubicBezTo>
                    <a:pt x="6271" y="5416"/>
                    <a:pt x="5416" y="6271"/>
                    <a:pt x="4371" y="6271"/>
                  </a:cubicBezTo>
                  <a:cubicBezTo>
                    <a:pt x="3326" y="6271"/>
                    <a:pt x="2471" y="5416"/>
                    <a:pt x="2471" y="4371"/>
                  </a:cubicBezTo>
                  <a:cubicBezTo>
                    <a:pt x="2471" y="3326"/>
                    <a:pt x="3326" y="2471"/>
                    <a:pt x="4371" y="2471"/>
                  </a:cubicBezTo>
                  <a:close/>
                  <a:moveTo>
                    <a:pt x="4086" y="1"/>
                  </a:moveTo>
                  <a:cubicBezTo>
                    <a:pt x="3642" y="1"/>
                    <a:pt x="3294" y="349"/>
                    <a:pt x="3294" y="793"/>
                  </a:cubicBezTo>
                  <a:lnTo>
                    <a:pt x="3294" y="983"/>
                  </a:lnTo>
                  <a:cubicBezTo>
                    <a:pt x="3104" y="1046"/>
                    <a:pt x="2914" y="1141"/>
                    <a:pt x="2756" y="1204"/>
                  </a:cubicBezTo>
                  <a:lnTo>
                    <a:pt x="2629" y="1078"/>
                  </a:lnTo>
                  <a:cubicBezTo>
                    <a:pt x="2475" y="924"/>
                    <a:pt x="2268" y="852"/>
                    <a:pt x="2063" y="852"/>
                  </a:cubicBezTo>
                  <a:cubicBezTo>
                    <a:pt x="1848" y="852"/>
                    <a:pt x="1635" y="931"/>
                    <a:pt x="1489" y="1078"/>
                  </a:cubicBezTo>
                  <a:lnTo>
                    <a:pt x="1077" y="1489"/>
                  </a:lnTo>
                  <a:cubicBezTo>
                    <a:pt x="792" y="1774"/>
                    <a:pt x="760" y="2281"/>
                    <a:pt x="1077" y="2598"/>
                  </a:cubicBezTo>
                  <a:lnTo>
                    <a:pt x="1235" y="2756"/>
                  </a:lnTo>
                  <a:cubicBezTo>
                    <a:pt x="1140" y="2915"/>
                    <a:pt x="1045" y="3105"/>
                    <a:pt x="982" y="3295"/>
                  </a:cubicBezTo>
                  <a:lnTo>
                    <a:pt x="792" y="3295"/>
                  </a:lnTo>
                  <a:cubicBezTo>
                    <a:pt x="349" y="3295"/>
                    <a:pt x="0" y="3643"/>
                    <a:pt x="0" y="4086"/>
                  </a:cubicBezTo>
                  <a:lnTo>
                    <a:pt x="0" y="4625"/>
                  </a:lnTo>
                  <a:cubicBezTo>
                    <a:pt x="0" y="5068"/>
                    <a:pt x="349" y="5448"/>
                    <a:pt x="792" y="5448"/>
                  </a:cubicBezTo>
                  <a:lnTo>
                    <a:pt x="982" y="5448"/>
                  </a:lnTo>
                  <a:cubicBezTo>
                    <a:pt x="1045" y="5638"/>
                    <a:pt x="1140" y="5828"/>
                    <a:pt x="1235" y="5986"/>
                  </a:cubicBezTo>
                  <a:lnTo>
                    <a:pt x="1077" y="6113"/>
                  </a:lnTo>
                  <a:cubicBezTo>
                    <a:pt x="760" y="6430"/>
                    <a:pt x="792" y="6936"/>
                    <a:pt x="1077" y="7253"/>
                  </a:cubicBezTo>
                  <a:lnTo>
                    <a:pt x="1489" y="7633"/>
                  </a:lnTo>
                  <a:cubicBezTo>
                    <a:pt x="1631" y="7792"/>
                    <a:pt x="1837" y="7871"/>
                    <a:pt x="2047" y="7871"/>
                  </a:cubicBezTo>
                  <a:cubicBezTo>
                    <a:pt x="2257" y="7871"/>
                    <a:pt x="2471" y="7792"/>
                    <a:pt x="2629" y="7633"/>
                  </a:cubicBezTo>
                  <a:lnTo>
                    <a:pt x="2756" y="7507"/>
                  </a:lnTo>
                  <a:cubicBezTo>
                    <a:pt x="2914" y="7602"/>
                    <a:pt x="3104" y="7665"/>
                    <a:pt x="3294" y="7728"/>
                  </a:cubicBezTo>
                  <a:lnTo>
                    <a:pt x="3294" y="7918"/>
                  </a:lnTo>
                  <a:cubicBezTo>
                    <a:pt x="3294" y="8362"/>
                    <a:pt x="3642" y="8742"/>
                    <a:pt x="4086" y="8742"/>
                  </a:cubicBezTo>
                  <a:lnTo>
                    <a:pt x="4656" y="8742"/>
                  </a:lnTo>
                  <a:cubicBezTo>
                    <a:pt x="5099" y="8742"/>
                    <a:pt x="5447" y="8362"/>
                    <a:pt x="5447" y="7918"/>
                  </a:cubicBezTo>
                  <a:lnTo>
                    <a:pt x="5447" y="7728"/>
                  </a:lnTo>
                  <a:cubicBezTo>
                    <a:pt x="5637" y="7665"/>
                    <a:pt x="5827" y="7602"/>
                    <a:pt x="5986" y="7507"/>
                  </a:cubicBezTo>
                  <a:lnTo>
                    <a:pt x="6112" y="7633"/>
                  </a:lnTo>
                  <a:cubicBezTo>
                    <a:pt x="6271" y="7792"/>
                    <a:pt x="6477" y="7871"/>
                    <a:pt x="6682" y="7871"/>
                  </a:cubicBezTo>
                  <a:cubicBezTo>
                    <a:pt x="6888" y="7871"/>
                    <a:pt x="7094" y="7792"/>
                    <a:pt x="7253" y="7633"/>
                  </a:cubicBezTo>
                  <a:lnTo>
                    <a:pt x="7633" y="7253"/>
                  </a:lnTo>
                  <a:cubicBezTo>
                    <a:pt x="7949" y="6936"/>
                    <a:pt x="7949" y="6430"/>
                    <a:pt x="7633" y="6113"/>
                  </a:cubicBezTo>
                  <a:lnTo>
                    <a:pt x="7506" y="5986"/>
                  </a:lnTo>
                  <a:cubicBezTo>
                    <a:pt x="7601" y="5828"/>
                    <a:pt x="7664" y="5638"/>
                    <a:pt x="7728" y="5448"/>
                  </a:cubicBezTo>
                  <a:lnTo>
                    <a:pt x="7918" y="5448"/>
                  </a:lnTo>
                  <a:cubicBezTo>
                    <a:pt x="8361" y="5448"/>
                    <a:pt x="8741" y="5068"/>
                    <a:pt x="8741" y="4625"/>
                  </a:cubicBezTo>
                  <a:lnTo>
                    <a:pt x="8741" y="4086"/>
                  </a:lnTo>
                  <a:cubicBezTo>
                    <a:pt x="8741" y="3643"/>
                    <a:pt x="8361" y="3295"/>
                    <a:pt x="7918" y="3295"/>
                  </a:cubicBezTo>
                  <a:lnTo>
                    <a:pt x="7728" y="3295"/>
                  </a:lnTo>
                  <a:cubicBezTo>
                    <a:pt x="7696" y="3105"/>
                    <a:pt x="7601" y="2915"/>
                    <a:pt x="7506" y="2756"/>
                  </a:cubicBezTo>
                  <a:lnTo>
                    <a:pt x="7633" y="2598"/>
                  </a:lnTo>
                  <a:cubicBezTo>
                    <a:pt x="7949" y="2281"/>
                    <a:pt x="7949" y="1774"/>
                    <a:pt x="7633" y="1489"/>
                  </a:cubicBezTo>
                  <a:lnTo>
                    <a:pt x="7253" y="1078"/>
                  </a:lnTo>
                  <a:cubicBezTo>
                    <a:pt x="7090" y="931"/>
                    <a:pt x="6878" y="852"/>
                    <a:pt x="6666" y="852"/>
                  </a:cubicBezTo>
                  <a:cubicBezTo>
                    <a:pt x="6466" y="852"/>
                    <a:pt x="6267" y="924"/>
                    <a:pt x="6112" y="1078"/>
                  </a:cubicBezTo>
                  <a:lnTo>
                    <a:pt x="5986" y="1204"/>
                  </a:lnTo>
                  <a:cubicBezTo>
                    <a:pt x="5827" y="1141"/>
                    <a:pt x="5637" y="1046"/>
                    <a:pt x="5447" y="983"/>
                  </a:cubicBezTo>
                  <a:lnTo>
                    <a:pt x="5447" y="793"/>
                  </a:lnTo>
                  <a:cubicBezTo>
                    <a:pt x="5447" y="349"/>
                    <a:pt x="5099" y="1"/>
                    <a:pt x="4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7" name="Google Shape;937;p44"/>
          <p:cNvGrpSpPr/>
          <p:nvPr/>
        </p:nvGrpSpPr>
        <p:grpSpPr>
          <a:xfrm>
            <a:off x="6396525" y="1733888"/>
            <a:ext cx="587400" cy="587400"/>
            <a:chOff x="6396525" y="1719950"/>
            <a:chExt cx="587400" cy="587400"/>
          </a:xfrm>
        </p:grpSpPr>
        <p:sp>
          <p:nvSpPr>
            <p:cNvPr id="938" name="Google Shape;938;p44"/>
            <p:cNvSpPr/>
            <p:nvPr/>
          </p:nvSpPr>
          <p:spPr>
            <a:xfrm>
              <a:off x="6396525" y="1719950"/>
              <a:ext cx="587400" cy="587400"/>
            </a:xfrm>
            <a:prstGeom prst="ellipse">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39" name="Google Shape;939;p44"/>
            <p:cNvGrpSpPr/>
            <p:nvPr/>
          </p:nvGrpSpPr>
          <p:grpSpPr>
            <a:xfrm>
              <a:off x="6536941" y="1851522"/>
              <a:ext cx="306560" cy="306560"/>
              <a:chOff x="576281" y="3518756"/>
              <a:chExt cx="254851" cy="254851"/>
            </a:xfrm>
          </p:grpSpPr>
          <p:sp>
            <p:nvSpPr>
              <p:cNvPr id="940" name="Google Shape;940;p44"/>
              <p:cNvSpPr/>
              <p:nvPr/>
            </p:nvSpPr>
            <p:spPr>
              <a:xfrm>
                <a:off x="671376" y="3518756"/>
                <a:ext cx="63757" cy="63727"/>
              </a:xfrm>
              <a:custGeom>
                <a:avLst/>
                <a:gdLst/>
                <a:ahLst/>
                <a:cxnLst/>
                <a:rect l="l" t="t" r="r" b="b"/>
                <a:pathLst>
                  <a:path w="2187" h="2186" extrusionOk="0">
                    <a:moveTo>
                      <a:pt x="1109" y="1"/>
                    </a:moveTo>
                    <a:cubicBezTo>
                      <a:pt x="508" y="1"/>
                      <a:pt x="1" y="507"/>
                      <a:pt x="1" y="1109"/>
                    </a:cubicBezTo>
                    <a:cubicBezTo>
                      <a:pt x="1" y="1711"/>
                      <a:pt x="508" y="2186"/>
                      <a:pt x="1109" y="2186"/>
                    </a:cubicBezTo>
                    <a:cubicBezTo>
                      <a:pt x="1711" y="2186"/>
                      <a:pt x="2186" y="1711"/>
                      <a:pt x="2186" y="1109"/>
                    </a:cubicBezTo>
                    <a:cubicBezTo>
                      <a:pt x="2186" y="507"/>
                      <a:pt x="1711" y="1"/>
                      <a:pt x="1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44"/>
              <p:cNvSpPr/>
              <p:nvPr/>
            </p:nvSpPr>
            <p:spPr>
              <a:xfrm>
                <a:off x="655692" y="3598168"/>
                <a:ext cx="96057" cy="175440"/>
              </a:xfrm>
              <a:custGeom>
                <a:avLst/>
                <a:gdLst/>
                <a:ahLst/>
                <a:cxnLst/>
                <a:rect l="l" t="t" r="r" b="b"/>
                <a:pathLst>
                  <a:path w="3295" h="6018" extrusionOk="0">
                    <a:moveTo>
                      <a:pt x="792" y="0"/>
                    </a:moveTo>
                    <a:cubicBezTo>
                      <a:pt x="507" y="0"/>
                      <a:pt x="286" y="222"/>
                      <a:pt x="254" y="507"/>
                    </a:cubicBezTo>
                    <a:lnTo>
                      <a:pt x="0" y="2439"/>
                    </a:lnTo>
                    <a:cubicBezTo>
                      <a:pt x="0" y="2502"/>
                      <a:pt x="32" y="2597"/>
                      <a:pt x="64" y="2629"/>
                    </a:cubicBezTo>
                    <a:cubicBezTo>
                      <a:pt x="127" y="2692"/>
                      <a:pt x="191" y="2724"/>
                      <a:pt x="286" y="2724"/>
                    </a:cubicBezTo>
                    <a:lnTo>
                      <a:pt x="571" y="2724"/>
                    </a:lnTo>
                    <a:lnTo>
                      <a:pt x="792" y="5511"/>
                    </a:lnTo>
                    <a:cubicBezTo>
                      <a:pt x="824" y="5796"/>
                      <a:pt x="1077" y="6017"/>
                      <a:pt x="1331" y="6017"/>
                    </a:cubicBezTo>
                    <a:lnTo>
                      <a:pt x="1932" y="6017"/>
                    </a:lnTo>
                    <a:cubicBezTo>
                      <a:pt x="2217" y="6017"/>
                      <a:pt x="2471" y="5796"/>
                      <a:pt x="2471" y="5511"/>
                    </a:cubicBezTo>
                    <a:lnTo>
                      <a:pt x="2724" y="2724"/>
                    </a:lnTo>
                    <a:lnTo>
                      <a:pt x="3009" y="2724"/>
                    </a:lnTo>
                    <a:cubicBezTo>
                      <a:pt x="3072" y="2724"/>
                      <a:pt x="3167" y="2692"/>
                      <a:pt x="3199" y="2629"/>
                    </a:cubicBezTo>
                    <a:cubicBezTo>
                      <a:pt x="3262" y="2597"/>
                      <a:pt x="3294" y="2502"/>
                      <a:pt x="3262" y="2439"/>
                    </a:cubicBezTo>
                    <a:lnTo>
                      <a:pt x="3041" y="507"/>
                    </a:lnTo>
                    <a:cubicBezTo>
                      <a:pt x="3009" y="222"/>
                      <a:pt x="2756" y="0"/>
                      <a:pt x="2502" y="0"/>
                    </a:cubicBezTo>
                    <a:lnTo>
                      <a:pt x="2186" y="0"/>
                    </a:lnTo>
                    <a:cubicBezTo>
                      <a:pt x="2122" y="0"/>
                      <a:pt x="2059" y="32"/>
                      <a:pt x="1996" y="95"/>
                    </a:cubicBezTo>
                    <a:lnTo>
                      <a:pt x="1647" y="444"/>
                    </a:lnTo>
                    <a:lnTo>
                      <a:pt x="1299" y="95"/>
                    </a:lnTo>
                    <a:cubicBezTo>
                      <a:pt x="1236" y="32"/>
                      <a:pt x="1172" y="0"/>
                      <a:pt x="1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44"/>
              <p:cNvSpPr/>
              <p:nvPr/>
            </p:nvSpPr>
            <p:spPr>
              <a:xfrm>
                <a:off x="750787" y="3518756"/>
                <a:ext cx="63727" cy="63727"/>
              </a:xfrm>
              <a:custGeom>
                <a:avLst/>
                <a:gdLst/>
                <a:ahLst/>
                <a:cxnLst/>
                <a:rect l="l" t="t" r="r" b="b"/>
                <a:pathLst>
                  <a:path w="2186" h="2186" extrusionOk="0">
                    <a:moveTo>
                      <a:pt x="1109" y="1"/>
                    </a:moveTo>
                    <a:cubicBezTo>
                      <a:pt x="507" y="1"/>
                      <a:pt x="0" y="507"/>
                      <a:pt x="0" y="1109"/>
                    </a:cubicBezTo>
                    <a:cubicBezTo>
                      <a:pt x="0" y="1711"/>
                      <a:pt x="507" y="2186"/>
                      <a:pt x="1109" y="2186"/>
                    </a:cubicBezTo>
                    <a:cubicBezTo>
                      <a:pt x="1711" y="2186"/>
                      <a:pt x="2186" y="1711"/>
                      <a:pt x="2186" y="1109"/>
                    </a:cubicBezTo>
                    <a:cubicBezTo>
                      <a:pt x="2186" y="507"/>
                      <a:pt x="1711" y="1"/>
                      <a:pt x="1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44"/>
              <p:cNvSpPr/>
              <p:nvPr/>
            </p:nvSpPr>
            <p:spPr>
              <a:xfrm>
                <a:off x="591994" y="3518756"/>
                <a:ext cx="63727" cy="63727"/>
              </a:xfrm>
              <a:custGeom>
                <a:avLst/>
                <a:gdLst/>
                <a:ahLst/>
                <a:cxnLst/>
                <a:rect l="l" t="t" r="r" b="b"/>
                <a:pathLst>
                  <a:path w="2186" h="2186" extrusionOk="0">
                    <a:moveTo>
                      <a:pt x="1109" y="1"/>
                    </a:moveTo>
                    <a:cubicBezTo>
                      <a:pt x="507" y="1"/>
                      <a:pt x="0" y="507"/>
                      <a:pt x="0" y="1109"/>
                    </a:cubicBezTo>
                    <a:cubicBezTo>
                      <a:pt x="0" y="1711"/>
                      <a:pt x="507" y="2186"/>
                      <a:pt x="1109" y="2186"/>
                    </a:cubicBezTo>
                    <a:cubicBezTo>
                      <a:pt x="1710" y="2186"/>
                      <a:pt x="2185" y="1711"/>
                      <a:pt x="2185" y="1109"/>
                    </a:cubicBezTo>
                    <a:cubicBezTo>
                      <a:pt x="2185" y="507"/>
                      <a:pt x="1710" y="1"/>
                      <a:pt x="1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44"/>
              <p:cNvSpPr/>
              <p:nvPr/>
            </p:nvSpPr>
            <p:spPr>
              <a:xfrm>
                <a:off x="753557" y="3598168"/>
                <a:ext cx="77575" cy="159727"/>
              </a:xfrm>
              <a:custGeom>
                <a:avLst/>
                <a:gdLst/>
                <a:ahLst/>
                <a:cxnLst/>
                <a:rect l="l" t="t" r="r" b="b"/>
                <a:pathLst>
                  <a:path w="2661" h="5479" extrusionOk="0">
                    <a:moveTo>
                      <a:pt x="159" y="0"/>
                    </a:moveTo>
                    <a:cubicBezTo>
                      <a:pt x="127" y="0"/>
                      <a:pt x="95" y="32"/>
                      <a:pt x="64" y="32"/>
                    </a:cubicBezTo>
                    <a:cubicBezTo>
                      <a:pt x="127" y="159"/>
                      <a:pt x="190" y="285"/>
                      <a:pt x="222" y="444"/>
                    </a:cubicBezTo>
                    <a:lnTo>
                      <a:pt x="444" y="2375"/>
                    </a:lnTo>
                    <a:cubicBezTo>
                      <a:pt x="475" y="2597"/>
                      <a:pt x="412" y="2850"/>
                      <a:pt x="254" y="3009"/>
                    </a:cubicBezTo>
                    <a:cubicBezTo>
                      <a:pt x="190" y="3104"/>
                      <a:pt x="95" y="3167"/>
                      <a:pt x="0" y="3199"/>
                    </a:cubicBezTo>
                    <a:lnTo>
                      <a:pt x="159" y="4972"/>
                    </a:lnTo>
                    <a:cubicBezTo>
                      <a:pt x="190" y="5257"/>
                      <a:pt x="444" y="5479"/>
                      <a:pt x="697" y="5479"/>
                    </a:cubicBezTo>
                    <a:lnTo>
                      <a:pt x="1299" y="5479"/>
                    </a:lnTo>
                    <a:cubicBezTo>
                      <a:pt x="1584" y="5479"/>
                      <a:pt x="1837" y="5257"/>
                      <a:pt x="1837" y="4972"/>
                    </a:cubicBezTo>
                    <a:lnTo>
                      <a:pt x="2091" y="2755"/>
                    </a:lnTo>
                    <a:lnTo>
                      <a:pt x="2376" y="2755"/>
                    </a:lnTo>
                    <a:cubicBezTo>
                      <a:pt x="2439" y="2755"/>
                      <a:pt x="2534" y="2692"/>
                      <a:pt x="2566" y="2660"/>
                    </a:cubicBezTo>
                    <a:cubicBezTo>
                      <a:pt x="2629" y="2597"/>
                      <a:pt x="2661" y="2502"/>
                      <a:pt x="2629" y="2439"/>
                    </a:cubicBezTo>
                    <a:lnTo>
                      <a:pt x="2407" y="507"/>
                    </a:lnTo>
                    <a:cubicBezTo>
                      <a:pt x="2376" y="222"/>
                      <a:pt x="2154" y="0"/>
                      <a:pt x="1869" y="0"/>
                    </a:cubicBezTo>
                    <a:lnTo>
                      <a:pt x="1552" y="0"/>
                    </a:lnTo>
                    <a:cubicBezTo>
                      <a:pt x="1489" y="0"/>
                      <a:pt x="1426" y="32"/>
                      <a:pt x="1362" y="95"/>
                    </a:cubicBezTo>
                    <a:lnTo>
                      <a:pt x="1014" y="444"/>
                    </a:lnTo>
                    <a:lnTo>
                      <a:pt x="665" y="95"/>
                    </a:lnTo>
                    <a:cubicBezTo>
                      <a:pt x="602" y="32"/>
                      <a:pt x="539" y="0"/>
                      <a:pt x="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44"/>
              <p:cNvSpPr/>
              <p:nvPr/>
            </p:nvSpPr>
            <p:spPr>
              <a:xfrm>
                <a:off x="576281" y="3598168"/>
                <a:ext cx="77604" cy="159727"/>
              </a:xfrm>
              <a:custGeom>
                <a:avLst/>
                <a:gdLst/>
                <a:ahLst/>
                <a:cxnLst/>
                <a:rect l="l" t="t" r="r" b="b"/>
                <a:pathLst>
                  <a:path w="2662" h="5479" extrusionOk="0">
                    <a:moveTo>
                      <a:pt x="793" y="0"/>
                    </a:moveTo>
                    <a:cubicBezTo>
                      <a:pt x="508" y="0"/>
                      <a:pt x="286" y="222"/>
                      <a:pt x="254" y="507"/>
                    </a:cubicBezTo>
                    <a:lnTo>
                      <a:pt x="1" y="2439"/>
                    </a:lnTo>
                    <a:cubicBezTo>
                      <a:pt x="1" y="2502"/>
                      <a:pt x="1" y="2597"/>
                      <a:pt x="64" y="2660"/>
                    </a:cubicBezTo>
                    <a:cubicBezTo>
                      <a:pt x="128" y="2692"/>
                      <a:pt x="191" y="2724"/>
                      <a:pt x="286" y="2724"/>
                    </a:cubicBezTo>
                    <a:lnTo>
                      <a:pt x="571" y="2724"/>
                    </a:lnTo>
                    <a:lnTo>
                      <a:pt x="793" y="4972"/>
                    </a:lnTo>
                    <a:cubicBezTo>
                      <a:pt x="824" y="5257"/>
                      <a:pt x="1046" y="5479"/>
                      <a:pt x="1331" y="5479"/>
                    </a:cubicBezTo>
                    <a:lnTo>
                      <a:pt x="1933" y="5479"/>
                    </a:lnTo>
                    <a:cubicBezTo>
                      <a:pt x="2218" y="5479"/>
                      <a:pt x="2439" y="5257"/>
                      <a:pt x="2471" y="4972"/>
                    </a:cubicBezTo>
                    <a:lnTo>
                      <a:pt x="2661" y="3199"/>
                    </a:lnTo>
                    <a:cubicBezTo>
                      <a:pt x="2566" y="3167"/>
                      <a:pt x="2471" y="3104"/>
                      <a:pt x="2376" y="3009"/>
                    </a:cubicBezTo>
                    <a:cubicBezTo>
                      <a:pt x="2218" y="2819"/>
                      <a:pt x="2154" y="2597"/>
                      <a:pt x="2186" y="2375"/>
                    </a:cubicBezTo>
                    <a:lnTo>
                      <a:pt x="2439" y="412"/>
                    </a:lnTo>
                    <a:cubicBezTo>
                      <a:pt x="2471" y="285"/>
                      <a:pt x="2503" y="159"/>
                      <a:pt x="2566" y="32"/>
                    </a:cubicBezTo>
                    <a:cubicBezTo>
                      <a:pt x="2534" y="32"/>
                      <a:pt x="2503" y="0"/>
                      <a:pt x="2471" y="0"/>
                    </a:cubicBezTo>
                    <a:lnTo>
                      <a:pt x="2186" y="0"/>
                    </a:lnTo>
                    <a:cubicBezTo>
                      <a:pt x="2123" y="0"/>
                      <a:pt x="2028" y="32"/>
                      <a:pt x="1996" y="95"/>
                    </a:cubicBezTo>
                    <a:lnTo>
                      <a:pt x="1648" y="444"/>
                    </a:lnTo>
                    <a:lnTo>
                      <a:pt x="1299" y="95"/>
                    </a:lnTo>
                    <a:cubicBezTo>
                      <a:pt x="1236" y="32"/>
                      <a:pt x="1173" y="0"/>
                      <a:pt x="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46" name="Google Shape;946;p44"/>
          <p:cNvGrpSpPr/>
          <p:nvPr/>
        </p:nvGrpSpPr>
        <p:grpSpPr>
          <a:xfrm>
            <a:off x="2155175" y="1733888"/>
            <a:ext cx="587400" cy="587400"/>
            <a:chOff x="2155175" y="1733888"/>
            <a:chExt cx="587400" cy="587400"/>
          </a:xfrm>
        </p:grpSpPr>
        <p:sp>
          <p:nvSpPr>
            <p:cNvPr id="947" name="Google Shape;947;p44"/>
            <p:cNvSpPr/>
            <p:nvPr/>
          </p:nvSpPr>
          <p:spPr>
            <a:xfrm>
              <a:off x="2155175" y="1733888"/>
              <a:ext cx="587400" cy="587400"/>
            </a:xfrm>
            <a:prstGeom prst="ellipse">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44"/>
            <p:cNvSpPr/>
            <p:nvPr/>
          </p:nvSpPr>
          <p:spPr>
            <a:xfrm>
              <a:off x="2275832" y="2096270"/>
              <a:ext cx="50877" cy="70964"/>
            </a:xfrm>
            <a:custGeom>
              <a:avLst/>
              <a:gdLst/>
              <a:ahLst/>
              <a:cxnLst/>
              <a:rect l="l" t="t" r="r" b="b"/>
              <a:pathLst>
                <a:path w="1363" h="1901" extrusionOk="0">
                  <a:moveTo>
                    <a:pt x="951" y="1"/>
                  </a:moveTo>
                  <a:cubicBezTo>
                    <a:pt x="413" y="1"/>
                    <a:pt x="1" y="444"/>
                    <a:pt x="1" y="951"/>
                  </a:cubicBezTo>
                  <a:lnTo>
                    <a:pt x="1" y="1647"/>
                  </a:lnTo>
                  <a:cubicBezTo>
                    <a:pt x="1" y="1774"/>
                    <a:pt x="96" y="1901"/>
                    <a:pt x="254" y="1901"/>
                  </a:cubicBezTo>
                  <a:lnTo>
                    <a:pt x="1363" y="1901"/>
                  </a:lnTo>
                  <a:cubicBezTo>
                    <a:pt x="1331" y="1806"/>
                    <a:pt x="1299" y="1742"/>
                    <a:pt x="1299" y="1647"/>
                  </a:cubicBez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44"/>
            <p:cNvSpPr/>
            <p:nvPr/>
          </p:nvSpPr>
          <p:spPr>
            <a:xfrm>
              <a:off x="2344402" y="2045427"/>
              <a:ext cx="50877" cy="121808"/>
            </a:xfrm>
            <a:custGeom>
              <a:avLst/>
              <a:gdLst/>
              <a:ahLst/>
              <a:cxnLst/>
              <a:rect l="l" t="t" r="r" b="b"/>
              <a:pathLst>
                <a:path w="1363" h="3263" extrusionOk="0">
                  <a:moveTo>
                    <a:pt x="919" y="1"/>
                  </a:moveTo>
                  <a:cubicBezTo>
                    <a:pt x="412" y="1"/>
                    <a:pt x="1" y="413"/>
                    <a:pt x="1" y="951"/>
                  </a:cubicBezTo>
                  <a:lnTo>
                    <a:pt x="1" y="3009"/>
                  </a:lnTo>
                  <a:cubicBezTo>
                    <a:pt x="1" y="3136"/>
                    <a:pt x="96" y="3263"/>
                    <a:pt x="254" y="3263"/>
                  </a:cubicBezTo>
                  <a:lnTo>
                    <a:pt x="1363" y="3263"/>
                  </a:lnTo>
                  <a:cubicBezTo>
                    <a:pt x="1331" y="3168"/>
                    <a:pt x="1299" y="3104"/>
                    <a:pt x="1299" y="3009"/>
                  </a:cubicBez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44"/>
            <p:cNvSpPr/>
            <p:nvPr/>
          </p:nvSpPr>
          <p:spPr>
            <a:xfrm>
              <a:off x="2446080" y="1840935"/>
              <a:ext cx="156066" cy="326302"/>
            </a:xfrm>
            <a:custGeom>
              <a:avLst/>
              <a:gdLst/>
              <a:ahLst/>
              <a:cxnLst/>
              <a:rect l="l" t="t" r="r" b="b"/>
              <a:pathLst>
                <a:path w="4181" h="8741" extrusionOk="0">
                  <a:moveTo>
                    <a:pt x="2090" y="0"/>
                  </a:moveTo>
                  <a:cubicBezTo>
                    <a:pt x="1995" y="0"/>
                    <a:pt x="1932" y="32"/>
                    <a:pt x="1869" y="95"/>
                  </a:cubicBezTo>
                  <a:lnTo>
                    <a:pt x="64" y="2565"/>
                  </a:lnTo>
                  <a:cubicBezTo>
                    <a:pt x="0" y="2660"/>
                    <a:pt x="0" y="2755"/>
                    <a:pt x="32" y="2850"/>
                  </a:cubicBezTo>
                  <a:cubicBezTo>
                    <a:pt x="64" y="2914"/>
                    <a:pt x="159" y="2977"/>
                    <a:pt x="254" y="2977"/>
                  </a:cubicBezTo>
                  <a:lnTo>
                    <a:pt x="919" y="2977"/>
                  </a:lnTo>
                  <a:lnTo>
                    <a:pt x="919" y="8487"/>
                  </a:lnTo>
                  <a:cubicBezTo>
                    <a:pt x="919" y="8614"/>
                    <a:pt x="1045" y="8741"/>
                    <a:pt x="1172" y="8741"/>
                  </a:cubicBezTo>
                  <a:lnTo>
                    <a:pt x="3009" y="8741"/>
                  </a:lnTo>
                  <a:cubicBezTo>
                    <a:pt x="3136" y="8741"/>
                    <a:pt x="3262" y="8614"/>
                    <a:pt x="3262" y="8487"/>
                  </a:cubicBezTo>
                  <a:lnTo>
                    <a:pt x="3262" y="2977"/>
                  </a:lnTo>
                  <a:lnTo>
                    <a:pt x="3927" y="2977"/>
                  </a:lnTo>
                  <a:cubicBezTo>
                    <a:pt x="4022" y="2977"/>
                    <a:pt x="4086" y="2914"/>
                    <a:pt x="4149" y="2850"/>
                  </a:cubicBezTo>
                  <a:cubicBezTo>
                    <a:pt x="4181" y="2755"/>
                    <a:pt x="4181" y="2660"/>
                    <a:pt x="4117" y="2565"/>
                  </a:cubicBezTo>
                  <a:lnTo>
                    <a:pt x="2280" y="95"/>
                  </a:lnTo>
                  <a:cubicBezTo>
                    <a:pt x="2249" y="32"/>
                    <a:pt x="2185" y="0"/>
                    <a:pt x="20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44"/>
            <p:cNvSpPr/>
            <p:nvPr/>
          </p:nvSpPr>
          <p:spPr>
            <a:xfrm>
              <a:off x="2411777" y="1994621"/>
              <a:ext cx="50877" cy="172614"/>
            </a:xfrm>
            <a:custGeom>
              <a:avLst/>
              <a:gdLst/>
              <a:ahLst/>
              <a:cxnLst/>
              <a:rect l="l" t="t" r="r" b="b"/>
              <a:pathLst>
                <a:path w="1363" h="4624" extrusionOk="0">
                  <a:moveTo>
                    <a:pt x="951" y="0"/>
                  </a:moveTo>
                  <a:cubicBezTo>
                    <a:pt x="444" y="0"/>
                    <a:pt x="1" y="412"/>
                    <a:pt x="1" y="950"/>
                  </a:cubicBezTo>
                  <a:lnTo>
                    <a:pt x="1" y="4370"/>
                  </a:lnTo>
                  <a:cubicBezTo>
                    <a:pt x="1" y="4497"/>
                    <a:pt x="128" y="4624"/>
                    <a:pt x="254" y="4624"/>
                  </a:cubicBezTo>
                  <a:lnTo>
                    <a:pt x="1363" y="4624"/>
                  </a:lnTo>
                  <a:cubicBezTo>
                    <a:pt x="1331" y="4529"/>
                    <a:pt x="1331" y="4465"/>
                    <a:pt x="1331" y="4370"/>
                  </a:cubicBezTo>
                  <a:lnTo>
                    <a:pt x="1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2" name="Google Shape;952;p44"/>
          <p:cNvSpPr txBox="1"/>
          <p:nvPr/>
        </p:nvSpPr>
        <p:spPr>
          <a:xfrm>
            <a:off x="457200" y="1619825"/>
            <a:ext cx="15738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6"/>
                </a:solidFill>
                <a:latin typeface="Roboto"/>
                <a:ea typeface="Roboto"/>
                <a:cs typeface="Roboto"/>
                <a:sym typeface="Roboto"/>
              </a:rPr>
              <a:t>Jupiter</a:t>
            </a:r>
            <a:endParaRPr b="1" dirty="0">
              <a:solidFill>
                <a:schemeClr val="accent6"/>
              </a:solidFill>
              <a:latin typeface="Roboto"/>
              <a:ea typeface="Roboto"/>
              <a:cs typeface="Roboto"/>
              <a:sym typeface="Roboto"/>
            </a:endParaRPr>
          </a:p>
        </p:txBody>
      </p:sp>
      <p:sp>
        <p:nvSpPr>
          <p:cNvPr id="953" name="Google Shape;953;p44"/>
          <p:cNvSpPr txBox="1"/>
          <p:nvPr/>
        </p:nvSpPr>
        <p:spPr>
          <a:xfrm>
            <a:off x="457200" y="3081450"/>
            <a:ext cx="15738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latin typeface="Roboto"/>
                <a:ea typeface="Roboto"/>
                <a:cs typeface="Roboto"/>
                <a:sym typeface="Roboto"/>
              </a:rPr>
              <a:t>Neptune</a:t>
            </a:r>
            <a:endParaRPr b="1" dirty="0">
              <a:solidFill>
                <a:schemeClr val="accent3"/>
              </a:solidFill>
              <a:latin typeface="Roboto"/>
              <a:ea typeface="Roboto"/>
              <a:cs typeface="Roboto"/>
              <a:sym typeface="Roboto"/>
            </a:endParaRPr>
          </a:p>
        </p:txBody>
      </p:sp>
      <p:sp>
        <p:nvSpPr>
          <p:cNvPr id="954" name="Google Shape;954;p44"/>
          <p:cNvSpPr txBox="1"/>
          <p:nvPr/>
        </p:nvSpPr>
        <p:spPr>
          <a:xfrm>
            <a:off x="457200" y="3453747"/>
            <a:ext cx="1573800" cy="41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the farthest planet from the Sun</a:t>
            </a:r>
            <a:endParaRPr sz="1200" dirty="0">
              <a:latin typeface="Roboto"/>
              <a:ea typeface="Roboto"/>
              <a:cs typeface="Roboto"/>
              <a:sym typeface="Roboto"/>
            </a:endParaRPr>
          </a:p>
        </p:txBody>
      </p:sp>
      <p:sp>
        <p:nvSpPr>
          <p:cNvPr id="955" name="Google Shape;955;p44"/>
          <p:cNvSpPr txBox="1"/>
          <p:nvPr/>
        </p:nvSpPr>
        <p:spPr>
          <a:xfrm>
            <a:off x="7093555" y="1605725"/>
            <a:ext cx="1573800" cy="38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5"/>
                </a:solidFill>
                <a:latin typeface="Roboto"/>
                <a:ea typeface="Roboto"/>
                <a:cs typeface="Roboto"/>
                <a:sym typeface="Roboto"/>
              </a:rPr>
              <a:t>Mars</a:t>
            </a:r>
            <a:endParaRPr b="1" dirty="0">
              <a:solidFill>
                <a:schemeClr val="accent5"/>
              </a:solidFill>
              <a:latin typeface="Roboto"/>
              <a:ea typeface="Roboto"/>
              <a:cs typeface="Roboto"/>
              <a:sym typeface="Roboto"/>
            </a:endParaRPr>
          </a:p>
        </p:txBody>
      </p:sp>
      <p:sp>
        <p:nvSpPr>
          <p:cNvPr id="956" name="Google Shape;956;p44"/>
          <p:cNvSpPr txBox="1"/>
          <p:nvPr/>
        </p:nvSpPr>
        <p:spPr>
          <a:xfrm>
            <a:off x="7093550" y="2003938"/>
            <a:ext cx="1573800" cy="41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Despite being red, </a:t>
            </a:r>
            <a:br>
              <a:rPr lang="en" sz="1200">
                <a:latin typeface="Roboto"/>
                <a:ea typeface="Roboto"/>
                <a:cs typeface="Roboto"/>
                <a:sym typeface="Roboto"/>
              </a:rPr>
            </a:br>
            <a:r>
              <a:rPr lang="en" sz="1200">
                <a:latin typeface="Roboto"/>
                <a:ea typeface="Roboto"/>
                <a:cs typeface="Roboto"/>
                <a:sym typeface="Roboto"/>
              </a:rPr>
              <a:t>it is a cold place</a:t>
            </a:r>
            <a:endParaRPr sz="1200" dirty="0">
              <a:latin typeface="Roboto"/>
              <a:ea typeface="Roboto"/>
              <a:cs typeface="Roboto"/>
              <a:sym typeface="Roboto"/>
            </a:endParaRPr>
          </a:p>
        </p:txBody>
      </p:sp>
      <p:sp>
        <p:nvSpPr>
          <p:cNvPr id="957" name="Google Shape;957;p44"/>
          <p:cNvSpPr txBox="1"/>
          <p:nvPr/>
        </p:nvSpPr>
        <p:spPr>
          <a:xfrm>
            <a:off x="7093550" y="3080950"/>
            <a:ext cx="1573800" cy="37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2"/>
                </a:solidFill>
                <a:latin typeface="Roboto"/>
                <a:ea typeface="Roboto"/>
                <a:cs typeface="Roboto"/>
                <a:sym typeface="Roboto"/>
              </a:rPr>
              <a:t>Mercury</a:t>
            </a:r>
            <a:endParaRPr b="1" dirty="0">
              <a:solidFill>
                <a:schemeClr val="accent2"/>
              </a:solidFill>
              <a:latin typeface="Roboto"/>
              <a:ea typeface="Roboto"/>
              <a:cs typeface="Roboto"/>
              <a:sym typeface="Roboto"/>
            </a:endParaRPr>
          </a:p>
        </p:txBody>
      </p:sp>
      <p:sp>
        <p:nvSpPr>
          <p:cNvPr id="958" name="Google Shape;958;p44"/>
          <p:cNvSpPr txBox="1"/>
          <p:nvPr/>
        </p:nvSpPr>
        <p:spPr>
          <a:xfrm>
            <a:off x="7093550" y="3453247"/>
            <a:ext cx="1573800" cy="41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It’s the closest planet to the Sun</a:t>
            </a:r>
            <a:endParaRPr sz="1200" dirty="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5"/>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964" name="Google Shape;964;p45"/>
          <p:cNvSpPr/>
          <p:nvPr/>
        </p:nvSpPr>
        <p:spPr>
          <a:xfrm>
            <a:off x="2404050" y="1612901"/>
            <a:ext cx="4153449" cy="2201979"/>
          </a:xfrm>
          <a:custGeom>
            <a:avLst/>
            <a:gdLst/>
            <a:ahLst/>
            <a:cxnLst/>
            <a:rect l="l" t="t" r="r" b="b"/>
            <a:pathLst>
              <a:path w="116392" h="61706" extrusionOk="0">
                <a:moveTo>
                  <a:pt x="57369" y="39174"/>
                </a:moveTo>
                <a:cubicBezTo>
                  <a:pt x="58798" y="39174"/>
                  <a:pt x="59925" y="40326"/>
                  <a:pt x="59925" y="41730"/>
                </a:cubicBezTo>
                <a:cubicBezTo>
                  <a:pt x="59925" y="43159"/>
                  <a:pt x="58798" y="44286"/>
                  <a:pt x="57369" y="44286"/>
                </a:cubicBezTo>
                <a:cubicBezTo>
                  <a:pt x="55965" y="44286"/>
                  <a:pt x="54813" y="43159"/>
                  <a:pt x="54813" y="41730"/>
                </a:cubicBezTo>
                <a:cubicBezTo>
                  <a:pt x="54813" y="40326"/>
                  <a:pt x="55965" y="39174"/>
                  <a:pt x="57369" y="39174"/>
                </a:cubicBezTo>
                <a:close/>
                <a:moveTo>
                  <a:pt x="6441" y="39925"/>
                </a:moveTo>
                <a:cubicBezTo>
                  <a:pt x="7845" y="39925"/>
                  <a:pt x="8998" y="41078"/>
                  <a:pt x="8998" y="42482"/>
                </a:cubicBezTo>
                <a:cubicBezTo>
                  <a:pt x="8998" y="43885"/>
                  <a:pt x="7845" y="45038"/>
                  <a:pt x="6441" y="45038"/>
                </a:cubicBezTo>
                <a:cubicBezTo>
                  <a:pt x="5013" y="45038"/>
                  <a:pt x="3885" y="43885"/>
                  <a:pt x="3885" y="42482"/>
                </a:cubicBezTo>
                <a:cubicBezTo>
                  <a:pt x="3885" y="41078"/>
                  <a:pt x="5013" y="39925"/>
                  <a:pt x="6441" y="39925"/>
                </a:cubicBezTo>
                <a:close/>
                <a:moveTo>
                  <a:pt x="37995" y="0"/>
                </a:moveTo>
                <a:cubicBezTo>
                  <a:pt x="27469" y="0"/>
                  <a:pt x="18822" y="8196"/>
                  <a:pt x="18096" y="18522"/>
                </a:cubicBezTo>
                <a:cubicBezTo>
                  <a:pt x="10251" y="20402"/>
                  <a:pt x="4537" y="27519"/>
                  <a:pt x="4537" y="35715"/>
                </a:cubicBezTo>
                <a:cubicBezTo>
                  <a:pt x="4537" y="35915"/>
                  <a:pt x="4562" y="36116"/>
                  <a:pt x="4612" y="36291"/>
                </a:cubicBezTo>
                <a:cubicBezTo>
                  <a:pt x="1955" y="37093"/>
                  <a:pt x="0" y="39550"/>
                  <a:pt x="0" y="42482"/>
                </a:cubicBezTo>
                <a:cubicBezTo>
                  <a:pt x="0" y="46041"/>
                  <a:pt x="2882" y="48923"/>
                  <a:pt x="6441" y="48923"/>
                </a:cubicBezTo>
                <a:cubicBezTo>
                  <a:pt x="10000" y="48923"/>
                  <a:pt x="12882" y="46041"/>
                  <a:pt x="12882" y="42482"/>
                </a:cubicBezTo>
                <a:cubicBezTo>
                  <a:pt x="12882" y="39575"/>
                  <a:pt x="10953" y="37118"/>
                  <a:pt x="8321" y="36316"/>
                </a:cubicBezTo>
                <a:cubicBezTo>
                  <a:pt x="8371" y="36141"/>
                  <a:pt x="8421" y="35940"/>
                  <a:pt x="8421" y="35715"/>
                </a:cubicBezTo>
                <a:cubicBezTo>
                  <a:pt x="8421" y="28898"/>
                  <a:pt x="13509" y="23008"/>
                  <a:pt x="20251" y="22056"/>
                </a:cubicBezTo>
                <a:cubicBezTo>
                  <a:pt x="21203" y="21930"/>
                  <a:pt x="21930" y="21103"/>
                  <a:pt x="21930" y="20126"/>
                </a:cubicBezTo>
                <a:lnTo>
                  <a:pt x="21930" y="19950"/>
                </a:lnTo>
                <a:cubicBezTo>
                  <a:pt x="21930" y="11103"/>
                  <a:pt x="29123" y="3885"/>
                  <a:pt x="37995" y="3885"/>
                </a:cubicBezTo>
                <a:cubicBezTo>
                  <a:pt x="44612" y="3885"/>
                  <a:pt x="50427" y="7845"/>
                  <a:pt x="52858" y="13960"/>
                </a:cubicBezTo>
                <a:cubicBezTo>
                  <a:pt x="53058" y="14487"/>
                  <a:pt x="53509" y="14913"/>
                  <a:pt x="54061" y="15088"/>
                </a:cubicBezTo>
                <a:cubicBezTo>
                  <a:pt x="54248" y="15151"/>
                  <a:pt x="54445" y="15181"/>
                  <a:pt x="54644" y="15181"/>
                </a:cubicBezTo>
                <a:cubicBezTo>
                  <a:pt x="55003" y="15181"/>
                  <a:pt x="55367" y="15081"/>
                  <a:pt x="55690" y="14888"/>
                </a:cubicBezTo>
                <a:cubicBezTo>
                  <a:pt x="57820" y="13559"/>
                  <a:pt x="60201" y="12883"/>
                  <a:pt x="62757" y="12883"/>
                </a:cubicBezTo>
                <a:cubicBezTo>
                  <a:pt x="68522" y="12883"/>
                  <a:pt x="73710" y="16492"/>
                  <a:pt x="75665" y="21855"/>
                </a:cubicBezTo>
                <a:cubicBezTo>
                  <a:pt x="75865" y="22356"/>
                  <a:pt x="76241" y="22757"/>
                  <a:pt x="76742" y="22958"/>
                </a:cubicBezTo>
                <a:cubicBezTo>
                  <a:pt x="76979" y="23064"/>
                  <a:pt x="77233" y="23115"/>
                  <a:pt x="77485" y="23115"/>
                </a:cubicBezTo>
                <a:cubicBezTo>
                  <a:pt x="77766" y="23115"/>
                  <a:pt x="78045" y="23052"/>
                  <a:pt x="78296" y="22933"/>
                </a:cubicBezTo>
                <a:cubicBezTo>
                  <a:pt x="79775" y="22256"/>
                  <a:pt x="81429" y="21905"/>
                  <a:pt x="83033" y="21905"/>
                </a:cubicBezTo>
                <a:cubicBezTo>
                  <a:pt x="88096" y="21905"/>
                  <a:pt x="92507" y="25138"/>
                  <a:pt x="94011" y="29950"/>
                </a:cubicBezTo>
                <a:cubicBezTo>
                  <a:pt x="94278" y="30773"/>
                  <a:pt x="95034" y="31308"/>
                  <a:pt x="95851" y="31308"/>
                </a:cubicBezTo>
                <a:cubicBezTo>
                  <a:pt x="96030" y="31308"/>
                  <a:pt x="96212" y="31283"/>
                  <a:pt x="96392" y="31229"/>
                </a:cubicBezTo>
                <a:cubicBezTo>
                  <a:pt x="97169" y="31028"/>
                  <a:pt x="97971" y="30903"/>
                  <a:pt x="98798" y="30903"/>
                </a:cubicBezTo>
                <a:cubicBezTo>
                  <a:pt x="103710" y="30903"/>
                  <a:pt x="113259" y="35414"/>
                  <a:pt x="112482" y="47820"/>
                </a:cubicBezTo>
                <a:cubicBezTo>
                  <a:pt x="112482" y="47870"/>
                  <a:pt x="112457" y="51981"/>
                  <a:pt x="109625" y="54838"/>
                </a:cubicBezTo>
                <a:cubicBezTo>
                  <a:pt x="107670" y="56818"/>
                  <a:pt x="106041" y="57820"/>
                  <a:pt x="102307" y="57820"/>
                </a:cubicBezTo>
                <a:lnTo>
                  <a:pt x="38321" y="57820"/>
                </a:lnTo>
                <a:cubicBezTo>
                  <a:pt x="38296" y="57820"/>
                  <a:pt x="36467" y="57795"/>
                  <a:pt x="34687" y="56893"/>
                </a:cubicBezTo>
                <a:cubicBezTo>
                  <a:pt x="32356" y="55740"/>
                  <a:pt x="31253" y="53735"/>
                  <a:pt x="31253" y="50753"/>
                </a:cubicBezTo>
                <a:cubicBezTo>
                  <a:pt x="31253" y="43935"/>
                  <a:pt x="37594" y="43685"/>
                  <a:pt x="38321" y="43685"/>
                </a:cubicBezTo>
                <a:lnTo>
                  <a:pt x="51229" y="43685"/>
                </a:lnTo>
                <a:cubicBezTo>
                  <a:pt x="52056" y="46291"/>
                  <a:pt x="54512" y="48171"/>
                  <a:pt x="57369" y="48171"/>
                </a:cubicBezTo>
                <a:cubicBezTo>
                  <a:pt x="60928" y="48171"/>
                  <a:pt x="63835" y="45289"/>
                  <a:pt x="63835" y="41730"/>
                </a:cubicBezTo>
                <a:cubicBezTo>
                  <a:pt x="63835" y="38171"/>
                  <a:pt x="60928" y="35289"/>
                  <a:pt x="57369" y="35289"/>
                </a:cubicBezTo>
                <a:cubicBezTo>
                  <a:pt x="54512" y="35289"/>
                  <a:pt x="52056" y="37194"/>
                  <a:pt x="51229" y="39800"/>
                </a:cubicBezTo>
                <a:lnTo>
                  <a:pt x="38321" y="39800"/>
                </a:lnTo>
                <a:cubicBezTo>
                  <a:pt x="34512" y="39800"/>
                  <a:pt x="27369" y="42081"/>
                  <a:pt x="27369" y="50753"/>
                </a:cubicBezTo>
                <a:cubicBezTo>
                  <a:pt x="27369" y="59399"/>
                  <a:pt x="34512" y="61705"/>
                  <a:pt x="38321" y="61705"/>
                </a:cubicBezTo>
                <a:lnTo>
                  <a:pt x="102307" y="61705"/>
                </a:lnTo>
                <a:cubicBezTo>
                  <a:pt x="107119" y="61705"/>
                  <a:pt x="109675" y="60302"/>
                  <a:pt x="112382" y="57570"/>
                </a:cubicBezTo>
                <a:cubicBezTo>
                  <a:pt x="116392" y="53509"/>
                  <a:pt x="116367" y="48021"/>
                  <a:pt x="116367" y="47795"/>
                </a:cubicBezTo>
                <a:cubicBezTo>
                  <a:pt x="116367" y="42933"/>
                  <a:pt x="114186" y="34662"/>
                  <a:pt x="110176" y="31404"/>
                </a:cubicBezTo>
                <a:cubicBezTo>
                  <a:pt x="106893" y="28697"/>
                  <a:pt x="102532" y="27018"/>
                  <a:pt x="98798" y="27018"/>
                </a:cubicBezTo>
                <a:cubicBezTo>
                  <a:pt x="98221" y="27018"/>
                  <a:pt x="97670" y="27068"/>
                  <a:pt x="97093" y="27143"/>
                </a:cubicBezTo>
                <a:cubicBezTo>
                  <a:pt x="94662" y="21605"/>
                  <a:pt x="89224" y="18021"/>
                  <a:pt x="83033" y="18021"/>
                </a:cubicBezTo>
                <a:cubicBezTo>
                  <a:pt x="81529" y="18021"/>
                  <a:pt x="80001" y="18246"/>
                  <a:pt x="78547" y="18697"/>
                </a:cubicBezTo>
                <a:cubicBezTo>
                  <a:pt x="75590" y="12833"/>
                  <a:pt x="69474" y="8998"/>
                  <a:pt x="62757" y="8998"/>
                </a:cubicBezTo>
                <a:cubicBezTo>
                  <a:pt x="60226" y="8998"/>
                  <a:pt x="57795" y="9524"/>
                  <a:pt x="55564" y="10552"/>
                </a:cubicBezTo>
                <a:cubicBezTo>
                  <a:pt x="52156" y="4086"/>
                  <a:pt x="45489" y="0"/>
                  <a:pt x="37995" y="0"/>
                </a:cubicBezTo>
                <a:close/>
              </a:path>
            </a:pathLst>
          </a:custGeom>
          <a:gradFill>
            <a:gsLst>
              <a:gs pos="0">
                <a:schemeClr val="accent1"/>
              </a:gs>
              <a:gs pos="66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65" name="Google Shape;965;p45"/>
          <p:cNvGrpSpPr/>
          <p:nvPr/>
        </p:nvGrpSpPr>
        <p:grpSpPr>
          <a:xfrm>
            <a:off x="4963564" y="2809983"/>
            <a:ext cx="484667" cy="551449"/>
            <a:chOff x="1529350" y="258825"/>
            <a:chExt cx="423475" cy="481825"/>
          </a:xfrm>
        </p:grpSpPr>
        <p:sp>
          <p:nvSpPr>
            <p:cNvPr id="966" name="Google Shape;966;p4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67" name="Google Shape;967;p4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968" name="Google Shape;968;p45"/>
          <p:cNvGrpSpPr/>
          <p:nvPr/>
        </p:nvGrpSpPr>
        <p:grpSpPr>
          <a:xfrm>
            <a:off x="2456383" y="3575265"/>
            <a:ext cx="370895" cy="430800"/>
            <a:chOff x="4492800" y="2027925"/>
            <a:chExt cx="414825" cy="481825"/>
          </a:xfrm>
        </p:grpSpPr>
        <p:sp>
          <p:nvSpPr>
            <p:cNvPr id="969" name="Google Shape;969;p4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70" name="Google Shape;970;p4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971" name="Google Shape;971;p45"/>
          <p:cNvGrpSpPr/>
          <p:nvPr/>
        </p:nvGrpSpPr>
        <p:grpSpPr>
          <a:xfrm>
            <a:off x="3512919" y="2010760"/>
            <a:ext cx="413808" cy="363659"/>
            <a:chOff x="2085450" y="2057100"/>
            <a:chExt cx="481900" cy="423500"/>
          </a:xfrm>
        </p:grpSpPr>
        <p:sp>
          <p:nvSpPr>
            <p:cNvPr id="972" name="Google Shape;972;p4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73" name="Google Shape;973;p4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974" name="Google Shape;974;p4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975" name="Google Shape;975;p45"/>
          <p:cNvSpPr txBox="1"/>
          <p:nvPr/>
        </p:nvSpPr>
        <p:spPr>
          <a:xfrm>
            <a:off x="7195800" y="1915925"/>
            <a:ext cx="1491000" cy="649500"/>
          </a:xfrm>
          <a:prstGeom prst="rect">
            <a:avLst/>
          </a:prstGeom>
          <a:noFill/>
          <a:ln>
            <a:noFill/>
          </a:ln>
        </p:spPr>
        <p:txBody>
          <a:bodyPr spcFirstLastPara="1" wrap="square" lIns="91425" tIns="91425" rIns="182875" bIns="91425" anchor="ctr" anchorCtr="0">
            <a:noAutofit/>
          </a:bodyPr>
          <a:lstStyle/>
          <a:p>
            <a:pPr marL="0" lvl="0" indent="0" algn="r" rtl="0">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Mars </a:t>
            </a:r>
            <a:r>
              <a:rPr lang="en" sz="1200">
                <a:latin typeface="Roboto"/>
                <a:ea typeface="Roboto"/>
                <a:cs typeface="Roboto"/>
                <a:sym typeface="Roboto"/>
              </a:rPr>
              <a:t>i</a:t>
            </a:r>
            <a:r>
              <a:rPr lang="en" sz="1200">
                <a:solidFill>
                  <a:srgbClr val="000000"/>
                </a:solidFill>
                <a:latin typeface="Roboto"/>
                <a:ea typeface="Roboto"/>
                <a:cs typeface="Roboto"/>
                <a:sym typeface="Roboto"/>
              </a:rPr>
              <a:t>s a planet full of iron </a:t>
            </a:r>
            <a:r>
              <a:rPr lang="en" sz="1200">
                <a:latin typeface="Roboto"/>
                <a:ea typeface="Roboto"/>
                <a:cs typeface="Roboto"/>
                <a:sym typeface="Roboto"/>
              </a:rPr>
              <a:t>and</a:t>
            </a:r>
            <a:r>
              <a:rPr lang="en" sz="1200">
                <a:solidFill>
                  <a:srgbClr val="000000"/>
                </a:solidFill>
                <a:latin typeface="Roboto"/>
                <a:ea typeface="Roboto"/>
                <a:cs typeface="Roboto"/>
                <a:sym typeface="Roboto"/>
              </a:rPr>
              <a:t> </a:t>
            </a:r>
            <a:br>
              <a:rPr lang="en" sz="1200">
                <a:solidFill>
                  <a:srgbClr val="000000"/>
                </a:solidFill>
                <a:latin typeface="Roboto"/>
                <a:ea typeface="Roboto"/>
                <a:cs typeface="Roboto"/>
                <a:sym typeface="Roboto"/>
              </a:rPr>
            </a:br>
            <a:r>
              <a:rPr lang="en" sz="1200">
                <a:solidFill>
                  <a:srgbClr val="000000"/>
                </a:solidFill>
                <a:latin typeface="Roboto"/>
                <a:ea typeface="Roboto"/>
                <a:cs typeface="Roboto"/>
                <a:sym typeface="Roboto"/>
              </a:rPr>
              <a:t>oxide dust</a:t>
            </a:r>
            <a:endParaRPr sz="1200" dirty="0">
              <a:solidFill>
                <a:srgbClr val="000000"/>
              </a:solidFill>
              <a:latin typeface="Roboto"/>
              <a:ea typeface="Roboto"/>
              <a:cs typeface="Roboto"/>
              <a:sym typeface="Roboto"/>
            </a:endParaRPr>
          </a:p>
        </p:txBody>
      </p:sp>
      <p:sp>
        <p:nvSpPr>
          <p:cNvPr id="976" name="Google Shape;976;p45"/>
          <p:cNvSpPr txBox="1"/>
          <p:nvPr/>
        </p:nvSpPr>
        <p:spPr>
          <a:xfrm>
            <a:off x="477825" y="1915925"/>
            <a:ext cx="1491000" cy="649500"/>
          </a:xfrm>
          <a:prstGeom prst="rect">
            <a:avLst/>
          </a:prstGeom>
          <a:noFill/>
          <a:ln>
            <a:noFill/>
          </a:ln>
        </p:spPr>
        <p:txBody>
          <a:bodyPr spcFirstLastPara="1" wrap="square" lIns="91425" tIns="91425" rIns="18287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It’s the biggest</a:t>
            </a:r>
            <a:endParaRPr sz="1200" dirty="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planet in the Solar System</a:t>
            </a:r>
            <a:endParaRPr sz="1200" dirty="0">
              <a:latin typeface="Roboto"/>
              <a:ea typeface="Roboto"/>
              <a:cs typeface="Roboto"/>
              <a:sym typeface="Roboto"/>
            </a:endParaRPr>
          </a:p>
        </p:txBody>
      </p:sp>
      <p:sp>
        <p:nvSpPr>
          <p:cNvPr id="977" name="Google Shape;977;p45"/>
          <p:cNvSpPr txBox="1"/>
          <p:nvPr/>
        </p:nvSpPr>
        <p:spPr>
          <a:xfrm>
            <a:off x="462525" y="3718750"/>
            <a:ext cx="1491000" cy="649500"/>
          </a:xfrm>
          <a:prstGeom prst="rect">
            <a:avLst/>
          </a:prstGeom>
          <a:noFill/>
          <a:ln>
            <a:noFill/>
          </a:ln>
        </p:spPr>
        <p:txBody>
          <a:bodyPr spcFirstLastPara="1" wrap="square" lIns="91425" tIns="91425" rIns="182875" bIns="91425" anchor="ctr"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rgbClr val="000000"/>
                </a:solidFill>
                <a:latin typeface="Roboto"/>
                <a:ea typeface="Roboto"/>
                <a:cs typeface="Roboto"/>
                <a:sym typeface="Roboto"/>
              </a:rPr>
              <a:t>It has a beautiful name, but it’s terribly hot</a:t>
            </a:r>
            <a:endParaRPr sz="1200" dirty="0">
              <a:solidFill>
                <a:srgbClr val="000000"/>
              </a:solidFill>
              <a:latin typeface="Roboto"/>
              <a:ea typeface="Roboto"/>
              <a:cs typeface="Roboto"/>
              <a:sym typeface="Roboto"/>
            </a:endParaRPr>
          </a:p>
        </p:txBody>
      </p:sp>
      <p:sp>
        <p:nvSpPr>
          <p:cNvPr id="978" name="Google Shape;978;p45"/>
          <p:cNvSpPr/>
          <p:nvPr/>
        </p:nvSpPr>
        <p:spPr>
          <a:xfrm>
            <a:off x="485475" y="1338345"/>
            <a:ext cx="1287900" cy="434100"/>
          </a:xfrm>
          <a:prstGeom prst="roundRect">
            <a:avLst>
              <a:gd name="adj" fmla="val 50000"/>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Jupiter</a:t>
            </a:r>
            <a:endParaRPr sz="1200" dirty="0">
              <a:solidFill>
                <a:srgbClr val="FFFFFF"/>
              </a:solidFill>
            </a:endParaRPr>
          </a:p>
        </p:txBody>
      </p:sp>
      <p:sp>
        <p:nvSpPr>
          <p:cNvPr id="979" name="Google Shape;979;p45"/>
          <p:cNvSpPr/>
          <p:nvPr/>
        </p:nvSpPr>
        <p:spPr>
          <a:xfrm>
            <a:off x="477825" y="3141170"/>
            <a:ext cx="1287900" cy="434100"/>
          </a:xfrm>
          <a:prstGeom prst="roundRect">
            <a:avLst>
              <a:gd name="adj" fmla="val 50000"/>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Venus</a:t>
            </a:r>
            <a:endParaRPr sz="1200" dirty="0">
              <a:solidFill>
                <a:srgbClr val="FFFFFF"/>
              </a:solidFill>
            </a:endParaRPr>
          </a:p>
        </p:txBody>
      </p:sp>
      <p:sp>
        <p:nvSpPr>
          <p:cNvPr id="980" name="Google Shape;980;p45"/>
          <p:cNvSpPr/>
          <p:nvPr/>
        </p:nvSpPr>
        <p:spPr>
          <a:xfrm>
            <a:off x="7398895" y="1338345"/>
            <a:ext cx="1287900" cy="434100"/>
          </a:xfrm>
          <a:prstGeom prst="roundRect">
            <a:avLst>
              <a:gd name="adj" fmla="val 50000"/>
            </a:avLst>
          </a:pr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Mars</a:t>
            </a:r>
            <a:endParaRPr sz="1200" dirty="0">
              <a:solidFill>
                <a:srgbClr val="FFFFFF"/>
              </a:solidFill>
            </a:endParaRPr>
          </a:p>
        </p:txBody>
      </p:sp>
      <p:sp>
        <p:nvSpPr>
          <p:cNvPr id="981" name="Google Shape;981;p45"/>
          <p:cNvSpPr txBox="1"/>
          <p:nvPr/>
        </p:nvSpPr>
        <p:spPr>
          <a:xfrm>
            <a:off x="7195800" y="3718750"/>
            <a:ext cx="1491000" cy="649500"/>
          </a:xfrm>
          <a:prstGeom prst="rect">
            <a:avLst/>
          </a:prstGeom>
          <a:noFill/>
          <a:ln>
            <a:noFill/>
          </a:ln>
        </p:spPr>
        <p:txBody>
          <a:bodyPr spcFirstLastPara="1" wrap="square" lIns="91425" tIns="91425" rIns="182875" bIns="91425" anchor="ctr" anchorCtr="0">
            <a:noAutofit/>
          </a:bodyPr>
          <a:lstStyle/>
          <a:p>
            <a:pPr marL="0" lvl="0" indent="0" algn="r" rtl="0">
              <a:spcBef>
                <a:spcPts val="0"/>
              </a:spcBef>
              <a:spcAft>
                <a:spcPts val="0"/>
              </a:spcAft>
              <a:buClr>
                <a:srgbClr val="000000"/>
              </a:buClr>
              <a:buSzPts val="1100"/>
              <a:buFont typeface="Arial"/>
              <a:buNone/>
            </a:pPr>
            <a:r>
              <a:rPr lang="en" sz="1200">
                <a:latin typeface="Roboto"/>
                <a:ea typeface="Roboto"/>
                <a:cs typeface="Roboto"/>
                <a:sym typeface="Roboto"/>
              </a:rPr>
              <a:t>Neptune is the</a:t>
            </a:r>
            <a:endParaRPr sz="1200" dirty="0">
              <a:latin typeface="Roboto"/>
              <a:ea typeface="Roboto"/>
              <a:cs typeface="Roboto"/>
              <a:sym typeface="Roboto"/>
            </a:endParaRPr>
          </a:p>
          <a:p>
            <a:pPr marL="0" lvl="0" indent="0" algn="r" rtl="0">
              <a:spcBef>
                <a:spcPts val="0"/>
              </a:spcBef>
              <a:spcAft>
                <a:spcPts val="0"/>
              </a:spcAft>
              <a:buClr>
                <a:srgbClr val="000000"/>
              </a:buClr>
              <a:buSzPts val="1100"/>
              <a:buFont typeface="Arial"/>
              <a:buNone/>
            </a:pPr>
            <a:r>
              <a:rPr lang="en" sz="1200">
                <a:latin typeface="Roboto"/>
                <a:ea typeface="Roboto"/>
                <a:cs typeface="Roboto"/>
                <a:sym typeface="Roboto"/>
              </a:rPr>
              <a:t>farthest planet</a:t>
            </a:r>
            <a:endParaRPr sz="1200" dirty="0">
              <a:latin typeface="Roboto"/>
              <a:ea typeface="Roboto"/>
              <a:cs typeface="Roboto"/>
              <a:sym typeface="Roboto"/>
            </a:endParaRPr>
          </a:p>
          <a:p>
            <a:pPr marL="0" lvl="0" indent="0" algn="r" rtl="0">
              <a:spcBef>
                <a:spcPts val="0"/>
              </a:spcBef>
              <a:spcAft>
                <a:spcPts val="0"/>
              </a:spcAft>
              <a:buClr>
                <a:srgbClr val="000000"/>
              </a:buClr>
              <a:buSzPts val="1100"/>
              <a:buFont typeface="Arial"/>
              <a:buNone/>
            </a:pPr>
            <a:r>
              <a:rPr lang="en" sz="1200">
                <a:latin typeface="Roboto"/>
                <a:ea typeface="Roboto"/>
                <a:cs typeface="Roboto"/>
                <a:sym typeface="Roboto"/>
              </a:rPr>
              <a:t>from the Sun</a:t>
            </a:r>
            <a:endParaRPr sz="1200" dirty="0">
              <a:latin typeface="Roboto"/>
              <a:ea typeface="Roboto"/>
              <a:cs typeface="Roboto"/>
              <a:sym typeface="Roboto"/>
            </a:endParaRPr>
          </a:p>
        </p:txBody>
      </p:sp>
      <p:sp>
        <p:nvSpPr>
          <p:cNvPr id="982" name="Google Shape;982;p45"/>
          <p:cNvSpPr/>
          <p:nvPr/>
        </p:nvSpPr>
        <p:spPr>
          <a:xfrm>
            <a:off x="7398895" y="3141170"/>
            <a:ext cx="1287900" cy="434100"/>
          </a:xfrm>
          <a:prstGeom prst="roundRect">
            <a:avLst>
              <a:gd name="adj" fmla="val 50000"/>
            </a:avLst>
          </a:pr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Neptune</a:t>
            </a:r>
            <a:endParaRPr sz="1200" dirty="0">
              <a:solidFill>
                <a:srgbClr val="FFFFFF"/>
              </a:solidFill>
            </a:endParaRPr>
          </a:p>
        </p:txBody>
      </p:sp>
      <p:grpSp>
        <p:nvGrpSpPr>
          <p:cNvPr id="983" name="Google Shape;983;p45"/>
          <p:cNvGrpSpPr/>
          <p:nvPr/>
        </p:nvGrpSpPr>
        <p:grpSpPr>
          <a:xfrm>
            <a:off x="5956229" y="2029410"/>
            <a:ext cx="478772" cy="478772"/>
            <a:chOff x="-63250675" y="4110200"/>
            <a:chExt cx="317425" cy="317425"/>
          </a:xfrm>
        </p:grpSpPr>
        <p:sp>
          <p:nvSpPr>
            <p:cNvPr id="984" name="Google Shape;984;p4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4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4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4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4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4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4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4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4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gradFill>
              <a:gsLst>
                <a:gs pos="0">
                  <a:schemeClr val="accent1"/>
                </a:gs>
                <a:gs pos="66000">
                  <a:schemeClr val="accent3"/>
                </a:gs>
                <a:gs pos="100000">
                  <a:schemeClr val="accent4"/>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6"/>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998" name="Google Shape;998;p46"/>
          <p:cNvSpPr/>
          <p:nvPr/>
        </p:nvSpPr>
        <p:spPr>
          <a:xfrm>
            <a:off x="1978716" y="1203038"/>
            <a:ext cx="1568463" cy="1120981"/>
          </a:xfrm>
          <a:custGeom>
            <a:avLst/>
            <a:gdLst/>
            <a:ahLst/>
            <a:cxnLst/>
            <a:rect l="l" t="t" r="r" b="b"/>
            <a:pathLst>
              <a:path w="84360" h="60284" extrusionOk="0">
                <a:moveTo>
                  <a:pt x="42180" y="0"/>
                </a:moveTo>
                <a:cubicBezTo>
                  <a:pt x="32226" y="0"/>
                  <a:pt x="23527" y="5424"/>
                  <a:pt x="18903" y="13480"/>
                </a:cubicBezTo>
                <a:cubicBezTo>
                  <a:pt x="18480" y="13449"/>
                  <a:pt x="18073" y="13417"/>
                  <a:pt x="17634" y="13417"/>
                </a:cubicBezTo>
                <a:cubicBezTo>
                  <a:pt x="7900" y="13417"/>
                  <a:pt x="0" y="21317"/>
                  <a:pt x="0" y="31051"/>
                </a:cubicBezTo>
                <a:cubicBezTo>
                  <a:pt x="0" y="40801"/>
                  <a:pt x="7900" y="48700"/>
                  <a:pt x="17634" y="48700"/>
                </a:cubicBezTo>
                <a:cubicBezTo>
                  <a:pt x="20157" y="48700"/>
                  <a:pt x="22540" y="48152"/>
                  <a:pt x="24718" y="47211"/>
                </a:cubicBezTo>
                <a:cubicBezTo>
                  <a:pt x="26599" y="48826"/>
                  <a:pt x="28715" y="50189"/>
                  <a:pt x="30988" y="51240"/>
                </a:cubicBezTo>
                <a:cubicBezTo>
                  <a:pt x="33041" y="56459"/>
                  <a:pt x="39562" y="60284"/>
                  <a:pt x="47289" y="60284"/>
                </a:cubicBezTo>
                <a:cubicBezTo>
                  <a:pt x="56318" y="60284"/>
                  <a:pt x="63669" y="55064"/>
                  <a:pt x="64202" y="48497"/>
                </a:cubicBezTo>
                <a:cubicBezTo>
                  <a:pt x="65033" y="48606"/>
                  <a:pt x="65864" y="48700"/>
                  <a:pt x="66710" y="48700"/>
                </a:cubicBezTo>
                <a:cubicBezTo>
                  <a:pt x="76459" y="48700"/>
                  <a:pt x="84359" y="40801"/>
                  <a:pt x="84359" y="31051"/>
                </a:cubicBezTo>
                <a:cubicBezTo>
                  <a:pt x="84359" y="21317"/>
                  <a:pt x="76459" y="13417"/>
                  <a:pt x="66710" y="13417"/>
                </a:cubicBezTo>
                <a:cubicBezTo>
                  <a:pt x="66287" y="13417"/>
                  <a:pt x="65879" y="13449"/>
                  <a:pt x="65456" y="13480"/>
                </a:cubicBezTo>
                <a:cubicBezTo>
                  <a:pt x="60816" y="5424"/>
                  <a:pt x="52133" y="0"/>
                  <a:pt x="42180"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46"/>
          <p:cNvSpPr/>
          <p:nvPr/>
        </p:nvSpPr>
        <p:spPr>
          <a:xfrm>
            <a:off x="761625" y="2612550"/>
            <a:ext cx="1491992" cy="1066442"/>
          </a:xfrm>
          <a:custGeom>
            <a:avLst/>
            <a:gdLst/>
            <a:ahLst/>
            <a:cxnLst/>
            <a:rect l="l" t="t" r="r" b="b"/>
            <a:pathLst>
              <a:path w="51100" h="36522" extrusionOk="0">
                <a:moveTo>
                  <a:pt x="25550" y="0"/>
                </a:moveTo>
                <a:cubicBezTo>
                  <a:pt x="19515" y="0"/>
                  <a:pt x="14249" y="3292"/>
                  <a:pt x="11443" y="8166"/>
                </a:cubicBezTo>
                <a:cubicBezTo>
                  <a:pt x="11192" y="8151"/>
                  <a:pt x="10941" y="8135"/>
                  <a:pt x="10675" y="8135"/>
                </a:cubicBezTo>
                <a:cubicBezTo>
                  <a:pt x="4781" y="8135"/>
                  <a:pt x="1" y="12916"/>
                  <a:pt x="1" y="18809"/>
                </a:cubicBezTo>
                <a:cubicBezTo>
                  <a:pt x="1" y="24719"/>
                  <a:pt x="4781" y="29499"/>
                  <a:pt x="10675" y="29499"/>
                </a:cubicBezTo>
                <a:cubicBezTo>
                  <a:pt x="12195" y="29499"/>
                  <a:pt x="13653" y="29170"/>
                  <a:pt x="14970" y="28606"/>
                </a:cubicBezTo>
                <a:cubicBezTo>
                  <a:pt x="16098" y="29578"/>
                  <a:pt x="17384" y="30408"/>
                  <a:pt x="18763" y="31035"/>
                </a:cubicBezTo>
                <a:cubicBezTo>
                  <a:pt x="20017" y="34201"/>
                  <a:pt x="23951" y="36521"/>
                  <a:pt x="28638" y="36521"/>
                </a:cubicBezTo>
                <a:cubicBezTo>
                  <a:pt x="34108" y="36521"/>
                  <a:pt x="38560" y="33355"/>
                  <a:pt x="38889" y="29374"/>
                </a:cubicBezTo>
                <a:cubicBezTo>
                  <a:pt x="39390" y="29452"/>
                  <a:pt x="39892" y="29499"/>
                  <a:pt x="40409" y="29499"/>
                </a:cubicBezTo>
                <a:cubicBezTo>
                  <a:pt x="46303" y="29499"/>
                  <a:pt x="51099" y="24719"/>
                  <a:pt x="51099" y="18809"/>
                </a:cubicBezTo>
                <a:cubicBezTo>
                  <a:pt x="51099" y="12916"/>
                  <a:pt x="46303" y="8135"/>
                  <a:pt x="40409" y="8135"/>
                </a:cubicBezTo>
                <a:cubicBezTo>
                  <a:pt x="40158" y="8135"/>
                  <a:pt x="39892" y="8151"/>
                  <a:pt x="39641" y="8166"/>
                </a:cubicBezTo>
                <a:cubicBezTo>
                  <a:pt x="36835" y="3292"/>
                  <a:pt x="31569" y="0"/>
                  <a:pt x="25550"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46"/>
          <p:cNvSpPr/>
          <p:nvPr/>
        </p:nvSpPr>
        <p:spPr>
          <a:xfrm>
            <a:off x="457194" y="1662626"/>
            <a:ext cx="1297828" cy="927792"/>
          </a:xfrm>
          <a:custGeom>
            <a:avLst/>
            <a:gdLst/>
            <a:ahLst/>
            <a:cxnLst/>
            <a:rect l="l" t="t" r="r" b="b"/>
            <a:pathLst>
              <a:path w="60238" h="43058" extrusionOk="0">
                <a:moveTo>
                  <a:pt x="30111" y="0"/>
                </a:moveTo>
                <a:cubicBezTo>
                  <a:pt x="23011" y="0"/>
                  <a:pt x="16804" y="3872"/>
                  <a:pt x="13496" y="9624"/>
                </a:cubicBezTo>
                <a:cubicBezTo>
                  <a:pt x="13198" y="9609"/>
                  <a:pt x="12901" y="9577"/>
                  <a:pt x="12587" y="9577"/>
                </a:cubicBezTo>
                <a:cubicBezTo>
                  <a:pt x="5643" y="9577"/>
                  <a:pt x="1" y="15220"/>
                  <a:pt x="1" y="22179"/>
                </a:cubicBezTo>
                <a:cubicBezTo>
                  <a:pt x="1" y="29139"/>
                  <a:pt x="5643" y="34782"/>
                  <a:pt x="12587" y="34782"/>
                </a:cubicBezTo>
                <a:cubicBezTo>
                  <a:pt x="13198" y="34782"/>
                  <a:pt x="13794" y="34719"/>
                  <a:pt x="14390" y="34641"/>
                </a:cubicBezTo>
                <a:cubicBezTo>
                  <a:pt x="14766" y="39327"/>
                  <a:pt x="20017" y="43058"/>
                  <a:pt x="26475" y="43058"/>
                </a:cubicBezTo>
                <a:cubicBezTo>
                  <a:pt x="31992" y="43058"/>
                  <a:pt x="36632" y="40330"/>
                  <a:pt x="38105" y="36600"/>
                </a:cubicBezTo>
                <a:cubicBezTo>
                  <a:pt x="39735" y="35847"/>
                  <a:pt x="41240" y="34876"/>
                  <a:pt x="42588" y="33716"/>
                </a:cubicBezTo>
                <a:cubicBezTo>
                  <a:pt x="44140" y="34390"/>
                  <a:pt x="45848" y="34782"/>
                  <a:pt x="47635" y="34782"/>
                </a:cubicBezTo>
                <a:cubicBezTo>
                  <a:pt x="54594" y="34782"/>
                  <a:pt x="60237" y="29139"/>
                  <a:pt x="60237" y="22179"/>
                </a:cubicBezTo>
                <a:cubicBezTo>
                  <a:pt x="60237" y="15220"/>
                  <a:pt x="54594" y="9577"/>
                  <a:pt x="47635" y="9577"/>
                </a:cubicBezTo>
                <a:cubicBezTo>
                  <a:pt x="47337" y="9577"/>
                  <a:pt x="47039" y="9609"/>
                  <a:pt x="46742" y="9624"/>
                </a:cubicBezTo>
                <a:cubicBezTo>
                  <a:pt x="43434" y="3872"/>
                  <a:pt x="37227" y="0"/>
                  <a:pt x="30111" y="0"/>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46"/>
          <p:cNvSpPr/>
          <p:nvPr/>
        </p:nvSpPr>
        <p:spPr>
          <a:xfrm>
            <a:off x="2707675" y="2481168"/>
            <a:ext cx="1176864" cy="841279"/>
          </a:xfrm>
          <a:custGeom>
            <a:avLst/>
            <a:gdLst/>
            <a:ahLst/>
            <a:cxnLst/>
            <a:rect l="l" t="t" r="r" b="b"/>
            <a:pathLst>
              <a:path w="51930" h="37118" extrusionOk="0">
                <a:moveTo>
                  <a:pt x="25957" y="0"/>
                </a:moveTo>
                <a:cubicBezTo>
                  <a:pt x="19829" y="0"/>
                  <a:pt x="14484" y="3355"/>
                  <a:pt x="11631" y="8308"/>
                </a:cubicBezTo>
                <a:cubicBezTo>
                  <a:pt x="11380" y="8292"/>
                  <a:pt x="11129" y="8261"/>
                  <a:pt x="10863" y="8261"/>
                </a:cubicBezTo>
                <a:cubicBezTo>
                  <a:pt x="4860" y="8261"/>
                  <a:pt x="1" y="13120"/>
                  <a:pt x="1" y="19123"/>
                </a:cubicBezTo>
                <a:cubicBezTo>
                  <a:pt x="1" y="25111"/>
                  <a:pt x="4860" y="29985"/>
                  <a:pt x="10863" y="29985"/>
                </a:cubicBezTo>
                <a:cubicBezTo>
                  <a:pt x="11380" y="29985"/>
                  <a:pt x="11897" y="29923"/>
                  <a:pt x="12399" y="29860"/>
                </a:cubicBezTo>
                <a:cubicBezTo>
                  <a:pt x="12728" y="33904"/>
                  <a:pt x="17258" y="37117"/>
                  <a:pt x="22822" y="37117"/>
                </a:cubicBezTo>
                <a:cubicBezTo>
                  <a:pt x="27572" y="37117"/>
                  <a:pt x="31584" y="34766"/>
                  <a:pt x="32854" y="31537"/>
                </a:cubicBezTo>
                <a:cubicBezTo>
                  <a:pt x="34249" y="30894"/>
                  <a:pt x="35550" y="30064"/>
                  <a:pt x="36710" y="29061"/>
                </a:cubicBezTo>
                <a:cubicBezTo>
                  <a:pt x="38042" y="29656"/>
                  <a:pt x="39516" y="29985"/>
                  <a:pt x="41067" y="29985"/>
                </a:cubicBezTo>
                <a:cubicBezTo>
                  <a:pt x="47071" y="29985"/>
                  <a:pt x="51930" y="25111"/>
                  <a:pt x="51930" y="19123"/>
                </a:cubicBezTo>
                <a:cubicBezTo>
                  <a:pt x="51930" y="13120"/>
                  <a:pt x="47071" y="8261"/>
                  <a:pt x="41067" y="8261"/>
                </a:cubicBezTo>
                <a:cubicBezTo>
                  <a:pt x="40801" y="8261"/>
                  <a:pt x="40550" y="8292"/>
                  <a:pt x="40284" y="8308"/>
                </a:cubicBezTo>
                <a:cubicBezTo>
                  <a:pt x="37447" y="3355"/>
                  <a:pt x="32086" y="0"/>
                  <a:pt x="25957"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46"/>
          <p:cNvSpPr/>
          <p:nvPr/>
        </p:nvSpPr>
        <p:spPr>
          <a:xfrm flipH="1">
            <a:off x="457211" y="3701100"/>
            <a:ext cx="1176839" cy="841187"/>
          </a:xfrm>
          <a:custGeom>
            <a:avLst/>
            <a:gdLst/>
            <a:ahLst/>
            <a:cxnLst/>
            <a:rect l="l" t="t" r="r" b="b"/>
            <a:pathLst>
              <a:path w="63450" h="45347" extrusionOk="0">
                <a:moveTo>
                  <a:pt x="31725" y="0"/>
                </a:moveTo>
                <a:cubicBezTo>
                  <a:pt x="24233" y="0"/>
                  <a:pt x="17696" y="4076"/>
                  <a:pt x="14217" y="10142"/>
                </a:cubicBezTo>
                <a:cubicBezTo>
                  <a:pt x="13903" y="10110"/>
                  <a:pt x="13590" y="10094"/>
                  <a:pt x="13261" y="10094"/>
                </a:cubicBezTo>
                <a:cubicBezTo>
                  <a:pt x="5941" y="10094"/>
                  <a:pt x="0" y="16035"/>
                  <a:pt x="0" y="23355"/>
                </a:cubicBezTo>
                <a:cubicBezTo>
                  <a:pt x="0" y="30691"/>
                  <a:pt x="5941" y="36615"/>
                  <a:pt x="13261" y="36615"/>
                </a:cubicBezTo>
                <a:cubicBezTo>
                  <a:pt x="15157" y="36615"/>
                  <a:pt x="16960" y="36224"/>
                  <a:pt x="18590" y="35503"/>
                </a:cubicBezTo>
                <a:cubicBezTo>
                  <a:pt x="20000" y="36725"/>
                  <a:pt x="21599" y="37744"/>
                  <a:pt x="23308" y="38528"/>
                </a:cubicBezTo>
                <a:cubicBezTo>
                  <a:pt x="24860" y="42462"/>
                  <a:pt x="29750" y="45346"/>
                  <a:pt x="35565" y="45346"/>
                </a:cubicBezTo>
                <a:cubicBezTo>
                  <a:pt x="42352" y="45346"/>
                  <a:pt x="47885" y="41412"/>
                  <a:pt x="48293" y="36474"/>
                </a:cubicBezTo>
                <a:cubicBezTo>
                  <a:pt x="48904" y="36568"/>
                  <a:pt x="49531" y="36615"/>
                  <a:pt x="50174" y="36615"/>
                </a:cubicBezTo>
                <a:cubicBezTo>
                  <a:pt x="57509" y="36615"/>
                  <a:pt x="63450" y="30691"/>
                  <a:pt x="63450" y="23355"/>
                </a:cubicBezTo>
                <a:cubicBezTo>
                  <a:pt x="63450" y="16035"/>
                  <a:pt x="57509" y="10094"/>
                  <a:pt x="50174" y="10094"/>
                </a:cubicBezTo>
                <a:cubicBezTo>
                  <a:pt x="49860" y="10094"/>
                  <a:pt x="49547" y="10110"/>
                  <a:pt x="49233" y="10142"/>
                </a:cubicBezTo>
                <a:cubicBezTo>
                  <a:pt x="45738" y="4076"/>
                  <a:pt x="39217" y="0"/>
                  <a:pt x="31725"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46"/>
          <p:cNvSpPr/>
          <p:nvPr/>
        </p:nvSpPr>
        <p:spPr>
          <a:xfrm>
            <a:off x="2074251" y="3477725"/>
            <a:ext cx="1492050" cy="1065958"/>
          </a:xfrm>
          <a:custGeom>
            <a:avLst/>
            <a:gdLst/>
            <a:ahLst/>
            <a:cxnLst/>
            <a:rect l="l" t="t" r="r" b="b"/>
            <a:pathLst>
              <a:path w="63451" h="45331" extrusionOk="0">
                <a:moveTo>
                  <a:pt x="31725" y="0"/>
                </a:moveTo>
                <a:cubicBezTo>
                  <a:pt x="24233" y="0"/>
                  <a:pt x="17697" y="4076"/>
                  <a:pt x="14217" y="10142"/>
                </a:cubicBezTo>
                <a:cubicBezTo>
                  <a:pt x="13904" y="10110"/>
                  <a:pt x="13590" y="10079"/>
                  <a:pt x="13261" y="10079"/>
                </a:cubicBezTo>
                <a:cubicBezTo>
                  <a:pt x="5941" y="10079"/>
                  <a:pt x="1" y="16020"/>
                  <a:pt x="1" y="23355"/>
                </a:cubicBezTo>
                <a:cubicBezTo>
                  <a:pt x="1" y="30675"/>
                  <a:pt x="5941" y="36616"/>
                  <a:pt x="13261" y="36616"/>
                </a:cubicBezTo>
                <a:cubicBezTo>
                  <a:pt x="15158" y="36616"/>
                  <a:pt x="16960" y="36208"/>
                  <a:pt x="18590" y="35503"/>
                </a:cubicBezTo>
                <a:cubicBezTo>
                  <a:pt x="20001" y="36710"/>
                  <a:pt x="21600" y="37744"/>
                  <a:pt x="23308" y="38528"/>
                </a:cubicBezTo>
                <a:cubicBezTo>
                  <a:pt x="24860" y="42462"/>
                  <a:pt x="29750" y="45331"/>
                  <a:pt x="35566" y="45331"/>
                </a:cubicBezTo>
                <a:cubicBezTo>
                  <a:pt x="42353" y="45331"/>
                  <a:pt x="47886" y="41412"/>
                  <a:pt x="48293" y="36475"/>
                </a:cubicBezTo>
                <a:cubicBezTo>
                  <a:pt x="48904" y="36553"/>
                  <a:pt x="49531" y="36616"/>
                  <a:pt x="50174" y="36616"/>
                </a:cubicBezTo>
                <a:cubicBezTo>
                  <a:pt x="57510" y="36616"/>
                  <a:pt x="63450" y="30675"/>
                  <a:pt x="63450" y="23355"/>
                </a:cubicBezTo>
                <a:cubicBezTo>
                  <a:pt x="63450" y="16020"/>
                  <a:pt x="57510" y="10079"/>
                  <a:pt x="50174" y="10079"/>
                </a:cubicBezTo>
                <a:cubicBezTo>
                  <a:pt x="49861" y="10079"/>
                  <a:pt x="49547" y="10110"/>
                  <a:pt x="49234" y="10142"/>
                </a:cubicBezTo>
                <a:cubicBezTo>
                  <a:pt x="45738" y="4076"/>
                  <a:pt x="39218" y="0"/>
                  <a:pt x="31725"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46"/>
          <p:cNvSpPr/>
          <p:nvPr/>
        </p:nvSpPr>
        <p:spPr>
          <a:xfrm>
            <a:off x="4235225" y="1252250"/>
            <a:ext cx="468900" cy="468900"/>
          </a:xfrm>
          <a:prstGeom prst="ellipse">
            <a:avLst/>
          </a:pr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46"/>
          <p:cNvSpPr/>
          <p:nvPr/>
        </p:nvSpPr>
        <p:spPr>
          <a:xfrm>
            <a:off x="4837200" y="1252250"/>
            <a:ext cx="3849600" cy="46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46"/>
          <p:cNvSpPr/>
          <p:nvPr/>
        </p:nvSpPr>
        <p:spPr>
          <a:xfrm>
            <a:off x="4235225" y="1815025"/>
            <a:ext cx="468900" cy="468900"/>
          </a:xfrm>
          <a:prstGeom prst="ellipse">
            <a:avLst/>
          </a:pr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46"/>
          <p:cNvSpPr/>
          <p:nvPr/>
        </p:nvSpPr>
        <p:spPr>
          <a:xfrm>
            <a:off x="4837200" y="1815025"/>
            <a:ext cx="3849600" cy="46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46"/>
          <p:cNvSpPr/>
          <p:nvPr/>
        </p:nvSpPr>
        <p:spPr>
          <a:xfrm>
            <a:off x="4235225" y="2377800"/>
            <a:ext cx="468900" cy="468900"/>
          </a:xfrm>
          <a:prstGeom prst="ellipse">
            <a:avLst/>
          </a:pr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46"/>
          <p:cNvSpPr/>
          <p:nvPr/>
        </p:nvSpPr>
        <p:spPr>
          <a:xfrm>
            <a:off x="4837200" y="2377800"/>
            <a:ext cx="3849600" cy="46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46"/>
          <p:cNvSpPr/>
          <p:nvPr/>
        </p:nvSpPr>
        <p:spPr>
          <a:xfrm>
            <a:off x="4235225" y="2940575"/>
            <a:ext cx="468900" cy="468900"/>
          </a:xfrm>
          <a:prstGeom prst="ellipse">
            <a:avLst/>
          </a:pr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46"/>
          <p:cNvSpPr/>
          <p:nvPr/>
        </p:nvSpPr>
        <p:spPr>
          <a:xfrm>
            <a:off x="4837200" y="2940575"/>
            <a:ext cx="3849600" cy="46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46"/>
          <p:cNvSpPr/>
          <p:nvPr/>
        </p:nvSpPr>
        <p:spPr>
          <a:xfrm>
            <a:off x="4235225" y="3503350"/>
            <a:ext cx="468900" cy="468900"/>
          </a:xfrm>
          <a:prstGeom prst="ellipse">
            <a:avLst/>
          </a:pr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46"/>
          <p:cNvSpPr/>
          <p:nvPr/>
        </p:nvSpPr>
        <p:spPr>
          <a:xfrm>
            <a:off x="4837200" y="3503350"/>
            <a:ext cx="3849600" cy="46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46"/>
          <p:cNvSpPr/>
          <p:nvPr/>
        </p:nvSpPr>
        <p:spPr>
          <a:xfrm>
            <a:off x="4235225" y="4066125"/>
            <a:ext cx="468900" cy="468900"/>
          </a:xfrm>
          <a:prstGeom prst="ellipse">
            <a:avLst/>
          </a:pr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46"/>
          <p:cNvSpPr/>
          <p:nvPr/>
        </p:nvSpPr>
        <p:spPr>
          <a:xfrm>
            <a:off x="4837200" y="4066125"/>
            <a:ext cx="3849600" cy="468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46"/>
          <p:cNvSpPr/>
          <p:nvPr/>
        </p:nvSpPr>
        <p:spPr>
          <a:xfrm>
            <a:off x="4339464" y="1352625"/>
            <a:ext cx="260422" cy="268127"/>
          </a:xfrm>
          <a:custGeom>
            <a:avLst/>
            <a:gdLst/>
            <a:ahLst/>
            <a:cxnLst/>
            <a:rect l="l" t="t" r="r" b="b"/>
            <a:pathLst>
              <a:path w="19312" h="19876" extrusionOk="0">
                <a:moveTo>
                  <a:pt x="10706" y="6928"/>
                </a:moveTo>
                <a:cubicBezTo>
                  <a:pt x="11082" y="6928"/>
                  <a:pt x="11364" y="6991"/>
                  <a:pt x="11600" y="7054"/>
                </a:cubicBezTo>
                <a:lnTo>
                  <a:pt x="11192" y="9765"/>
                </a:lnTo>
                <a:cubicBezTo>
                  <a:pt x="10941" y="11411"/>
                  <a:pt x="9828" y="12759"/>
                  <a:pt x="8763" y="12759"/>
                </a:cubicBezTo>
                <a:cubicBezTo>
                  <a:pt x="7822" y="12759"/>
                  <a:pt x="7336" y="12069"/>
                  <a:pt x="7336" y="10988"/>
                </a:cubicBezTo>
                <a:cubicBezTo>
                  <a:pt x="7336" y="8793"/>
                  <a:pt x="8825" y="6928"/>
                  <a:pt x="10706" y="6928"/>
                </a:cubicBezTo>
                <a:close/>
                <a:moveTo>
                  <a:pt x="10690" y="0"/>
                </a:moveTo>
                <a:cubicBezTo>
                  <a:pt x="4233" y="0"/>
                  <a:pt x="1" y="5047"/>
                  <a:pt x="1" y="10878"/>
                </a:cubicBezTo>
                <a:cubicBezTo>
                  <a:pt x="1" y="16474"/>
                  <a:pt x="4170" y="19875"/>
                  <a:pt x="8919" y="19875"/>
                </a:cubicBezTo>
                <a:cubicBezTo>
                  <a:pt x="10941" y="19875"/>
                  <a:pt x="12430" y="19609"/>
                  <a:pt x="14139" y="18841"/>
                </a:cubicBezTo>
                <a:lnTo>
                  <a:pt x="13622" y="17179"/>
                </a:lnTo>
                <a:cubicBezTo>
                  <a:pt x="12477" y="17791"/>
                  <a:pt x="10941" y="18104"/>
                  <a:pt x="9484" y="18104"/>
                </a:cubicBezTo>
                <a:cubicBezTo>
                  <a:pt x="5236" y="18104"/>
                  <a:pt x="2179" y="15392"/>
                  <a:pt x="2179" y="10612"/>
                </a:cubicBezTo>
                <a:cubicBezTo>
                  <a:pt x="2179" y="5157"/>
                  <a:pt x="6004" y="1740"/>
                  <a:pt x="10361" y="1740"/>
                </a:cubicBezTo>
                <a:cubicBezTo>
                  <a:pt x="14797" y="1740"/>
                  <a:pt x="17195" y="4624"/>
                  <a:pt x="17195" y="8339"/>
                </a:cubicBezTo>
                <a:cubicBezTo>
                  <a:pt x="17195" y="11599"/>
                  <a:pt x="15674" y="13167"/>
                  <a:pt x="14439" y="13167"/>
                </a:cubicBezTo>
                <a:cubicBezTo>
                  <a:pt x="14433" y="13167"/>
                  <a:pt x="14427" y="13167"/>
                  <a:pt x="14421" y="13167"/>
                </a:cubicBezTo>
                <a:cubicBezTo>
                  <a:pt x="13622" y="13135"/>
                  <a:pt x="13418" y="12352"/>
                  <a:pt x="13716" y="10674"/>
                </a:cubicBezTo>
                <a:lnTo>
                  <a:pt x="14562" y="5392"/>
                </a:lnTo>
                <a:cubicBezTo>
                  <a:pt x="13857" y="4985"/>
                  <a:pt x="12430" y="4671"/>
                  <a:pt x="11161" y="4671"/>
                </a:cubicBezTo>
                <a:cubicBezTo>
                  <a:pt x="7054" y="4671"/>
                  <a:pt x="4483" y="7853"/>
                  <a:pt x="4483" y="11333"/>
                </a:cubicBezTo>
                <a:cubicBezTo>
                  <a:pt x="4483" y="13668"/>
                  <a:pt x="5831" y="15048"/>
                  <a:pt x="7681" y="15048"/>
                </a:cubicBezTo>
                <a:cubicBezTo>
                  <a:pt x="9201" y="15048"/>
                  <a:pt x="10487" y="14295"/>
                  <a:pt x="11364" y="12837"/>
                </a:cubicBezTo>
                <a:lnTo>
                  <a:pt x="11427" y="12837"/>
                </a:lnTo>
                <a:cubicBezTo>
                  <a:pt x="11568" y="14358"/>
                  <a:pt x="12540" y="15048"/>
                  <a:pt x="13888" y="15048"/>
                </a:cubicBezTo>
                <a:cubicBezTo>
                  <a:pt x="16960" y="15048"/>
                  <a:pt x="19311" y="12414"/>
                  <a:pt x="19311" y="8245"/>
                </a:cubicBezTo>
                <a:cubicBezTo>
                  <a:pt x="19311" y="3449"/>
                  <a:pt x="15706" y="0"/>
                  <a:pt x="10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17" name="Google Shape;1017;p46"/>
          <p:cNvGrpSpPr/>
          <p:nvPr/>
        </p:nvGrpSpPr>
        <p:grpSpPr>
          <a:xfrm>
            <a:off x="4338612" y="1954257"/>
            <a:ext cx="262118" cy="190425"/>
            <a:chOff x="1089254" y="2025596"/>
            <a:chExt cx="438031" cy="318170"/>
          </a:xfrm>
        </p:grpSpPr>
        <p:sp>
          <p:nvSpPr>
            <p:cNvPr id="1018" name="Google Shape;1018;p46"/>
            <p:cNvSpPr/>
            <p:nvPr/>
          </p:nvSpPr>
          <p:spPr>
            <a:xfrm>
              <a:off x="1101427" y="2025596"/>
              <a:ext cx="414030" cy="185115"/>
            </a:xfrm>
            <a:custGeom>
              <a:avLst/>
              <a:gdLst/>
              <a:ahLst/>
              <a:cxnLst/>
              <a:rect l="l" t="t" r="r" b="b"/>
              <a:pathLst>
                <a:path w="19217" h="8591" extrusionOk="0">
                  <a:moveTo>
                    <a:pt x="925" y="1"/>
                  </a:moveTo>
                  <a:cubicBezTo>
                    <a:pt x="580" y="1"/>
                    <a:pt x="251" y="126"/>
                    <a:pt x="0" y="299"/>
                  </a:cubicBezTo>
                  <a:lnTo>
                    <a:pt x="7352" y="7650"/>
                  </a:lnTo>
                  <a:cubicBezTo>
                    <a:pt x="7971" y="8277"/>
                    <a:pt x="8786" y="8590"/>
                    <a:pt x="9603" y="8590"/>
                  </a:cubicBezTo>
                  <a:cubicBezTo>
                    <a:pt x="10420" y="8590"/>
                    <a:pt x="11239" y="8277"/>
                    <a:pt x="11866" y="7650"/>
                  </a:cubicBezTo>
                  <a:lnTo>
                    <a:pt x="19217" y="299"/>
                  </a:lnTo>
                  <a:cubicBezTo>
                    <a:pt x="18951" y="126"/>
                    <a:pt x="18637" y="1"/>
                    <a:pt x="182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46"/>
            <p:cNvSpPr/>
            <p:nvPr/>
          </p:nvSpPr>
          <p:spPr>
            <a:xfrm>
              <a:off x="1089254" y="2054642"/>
              <a:ext cx="438031" cy="289124"/>
            </a:xfrm>
            <a:custGeom>
              <a:avLst/>
              <a:gdLst/>
              <a:ahLst/>
              <a:cxnLst/>
              <a:rect l="l" t="t" r="r" b="b"/>
              <a:pathLst>
                <a:path w="20331" h="13418" extrusionOk="0">
                  <a:moveTo>
                    <a:pt x="1" y="1"/>
                  </a:moveTo>
                  <a:lnTo>
                    <a:pt x="1" y="12070"/>
                  </a:lnTo>
                  <a:cubicBezTo>
                    <a:pt x="1" y="12807"/>
                    <a:pt x="675" y="13418"/>
                    <a:pt x="1490" y="13418"/>
                  </a:cubicBezTo>
                  <a:lnTo>
                    <a:pt x="18857" y="13418"/>
                  </a:lnTo>
                  <a:cubicBezTo>
                    <a:pt x="19672" y="13418"/>
                    <a:pt x="20331" y="12807"/>
                    <a:pt x="20331" y="12070"/>
                  </a:cubicBezTo>
                  <a:lnTo>
                    <a:pt x="20331" y="1"/>
                  </a:lnTo>
                  <a:lnTo>
                    <a:pt x="12697" y="7634"/>
                  </a:lnTo>
                  <a:cubicBezTo>
                    <a:pt x="12000" y="8332"/>
                    <a:pt x="11087" y="8680"/>
                    <a:pt x="10174" y="8680"/>
                  </a:cubicBezTo>
                  <a:cubicBezTo>
                    <a:pt x="9261" y="8680"/>
                    <a:pt x="8348" y="8332"/>
                    <a:pt x="7650" y="7634"/>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0" name="Google Shape;1020;p46"/>
          <p:cNvGrpSpPr/>
          <p:nvPr/>
        </p:nvGrpSpPr>
        <p:grpSpPr>
          <a:xfrm>
            <a:off x="4338614" y="2481173"/>
            <a:ext cx="262120" cy="262150"/>
            <a:chOff x="2404619" y="2631167"/>
            <a:chExt cx="369130" cy="369173"/>
          </a:xfrm>
        </p:grpSpPr>
        <p:sp>
          <p:nvSpPr>
            <p:cNvPr id="1021" name="Google Shape;1021;p46"/>
            <p:cNvSpPr/>
            <p:nvPr/>
          </p:nvSpPr>
          <p:spPr>
            <a:xfrm>
              <a:off x="2441418" y="2730135"/>
              <a:ext cx="233375" cy="233403"/>
            </a:xfrm>
            <a:custGeom>
              <a:avLst/>
              <a:gdLst/>
              <a:ahLst/>
              <a:cxnLst/>
              <a:rect l="l" t="t" r="r" b="b"/>
              <a:pathLst>
                <a:path w="10832" h="10832" extrusionOk="0">
                  <a:moveTo>
                    <a:pt x="1" y="0"/>
                  </a:moveTo>
                  <a:lnTo>
                    <a:pt x="1" y="2116"/>
                  </a:lnTo>
                  <a:cubicBezTo>
                    <a:pt x="4813" y="2116"/>
                    <a:pt x="8716" y="6019"/>
                    <a:pt x="8716" y="10831"/>
                  </a:cubicBezTo>
                  <a:lnTo>
                    <a:pt x="10832" y="10831"/>
                  </a:lnTo>
                  <a:cubicBezTo>
                    <a:pt x="10832" y="4844"/>
                    <a:pt x="5973"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46"/>
            <p:cNvSpPr/>
            <p:nvPr/>
          </p:nvSpPr>
          <p:spPr>
            <a:xfrm>
              <a:off x="2441418" y="2631167"/>
              <a:ext cx="332332" cy="332370"/>
            </a:xfrm>
            <a:custGeom>
              <a:avLst/>
              <a:gdLst/>
              <a:ahLst/>
              <a:cxnLst/>
              <a:rect l="l" t="t" r="r" b="b"/>
              <a:pathLst>
                <a:path w="15425" h="15425" extrusionOk="0">
                  <a:moveTo>
                    <a:pt x="1" y="1"/>
                  </a:moveTo>
                  <a:lnTo>
                    <a:pt x="1" y="3026"/>
                  </a:lnTo>
                  <a:cubicBezTo>
                    <a:pt x="6851" y="3026"/>
                    <a:pt x="12399" y="8575"/>
                    <a:pt x="12399" y="15424"/>
                  </a:cubicBezTo>
                  <a:lnTo>
                    <a:pt x="15425" y="15424"/>
                  </a:lnTo>
                  <a:cubicBezTo>
                    <a:pt x="15425" y="6913"/>
                    <a:pt x="8512"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6"/>
            <p:cNvSpPr/>
            <p:nvPr/>
          </p:nvSpPr>
          <p:spPr>
            <a:xfrm>
              <a:off x="2404619" y="2893271"/>
              <a:ext cx="107079" cy="107070"/>
            </a:xfrm>
            <a:custGeom>
              <a:avLst/>
              <a:gdLst/>
              <a:ahLst/>
              <a:cxnLst/>
              <a:rect l="l" t="t" r="r" b="b"/>
              <a:pathLst>
                <a:path w="4970" h="4969" extrusionOk="0">
                  <a:moveTo>
                    <a:pt x="2477" y="0"/>
                  </a:moveTo>
                  <a:cubicBezTo>
                    <a:pt x="1113" y="0"/>
                    <a:pt x="0" y="1113"/>
                    <a:pt x="0" y="2492"/>
                  </a:cubicBezTo>
                  <a:cubicBezTo>
                    <a:pt x="0" y="3856"/>
                    <a:pt x="1113" y="4969"/>
                    <a:pt x="2477" y="4969"/>
                  </a:cubicBezTo>
                  <a:cubicBezTo>
                    <a:pt x="3856" y="4969"/>
                    <a:pt x="4969" y="3856"/>
                    <a:pt x="4969" y="2492"/>
                  </a:cubicBezTo>
                  <a:cubicBezTo>
                    <a:pt x="4969" y="1113"/>
                    <a:pt x="3856" y="0"/>
                    <a:pt x="2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46"/>
            <p:cNvSpPr/>
            <p:nvPr/>
          </p:nvSpPr>
          <p:spPr>
            <a:xfrm>
              <a:off x="2441418" y="2818954"/>
              <a:ext cx="144567" cy="144584"/>
            </a:xfrm>
            <a:custGeom>
              <a:avLst/>
              <a:gdLst/>
              <a:ahLst/>
              <a:cxnLst/>
              <a:rect l="l" t="t" r="r" b="b"/>
              <a:pathLst>
                <a:path w="6710" h="6710" extrusionOk="0">
                  <a:moveTo>
                    <a:pt x="1" y="1"/>
                  </a:moveTo>
                  <a:lnTo>
                    <a:pt x="1" y="1537"/>
                  </a:lnTo>
                  <a:cubicBezTo>
                    <a:pt x="2854" y="1537"/>
                    <a:pt x="5174" y="3857"/>
                    <a:pt x="5174" y="6709"/>
                  </a:cubicBezTo>
                  <a:lnTo>
                    <a:pt x="6710" y="6709"/>
                  </a:lnTo>
                  <a:cubicBezTo>
                    <a:pt x="6710" y="3010"/>
                    <a:pt x="3700"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5" name="Google Shape;1025;p46"/>
          <p:cNvGrpSpPr/>
          <p:nvPr/>
        </p:nvGrpSpPr>
        <p:grpSpPr>
          <a:xfrm>
            <a:off x="4325872" y="3056318"/>
            <a:ext cx="287625" cy="237412"/>
            <a:chOff x="1489776" y="2570382"/>
            <a:chExt cx="407631" cy="336421"/>
          </a:xfrm>
        </p:grpSpPr>
        <p:sp>
          <p:nvSpPr>
            <p:cNvPr id="1026" name="Google Shape;1026;p46"/>
            <p:cNvSpPr/>
            <p:nvPr/>
          </p:nvSpPr>
          <p:spPr>
            <a:xfrm>
              <a:off x="1489776" y="2725739"/>
              <a:ext cx="407631" cy="181064"/>
            </a:xfrm>
            <a:custGeom>
              <a:avLst/>
              <a:gdLst/>
              <a:ahLst/>
              <a:cxnLst/>
              <a:rect l="l" t="t" r="r" b="b"/>
              <a:pathLst>
                <a:path w="18920" h="8403" extrusionOk="0">
                  <a:moveTo>
                    <a:pt x="1" y="1"/>
                  </a:moveTo>
                  <a:lnTo>
                    <a:pt x="1" y="6835"/>
                  </a:lnTo>
                  <a:cubicBezTo>
                    <a:pt x="1" y="7697"/>
                    <a:pt x="706" y="8402"/>
                    <a:pt x="1568" y="8402"/>
                  </a:cubicBezTo>
                  <a:lnTo>
                    <a:pt x="17352" y="8402"/>
                  </a:lnTo>
                  <a:cubicBezTo>
                    <a:pt x="18230" y="8402"/>
                    <a:pt x="18920" y="7697"/>
                    <a:pt x="18920" y="6835"/>
                  </a:cubicBezTo>
                  <a:lnTo>
                    <a:pt x="189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6"/>
            <p:cNvSpPr/>
            <p:nvPr/>
          </p:nvSpPr>
          <p:spPr>
            <a:xfrm>
              <a:off x="1489776" y="2639614"/>
              <a:ext cx="407631" cy="55743"/>
            </a:xfrm>
            <a:custGeom>
              <a:avLst/>
              <a:gdLst/>
              <a:ahLst/>
              <a:cxnLst/>
              <a:rect l="l" t="t" r="r" b="b"/>
              <a:pathLst>
                <a:path w="18920" h="2587" extrusionOk="0">
                  <a:moveTo>
                    <a:pt x="1568" y="1"/>
                  </a:moveTo>
                  <a:cubicBezTo>
                    <a:pt x="706" y="1"/>
                    <a:pt x="1" y="706"/>
                    <a:pt x="1" y="1584"/>
                  </a:cubicBezTo>
                  <a:lnTo>
                    <a:pt x="1" y="2587"/>
                  </a:lnTo>
                  <a:lnTo>
                    <a:pt x="18920" y="2587"/>
                  </a:lnTo>
                  <a:lnTo>
                    <a:pt x="18920" y="1584"/>
                  </a:lnTo>
                  <a:cubicBezTo>
                    <a:pt x="18920" y="706"/>
                    <a:pt x="18230" y="1"/>
                    <a:pt x="173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6"/>
            <p:cNvSpPr/>
            <p:nvPr/>
          </p:nvSpPr>
          <p:spPr>
            <a:xfrm>
              <a:off x="1603576" y="2570382"/>
              <a:ext cx="183068" cy="122282"/>
            </a:xfrm>
            <a:custGeom>
              <a:avLst/>
              <a:gdLst/>
              <a:ahLst/>
              <a:cxnLst/>
              <a:rect l="l" t="t" r="r" b="b"/>
              <a:pathLst>
                <a:path w="8497" h="5675" extrusionOk="0">
                  <a:moveTo>
                    <a:pt x="5471" y="768"/>
                  </a:moveTo>
                  <a:cubicBezTo>
                    <a:pt x="6490" y="768"/>
                    <a:pt x="7337" y="1693"/>
                    <a:pt x="7337" y="2837"/>
                  </a:cubicBezTo>
                  <a:cubicBezTo>
                    <a:pt x="7337" y="3982"/>
                    <a:pt x="6490" y="4891"/>
                    <a:pt x="5471" y="4891"/>
                  </a:cubicBezTo>
                  <a:lnTo>
                    <a:pt x="3010" y="4891"/>
                  </a:lnTo>
                  <a:cubicBezTo>
                    <a:pt x="1992" y="4891"/>
                    <a:pt x="1161" y="3982"/>
                    <a:pt x="1161" y="2837"/>
                  </a:cubicBezTo>
                  <a:cubicBezTo>
                    <a:pt x="1161" y="1693"/>
                    <a:pt x="1992" y="768"/>
                    <a:pt x="3010" y="768"/>
                  </a:cubicBezTo>
                  <a:close/>
                  <a:moveTo>
                    <a:pt x="2556" y="0"/>
                  </a:moveTo>
                  <a:cubicBezTo>
                    <a:pt x="1145" y="0"/>
                    <a:pt x="1" y="1270"/>
                    <a:pt x="1" y="2837"/>
                  </a:cubicBezTo>
                  <a:cubicBezTo>
                    <a:pt x="1" y="4405"/>
                    <a:pt x="1145" y="5675"/>
                    <a:pt x="2556" y="5675"/>
                  </a:cubicBezTo>
                  <a:lnTo>
                    <a:pt x="5926" y="5675"/>
                  </a:lnTo>
                  <a:cubicBezTo>
                    <a:pt x="7337" y="5675"/>
                    <a:pt x="8496" y="4405"/>
                    <a:pt x="8496" y="2837"/>
                  </a:cubicBezTo>
                  <a:cubicBezTo>
                    <a:pt x="8496" y="1270"/>
                    <a:pt x="7337" y="0"/>
                    <a:pt x="59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9" name="Google Shape;1029;p46"/>
          <p:cNvGrpSpPr/>
          <p:nvPr/>
        </p:nvGrpSpPr>
        <p:grpSpPr>
          <a:xfrm>
            <a:off x="4343712" y="3641847"/>
            <a:ext cx="251959" cy="191917"/>
            <a:chOff x="1832880" y="3170889"/>
            <a:chExt cx="594383" cy="453596"/>
          </a:xfrm>
        </p:grpSpPr>
        <p:sp>
          <p:nvSpPr>
            <p:cNvPr id="1030" name="Google Shape;1030;p46"/>
            <p:cNvSpPr/>
            <p:nvPr/>
          </p:nvSpPr>
          <p:spPr>
            <a:xfrm>
              <a:off x="1832880" y="3170889"/>
              <a:ext cx="405283" cy="453596"/>
            </a:xfrm>
            <a:custGeom>
              <a:avLst/>
              <a:gdLst/>
              <a:ahLst/>
              <a:cxnLst/>
              <a:rect l="l" t="t" r="r" b="b"/>
              <a:pathLst>
                <a:path w="18811" h="21051" extrusionOk="0">
                  <a:moveTo>
                    <a:pt x="9468" y="0"/>
                  </a:moveTo>
                  <a:cubicBezTo>
                    <a:pt x="6459" y="0"/>
                    <a:pt x="3998" y="2446"/>
                    <a:pt x="3998" y="5471"/>
                  </a:cubicBezTo>
                  <a:cubicBezTo>
                    <a:pt x="3998" y="6960"/>
                    <a:pt x="4609" y="8323"/>
                    <a:pt x="5581" y="9311"/>
                  </a:cubicBezTo>
                  <a:cubicBezTo>
                    <a:pt x="2289" y="11302"/>
                    <a:pt x="1" y="15816"/>
                    <a:pt x="1" y="21051"/>
                  </a:cubicBezTo>
                  <a:lnTo>
                    <a:pt x="18810" y="21051"/>
                  </a:lnTo>
                  <a:cubicBezTo>
                    <a:pt x="18810" y="15863"/>
                    <a:pt x="16553" y="11396"/>
                    <a:pt x="13308" y="9358"/>
                  </a:cubicBezTo>
                  <a:cubicBezTo>
                    <a:pt x="14327" y="8370"/>
                    <a:pt x="14938" y="6991"/>
                    <a:pt x="14938" y="5471"/>
                  </a:cubicBezTo>
                  <a:cubicBezTo>
                    <a:pt x="14938" y="2446"/>
                    <a:pt x="12493" y="0"/>
                    <a:pt x="94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6"/>
            <p:cNvSpPr/>
            <p:nvPr/>
          </p:nvSpPr>
          <p:spPr>
            <a:xfrm>
              <a:off x="2091915" y="3249236"/>
              <a:ext cx="335348" cy="375250"/>
            </a:xfrm>
            <a:custGeom>
              <a:avLst/>
              <a:gdLst/>
              <a:ahLst/>
              <a:cxnLst/>
              <a:rect l="l" t="t" r="r" b="b"/>
              <a:pathLst>
                <a:path w="15565" h="17415" extrusionOk="0">
                  <a:moveTo>
                    <a:pt x="7837" y="1"/>
                  </a:moveTo>
                  <a:cubicBezTo>
                    <a:pt x="5345" y="1"/>
                    <a:pt x="3323" y="2038"/>
                    <a:pt x="3323" y="4531"/>
                  </a:cubicBezTo>
                  <a:cubicBezTo>
                    <a:pt x="3323" y="5769"/>
                    <a:pt x="3825" y="6882"/>
                    <a:pt x="4624" y="7713"/>
                  </a:cubicBezTo>
                  <a:cubicBezTo>
                    <a:pt x="1897" y="9358"/>
                    <a:pt x="0" y="13089"/>
                    <a:pt x="0" y="17415"/>
                  </a:cubicBezTo>
                  <a:lnTo>
                    <a:pt x="15565" y="17415"/>
                  </a:lnTo>
                  <a:cubicBezTo>
                    <a:pt x="15565" y="13120"/>
                    <a:pt x="13699" y="9421"/>
                    <a:pt x="11019" y="7744"/>
                  </a:cubicBezTo>
                  <a:cubicBezTo>
                    <a:pt x="11850" y="6929"/>
                    <a:pt x="12367" y="5785"/>
                    <a:pt x="12367" y="4531"/>
                  </a:cubicBezTo>
                  <a:cubicBezTo>
                    <a:pt x="12367" y="2038"/>
                    <a:pt x="10345" y="1"/>
                    <a:pt x="7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2" name="Google Shape;1032;p46"/>
          <p:cNvSpPr/>
          <p:nvPr/>
        </p:nvSpPr>
        <p:spPr>
          <a:xfrm>
            <a:off x="4325846" y="4181874"/>
            <a:ext cx="287638" cy="225689"/>
          </a:xfrm>
          <a:custGeom>
            <a:avLst/>
            <a:gdLst/>
            <a:ahLst/>
            <a:cxnLst/>
            <a:rect l="l" t="t" r="r" b="b"/>
            <a:pathLst>
              <a:path w="21766" h="17075" extrusionOk="0">
                <a:moveTo>
                  <a:pt x="25" y="6754"/>
                </a:moveTo>
                <a:cubicBezTo>
                  <a:pt x="1" y="7056"/>
                  <a:pt x="19" y="7345"/>
                  <a:pt x="70" y="7619"/>
                </a:cubicBezTo>
                <a:lnTo>
                  <a:pt x="70" y="7619"/>
                </a:lnTo>
                <a:cubicBezTo>
                  <a:pt x="20" y="7081"/>
                  <a:pt x="25" y="6755"/>
                  <a:pt x="25" y="6754"/>
                </a:cubicBezTo>
                <a:close/>
                <a:moveTo>
                  <a:pt x="16583" y="1"/>
                </a:moveTo>
                <a:cubicBezTo>
                  <a:pt x="16358" y="1"/>
                  <a:pt x="16126" y="15"/>
                  <a:pt x="15888" y="46"/>
                </a:cubicBezTo>
                <a:cubicBezTo>
                  <a:pt x="12126" y="532"/>
                  <a:pt x="11138" y="2507"/>
                  <a:pt x="10167" y="5438"/>
                </a:cubicBezTo>
                <a:cubicBezTo>
                  <a:pt x="9887" y="6273"/>
                  <a:pt x="9146" y="6635"/>
                  <a:pt x="8267" y="6635"/>
                </a:cubicBezTo>
                <a:cubicBezTo>
                  <a:pt x="6046" y="6635"/>
                  <a:pt x="2937" y="4326"/>
                  <a:pt x="4116" y="1519"/>
                </a:cubicBezTo>
                <a:lnTo>
                  <a:pt x="4116" y="1519"/>
                </a:lnTo>
                <a:cubicBezTo>
                  <a:pt x="4116" y="1520"/>
                  <a:pt x="25" y="6096"/>
                  <a:pt x="1812" y="10344"/>
                </a:cubicBezTo>
                <a:cubicBezTo>
                  <a:pt x="1812" y="10344"/>
                  <a:pt x="372" y="9261"/>
                  <a:pt x="70" y="7619"/>
                </a:cubicBezTo>
                <a:lnTo>
                  <a:pt x="70" y="7619"/>
                </a:lnTo>
                <a:cubicBezTo>
                  <a:pt x="295" y="10025"/>
                  <a:pt x="1644" y="16655"/>
                  <a:pt x="9665" y="17052"/>
                </a:cubicBezTo>
                <a:cubicBezTo>
                  <a:pt x="9969" y="17067"/>
                  <a:pt x="10266" y="17075"/>
                  <a:pt x="10556" y="17075"/>
                </a:cubicBezTo>
                <a:cubicBezTo>
                  <a:pt x="19615" y="17075"/>
                  <a:pt x="21715" y="9863"/>
                  <a:pt x="20135" y="4623"/>
                </a:cubicBezTo>
                <a:cubicBezTo>
                  <a:pt x="20135" y="4623"/>
                  <a:pt x="20135" y="3109"/>
                  <a:pt x="21390" y="3109"/>
                </a:cubicBezTo>
                <a:cubicBezTo>
                  <a:pt x="21504" y="3109"/>
                  <a:pt x="21629" y="3122"/>
                  <a:pt x="21766" y="3149"/>
                </a:cubicBezTo>
                <a:cubicBezTo>
                  <a:pt x="21766" y="3149"/>
                  <a:pt x="19909" y="1"/>
                  <a:pt x="16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46"/>
          <p:cNvSpPr txBox="1"/>
          <p:nvPr/>
        </p:nvSpPr>
        <p:spPr>
          <a:xfrm>
            <a:off x="4837200" y="1252250"/>
            <a:ext cx="3849600" cy="46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Mercury is the smallest planet in the Solar System</a:t>
            </a:r>
            <a:endParaRPr dirty="0">
              <a:solidFill>
                <a:schemeClr val="dk1"/>
              </a:solidFill>
            </a:endParaRPr>
          </a:p>
        </p:txBody>
      </p:sp>
      <p:sp>
        <p:nvSpPr>
          <p:cNvPr id="1034" name="Google Shape;1034;p46"/>
          <p:cNvSpPr txBox="1"/>
          <p:nvPr/>
        </p:nvSpPr>
        <p:spPr>
          <a:xfrm>
            <a:off x="4837200" y="1815025"/>
            <a:ext cx="3849600" cy="46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Roboto"/>
                <a:ea typeface="Roboto"/>
                <a:cs typeface="Roboto"/>
                <a:sym typeface="Roboto"/>
              </a:rPr>
              <a:t>Jupiter is the biggest planet in the Solar System</a:t>
            </a:r>
            <a:endParaRPr sz="1200" dirty="0">
              <a:solidFill>
                <a:schemeClr val="dk1"/>
              </a:solidFill>
              <a:latin typeface="Roboto"/>
              <a:ea typeface="Roboto"/>
              <a:cs typeface="Roboto"/>
              <a:sym typeface="Roboto"/>
            </a:endParaRPr>
          </a:p>
        </p:txBody>
      </p:sp>
      <p:sp>
        <p:nvSpPr>
          <p:cNvPr id="1035" name="Google Shape;1035;p46"/>
          <p:cNvSpPr txBox="1"/>
          <p:nvPr/>
        </p:nvSpPr>
        <p:spPr>
          <a:xfrm>
            <a:off x="4837200" y="2377800"/>
            <a:ext cx="3849600" cy="46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Roboto"/>
                <a:ea typeface="Roboto"/>
                <a:cs typeface="Roboto"/>
                <a:sym typeface="Roboto"/>
              </a:rPr>
              <a:t>Saturn is composed mostly of hydrogen and helium</a:t>
            </a:r>
            <a:endParaRPr sz="1200" dirty="0">
              <a:solidFill>
                <a:schemeClr val="dk1"/>
              </a:solidFill>
              <a:latin typeface="Roboto"/>
              <a:ea typeface="Roboto"/>
              <a:cs typeface="Roboto"/>
              <a:sym typeface="Roboto"/>
            </a:endParaRPr>
          </a:p>
        </p:txBody>
      </p:sp>
      <p:sp>
        <p:nvSpPr>
          <p:cNvPr id="1036" name="Google Shape;1036;p46"/>
          <p:cNvSpPr txBox="1"/>
          <p:nvPr/>
        </p:nvSpPr>
        <p:spPr>
          <a:xfrm>
            <a:off x="4837200" y="2940575"/>
            <a:ext cx="3849600" cy="46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Roboto"/>
                <a:ea typeface="Roboto"/>
                <a:cs typeface="Roboto"/>
                <a:sym typeface="Roboto"/>
              </a:rPr>
              <a:t>Mars is a cold place. It’s full of iron oxide dust</a:t>
            </a:r>
            <a:endParaRPr sz="1200" dirty="0">
              <a:solidFill>
                <a:schemeClr val="dk1"/>
              </a:solidFill>
              <a:latin typeface="Roboto"/>
              <a:ea typeface="Roboto"/>
              <a:cs typeface="Roboto"/>
              <a:sym typeface="Roboto"/>
            </a:endParaRPr>
          </a:p>
        </p:txBody>
      </p:sp>
      <p:sp>
        <p:nvSpPr>
          <p:cNvPr id="1037" name="Google Shape;1037;p46"/>
          <p:cNvSpPr txBox="1"/>
          <p:nvPr/>
        </p:nvSpPr>
        <p:spPr>
          <a:xfrm>
            <a:off x="4796375" y="3503350"/>
            <a:ext cx="3849600" cy="468900"/>
          </a:xfrm>
          <a:prstGeom prst="rect">
            <a:avLst/>
          </a:prstGeom>
          <a:noFill/>
          <a:ln>
            <a:noFill/>
          </a:ln>
        </p:spPr>
        <p:txBody>
          <a:bodyPr spcFirstLastPara="1" wrap="square" lIns="91425" tIns="91425" rIns="91425" bIns="91425" anchor="ctr" anchorCtr="0">
            <a:noAutofit/>
          </a:bodyPr>
          <a:lstStyle/>
          <a:p>
            <a:pPr marL="12700" lvl="0" indent="0" algn="ctr" rtl="0">
              <a:spcBef>
                <a:spcPts val="0"/>
              </a:spcBef>
              <a:spcAft>
                <a:spcPts val="0"/>
              </a:spcAft>
              <a:buNone/>
            </a:pPr>
            <a:r>
              <a:rPr lang="en" sz="1200">
                <a:solidFill>
                  <a:schemeClr val="dk1"/>
                </a:solidFill>
                <a:latin typeface="Roboto"/>
                <a:ea typeface="Roboto"/>
                <a:cs typeface="Roboto"/>
                <a:sym typeface="Roboto"/>
              </a:rPr>
              <a:t>Venus has a beautiful name, but it is terribly hot</a:t>
            </a:r>
            <a:endParaRPr sz="1200" dirty="0">
              <a:solidFill>
                <a:schemeClr val="dk1"/>
              </a:solidFill>
              <a:latin typeface="Roboto"/>
              <a:ea typeface="Roboto"/>
              <a:cs typeface="Roboto"/>
              <a:sym typeface="Roboto"/>
            </a:endParaRPr>
          </a:p>
        </p:txBody>
      </p:sp>
      <p:sp>
        <p:nvSpPr>
          <p:cNvPr id="1038" name="Google Shape;1038;p46"/>
          <p:cNvSpPr txBox="1"/>
          <p:nvPr/>
        </p:nvSpPr>
        <p:spPr>
          <a:xfrm>
            <a:off x="4837200" y="4066125"/>
            <a:ext cx="3849600" cy="46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Roboto"/>
                <a:ea typeface="Roboto"/>
                <a:cs typeface="Roboto"/>
                <a:sym typeface="Roboto"/>
              </a:rPr>
              <a:t>Neptune is the farthest planet in the Solar System</a:t>
            </a:r>
            <a:endParaRPr dirty="0">
              <a:solidFill>
                <a:schemeClr val="dk1"/>
              </a:solidFill>
            </a:endParaRPr>
          </a:p>
        </p:txBody>
      </p:sp>
      <p:sp>
        <p:nvSpPr>
          <p:cNvPr id="1039" name="Google Shape;1039;p46"/>
          <p:cNvSpPr txBox="1"/>
          <p:nvPr/>
        </p:nvSpPr>
        <p:spPr>
          <a:xfrm>
            <a:off x="763664" y="1935425"/>
            <a:ext cx="6849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Roboto"/>
                <a:ea typeface="Roboto"/>
                <a:cs typeface="Roboto"/>
                <a:sym typeface="Roboto"/>
              </a:rPr>
              <a:t>15%</a:t>
            </a:r>
            <a:endParaRPr sz="1600" dirty="0"/>
          </a:p>
        </p:txBody>
      </p:sp>
      <p:sp>
        <p:nvSpPr>
          <p:cNvPr id="1040" name="Google Shape;1040;p46"/>
          <p:cNvSpPr txBox="1"/>
          <p:nvPr/>
        </p:nvSpPr>
        <p:spPr>
          <a:xfrm>
            <a:off x="2420489" y="1572438"/>
            <a:ext cx="6849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Roboto"/>
                <a:ea typeface="Roboto"/>
                <a:cs typeface="Roboto"/>
                <a:sym typeface="Roboto"/>
              </a:rPr>
              <a:t>25%</a:t>
            </a:r>
            <a:endParaRPr sz="1600" dirty="0"/>
          </a:p>
        </p:txBody>
      </p:sp>
      <p:sp>
        <p:nvSpPr>
          <p:cNvPr id="1041" name="Google Shape;1041;p46"/>
          <p:cNvSpPr txBox="1"/>
          <p:nvPr/>
        </p:nvSpPr>
        <p:spPr>
          <a:xfrm>
            <a:off x="2477789" y="3819613"/>
            <a:ext cx="6849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Roboto"/>
                <a:ea typeface="Roboto"/>
                <a:cs typeface="Roboto"/>
                <a:sym typeface="Roboto"/>
              </a:rPr>
              <a:t>20%</a:t>
            </a:r>
            <a:endParaRPr sz="1600" dirty="0"/>
          </a:p>
        </p:txBody>
      </p:sp>
      <p:sp>
        <p:nvSpPr>
          <p:cNvPr id="1042" name="Google Shape;1042;p46"/>
          <p:cNvSpPr txBox="1"/>
          <p:nvPr/>
        </p:nvSpPr>
        <p:spPr>
          <a:xfrm>
            <a:off x="1165164" y="2954663"/>
            <a:ext cx="6849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Roboto"/>
                <a:ea typeface="Roboto"/>
                <a:cs typeface="Roboto"/>
                <a:sym typeface="Roboto"/>
              </a:rPr>
              <a:t>20%</a:t>
            </a:r>
            <a:endParaRPr sz="1600" dirty="0"/>
          </a:p>
        </p:txBody>
      </p:sp>
      <p:sp>
        <p:nvSpPr>
          <p:cNvPr id="1043" name="Google Shape;1043;p46"/>
          <p:cNvSpPr txBox="1"/>
          <p:nvPr/>
        </p:nvSpPr>
        <p:spPr>
          <a:xfrm>
            <a:off x="3001189" y="2696025"/>
            <a:ext cx="6849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Roboto"/>
                <a:ea typeface="Roboto"/>
                <a:cs typeface="Roboto"/>
                <a:sym typeface="Roboto"/>
              </a:rPr>
              <a:t>10%</a:t>
            </a:r>
            <a:endParaRPr sz="1600" dirty="0"/>
          </a:p>
        </p:txBody>
      </p:sp>
      <p:sp>
        <p:nvSpPr>
          <p:cNvPr id="1044" name="Google Shape;1044;p46"/>
          <p:cNvSpPr txBox="1"/>
          <p:nvPr/>
        </p:nvSpPr>
        <p:spPr>
          <a:xfrm>
            <a:off x="720364" y="3930588"/>
            <a:ext cx="684900" cy="38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chemeClr val="lt1"/>
                </a:solidFill>
                <a:latin typeface="Roboto"/>
                <a:ea typeface="Roboto"/>
                <a:cs typeface="Roboto"/>
                <a:sym typeface="Roboto"/>
              </a:rPr>
              <a:t>10%</a:t>
            </a:r>
            <a:endParaRPr sz="16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47"/>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grpSp>
        <p:nvGrpSpPr>
          <p:cNvPr id="1050" name="Google Shape;1050;p47"/>
          <p:cNvGrpSpPr/>
          <p:nvPr/>
        </p:nvGrpSpPr>
        <p:grpSpPr>
          <a:xfrm>
            <a:off x="1818643" y="1823282"/>
            <a:ext cx="680607" cy="680607"/>
            <a:chOff x="807242" y="1606832"/>
            <a:chExt cx="713574" cy="713574"/>
          </a:xfrm>
        </p:grpSpPr>
        <p:sp>
          <p:nvSpPr>
            <p:cNvPr id="1051" name="Google Shape;1051;p47"/>
            <p:cNvSpPr/>
            <p:nvPr/>
          </p:nvSpPr>
          <p:spPr>
            <a:xfrm>
              <a:off x="954188" y="1807442"/>
              <a:ext cx="145854" cy="275499"/>
            </a:xfrm>
            <a:custGeom>
              <a:avLst/>
              <a:gdLst/>
              <a:ahLst/>
              <a:cxnLst/>
              <a:rect l="l" t="t" r="r" b="b"/>
              <a:pathLst>
                <a:path w="6542" h="12357" extrusionOk="0">
                  <a:moveTo>
                    <a:pt x="5890" y="978"/>
                  </a:moveTo>
                  <a:lnTo>
                    <a:pt x="5890" y="10050"/>
                  </a:lnTo>
                  <a:lnTo>
                    <a:pt x="602" y="10050"/>
                  </a:lnTo>
                  <a:lnTo>
                    <a:pt x="602" y="978"/>
                  </a:lnTo>
                  <a:close/>
                  <a:moveTo>
                    <a:pt x="3284" y="11103"/>
                  </a:moveTo>
                  <a:cubicBezTo>
                    <a:pt x="3534" y="11103"/>
                    <a:pt x="3735" y="11304"/>
                    <a:pt x="3735" y="11554"/>
                  </a:cubicBezTo>
                  <a:cubicBezTo>
                    <a:pt x="3735" y="11805"/>
                    <a:pt x="3534" y="12030"/>
                    <a:pt x="3284" y="12030"/>
                  </a:cubicBezTo>
                  <a:cubicBezTo>
                    <a:pt x="3033" y="12030"/>
                    <a:pt x="2808" y="11805"/>
                    <a:pt x="2808" y="11554"/>
                  </a:cubicBezTo>
                  <a:cubicBezTo>
                    <a:pt x="2808" y="11304"/>
                    <a:pt x="3033" y="11103"/>
                    <a:pt x="3284" y="11103"/>
                  </a:cubicBezTo>
                  <a:close/>
                  <a:moveTo>
                    <a:pt x="502" y="0"/>
                  </a:moveTo>
                  <a:cubicBezTo>
                    <a:pt x="226" y="0"/>
                    <a:pt x="1" y="301"/>
                    <a:pt x="1" y="627"/>
                  </a:cubicBezTo>
                  <a:lnTo>
                    <a:pt x="1" y="11730"/>
                  </a:lnTo>
                  <a:cubicBezTo>
                    <a:pt x="1" y="12081"/>
                    <a:pt x="226" y="12356"/>
                    <a:pt x="502" y="12356"/>
                  </a:cubicBezTo>
                  <a:lnTo>
                    <a:pt x="6041" y="12356"/>
                  </a:lnTo>
                  <a:cubicBezTo>
                    <a:pt x="6316" y="12356"/>
                    <a:pt x="6542" y="12081"/>
                    <a:pt x="6542" y="11730"/>
                  </a:cubicBezTo>
                  <a:lnTo>
                    <a:pt x="6542" y="627"/>
                  </a:lnTo>
                  <a:cubicBezTo>
                    <a:pt x="6542" y="301"/>
                    <a:pt x="6316" y="0"/>
                    <a:pt x="6041"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7"/>
            <p:cNvSpPr/>
            <p:nvPr/>
          </p:nvSpPr>
          <p:spPr>
            <a:xfrm>
              <a:off x="1119037" y="1937623"/>
              <a:ext cx="275499" cy="145319"/>
            </a:xfrm>
            <a:custGeom>
              <a:avLst/>
              <a:gdLst/>
              <a:ahLst/>
              <a:cxnLst/>
              <a:rect l="l" t="t" r="r" b="b"/>
              <a:pathLst>
                <a:path w="12357" h="6518" extrusionOk="0">
                  <a:moveTo>
                    <a:pt x="802" y="2808"/>
                  </a:moveTo>
                  <a:cubicBezTo>
                    <a:pt x="1053" y="2808"/>
                    <a:pt x="1253" y="3008"/>
                    <a:pt x="1253" y="3259"/>
                  </a:cubicBezTo>
                  <a:cubicBezTo>
                    <a:pt x="1253" y="3510"/>
                    <a:pt x="1053" y="3710"/>
                    <a:pt x="802" y="3710"/>
                  </a:cubicBezTo>
                  <a:cubicBezTo>
                    <a:pt x="551" y="3710"/>
                    <a:pt x="351" y="3510"/>
                    <a:pt x="351" y="3259"/>
                  </a:cubicBezTo>
                  <a:cubicBezTo>
                    <a:pt x="351" y="3008"/>
                    <a:pt x="551" y="2808"/>
                    <a:pt x="802" y="2808"/>
                  </a:cubicBezTo>
                  <a:close/>
                  <a:moveTo>
                    <a:pt x="11379" y="602"/>
                  </a:moveTo>
                  <a:lnTo>
                    <a:pt x="11379" y="5866"/>
                  </a:lnTo>
                  <a:lnTo>
                    <a:pt x="2306" y="5866"/>
                  </a:lnTo>
                  <a:lnTo>
                    <a:pt x="2306" y="602"/>
                  </a:lnTo>
                  <a:close/>
                  <a:moveTo>
                    <a:pt x="627" y="1"/>
                  </a:moveTo>
                  <a:cubicBezTo>
                    <a:pt x="276" y="1"/>
                    <a:pt x="0" y="226"/>
                    <a:pt x="0" y="502"/>
                  </a:cubicBezTo>
                  <a:lnTo>
                    <a:pt x="0" y="6016"/>
                  </a:lnTo>
                  <a:cubicBezTo>
                    <a:pt x="0" y="6292"/>
                    <a:pt x="276" y="6517"/>
                    <a:pt x="627" y="6517"/>
                  </a:cubicBezTo>
                  <a:lnTo>
                    <a:pt x="11729" y="6517"/>
                  </a:lnTo>
                  <a:cubicBezTo>
                    <a:pt x="12080" y="6517"/>
                    <a:pt x="12356" y="6292"/>
                    <a:pt x="12356" y="6016"/>
                  </a:cubicBezTo>
                  <a:lnTo>
                    <a:pt x="12356" y="502"/>
                  </a:lnTo>
                  <a:cubicBezTo>
                    <a:pt x="12356" y="226"/>
                    <a:pt x="12080" y="1"/>
                    <a:pt x="11729"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7"/>
            <p:cNvSpPr/>
            <p:nvPr/>
          </p:nvSpPr>
          <p:spPr>
            <a:xfrm>
              <a:off x="807242" y="1606832"/>
              <a:ext cx="713574" cy="713574"/>
            </a:xfrm>
            <a:custGeom>
              <a:avLst/>
              <a:gdLst/>
              <a:ahLst/>
              <a:cxnLst/>
              <a:rect l="l" t="t" r="r" b="b"/>
              <a:pathLst>
                <a:path w="32006" h="32006" extrusionOk="0">
                  <a:moveTo>
                    <a:pt x="15990" y="1003"/>
                  </a:moveTo>
                  <a:cubicBezTo>
                    <a:pt x="24261" y="1003"/>
                    <a:pt x="30978" y="7720"/>
                    <a:pt x="30978" y="15991"/>
                  </a:cubicBezTo>
                  <a:cubicBezTo>
                    <a:pt x="30978" y="24262"/>
                    <a:pt x="24261" y="30978"/>
                    <a:pt x="15990" y="30978"/>
                  </a:cubicBezTo>
                  <a:cubicBezTo>
                    <a:pt x="7719" y="30978"/>
                    <a:pt x="1003" y="24262"/>
                    <a:pt x="1003" y="15991"/>
                  </a:cubicBezTo>
                  <a:cubicBezTo>
                    <a:pt x="1003" y="7720"/>
                    <a:pt x="7719" y="1003"/>
                    <a:pt x="15990" y="1003"/>
                  </a:cubicBezTo>
                  <a:close/>
                  <a:moveTo>
                    <a:pt x="15990" y="1"/>
                  </a:moveTo>
                  <a:cubicBezTo>
                    <a:pt x="7168" y="1"/>
                    <a:pt x="0" y="7169"/>
                    <a:pt x="0" y="15991"/>
                  </a:cubicBezTo>
                  <a:cubicBezTo>
                    <a:pt x="0" y="24813"/>
                    <a:pt x="7168" y="32006"/>
                    <a:pt x="15990" y="32006"/>
                  </a:cubicBezTo>
                  <a:cubicBezTo>
                    <a:pt x="24812" y="32006"/>
                    <a:pt x="32005" y="24813"/>
                    <a:pt x="32005" y="15991"/>
                  </a:cubicBezTo>
                  <a:cubicBezTo>
                    <a:pt x="32005" y="7169"/>
                    <a:pt x="24812" y="1"/>
                    <a:pt x="15990"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4" name="Google Shape;1054;p47"/>
          <p:cNvGrpSpPr/>
          <p:nvPr/>
        </p:nvGrpSpPr>
        <p:grpSpPr>
          <a:xfrm>
            <a:off x="3486691" y="3806061"/>
            <a:ext cx="680622" cy="680622"/>
            <a:chOff x="7633141" y="1669975"/>
            <a:chExt cx="680622" cy="680622"/>
          </a:xfrm>
        </p:grpSpPr>
        <p:sp>
          <p:nvSpPr>
            <p:cNvPr id="1055" name="Google Shape;1055;p47"/>
            <p:cNvSpPr/>
            <p:nvPr/>
          </p:nvSpPr>
          <p:spPr>
            <a:xfrm>
              <a:off x="7768361" y="1876739"/>
              <a:ext cx="243105" cy="272133"/>
            </a:xfrm>
            <a:custGeom>
              <a:avLst/>
              <a:gdLst/>
              <a:ahLst/>
              <a:cxnLst/>
              <a:rect l="l" t="t" r="r" b="b"/>
              <a:pathLst>
                <a:path w="10904" h="12206" extrusionOk="0">
                  <a:moveTo>
                    <a:pt x="5490" y="0"/>
                  </a:moveTo>
                  <a:cubicBezTo>
                    <a:pt x="3735" y="0"/>
                    <a:pt x="2307" y="1404"/>
                    <a:pt x="2307" y="3158"/>
                  </a:cubicBezTo>
                  <a:cubicBezTo>
                    <a:pt x="2307" y="4035"/>
                    <a:pt x="2657" y="4812"/>
                    <a:pt x="3234" y="5389"/>
                  </a:cubicBezTo>
                  <a:cubicBezTo>
                    <a:pt x="1329" y="6542"/>
                    <a:pt x="1" y="9173"/>
                    <a:pt x="1" y="12206"/>
                  </a:cubicBezTo>
                  <a:lnTo>
                    <a:pt x="10903" y="12206"/>
                  </a:lnTo>
                  <a:cubicBezTo>
                    <a:pt x="10903" y="9198"/>
                    <a:pt x="9600" y="6592"/>
                    <a:pt x="7720" y="5414"/>
                  </a:cubicBezTo>
                  <a:cubicBezTo>
                    <a:pt x="8297" y="4837"/>
                    <a:pt x="8673" y="4060"/>
                    <a:pt x="8673" y="3158"/>
                  </a:cubicBezTo>
                  <a:cubicBezTo>
                    <a:pt x="8673" y="1404"/>
                    <a:pt x="7244" y="0"/>
                    <a:pt x="5490"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7"/>
            <p:cNvSpPr/>
            <p:nvPr/>
          </p:nvSpPr>
          <p:spPr>
            <a:xfrm>
              <a:off x="7973430" y="1923670"/>
              <a:ext cx="201190" cy="225202"/>
            </a:xfrm>
            <a:custGeom>
              <a:avLst/>
              <a:gdLst/>
              <a:ahLst/>
              <a:cxnLst/>
              <a:rect l="l" t="t" r="r" b="b"/>
              <a:pathLst>
                <a:path w="9024" h="10101" extrusionOk="0">
                  <a:moveTo>
                    <a:pt x="4562" y="0"/>
                  </a:moveTo>
                  <a:cubicBezTo>
                    <a:pt x="3109" y="0"/>
                    <a:pt x="1931" y="1178"/>
                    <a:pt x="1931" y="2632"/>
                  </a:cubicBezTo>
                  <a:cubicBezTo>
                    <a:pt x="1931" y="3334"/>
                    <a:pt x="2206" y="3985"/>
                    <a:pt x="2683" y="4462"/>
                  </a:cubicBezTo>
                  <a:cubicBezTo>
                    <a:pt x="1104" y="5439"/>
                    <a:pt x="1" y="7595"/>
                    <a:pt x="1" y="10101"/>
                  </a:cubicBezTo>
                  <a:lnTo>
                    <a:pt x="9023" y="10101"/>
                  </a:lnTo>
                  <a:cubicBezTo>
                    <a:pt x="9023" y="7620"/>
                    <a:pt x="7946" y="5464"/>
                    <a:pt x="6392" y="4487"/>
                  </a:cubicBezTo>
                  <a:cubicBezTo>
                    <a:pt x="6868" y="4011"/>
                    <a:pt x="7169" y="3359"/>
                    <a:pt x="7169" y="2632"/>
                  </a:cubicBezTo>
                  <a:cubicBezTo>
                    <a:pt x="7169" y="1178"/>
                    <a:pt x="5991" y="0"/>
                    <a:pt x="4562" y="0"/>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7"/>
            <p:cNvSpPr/>
            <p:nvPr/>
          </p:nvSpPr>
          <p:spPr>
            <a:xfrm>
              <a:off x="7633141" y="1669975"/>
              <a:ext cx="680622" cy="680622"/>
            </a:xfrm>
            <a:custGeom>
              <a:avLst/>
              <a:gdLst/>
              <a:ahLst/>
              <a:cxnLst/>
              <a:rect l="l" t="t" r="r" b="b"/>
              <a:pathLst>
                <a:path w="30528" h="30528" extrusionOk="0">
                  <a:moveTo>
                    <a:pt x="15264" y="953"/>
                  </a:moveTo>
                  <a:cubicBezTo>
                    <a:pt x="23159" y="953"/>
                    <a:pt x="29550" y="7369"/>
                    <a:pt x="29550" y="15264"/>
                  </a:cubicBezTo>
                  <a:cubicBezTo>
                    <a:pt x="29550" y="23134"/>
                    <a:pt x="23159" y="29550"/>
                    <a:pt x="15264" y="29550"/>
                  </a:cubicBezTo>
                  <a:cubicBezTo>
                    <a:pt x="7394" y="29550"/>
                    <a:pt x="978" y="23134"/>
                    <a:pt x="978" y="15264"/>
                  </a:cubicBezTo>
                  <a:cubicBezTo>
                    <a:pt x="978" y="7369"/>
                    <a:pt x="7394" y="953"/>
                    <a:pt x="15264" y="953"/>
                  </a:cubicBezTo>
                  <a:close/>
                  <a:moveTo>
                    <a:pt x="15264" y="1"/>
                  </a:moveTo>
                  <a:cubicBezTo>
                    <a:pt x="6843" y="1"/>
                    <a:pt x="1" y="6843"/>
                    <a:pt x="1" y="15264"/>
                  </a:cubicBezTo>
                  <a:cubicBezTo>
                    <a:pt x="1" y="23685"/>
                    <a:pt x="6843" y="30527"/>
                    <a:pt x="15264" y="30527"/>
                  </a:cubicBezTo>
                  <a:cubicBezTo>
                    <a:pt x="23685" y="30527"/>
                    <a:pt x="30527" y="23685"/>
                    <a:pt x="30527" y="15264"/>
                  </a:cubicBezTo>
                  <a:cubicBezTo>
                    <a:pt x="30527" y="6843"/>
                    <a:pt x="23685" y="1"/>
                    <a:pt x="15264" y="1"/>
                  </a:cubicBezTo>
                  <a:close/>
                </a:path>
              </a:pathLst>
            </a:custGeom>
            <a:gradFill>
              <a:gsLst>
                <a:gs pos="0">
                  <a:srgbClr val="45BFDE"/>
                </a:gs>
                <a:gs pos="100000">
                  <a:srgbClr val="1E6E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8" name="Google Shape;1058;p47"/>
          <p:cNvGrpSpPr/>
          <p:nvPr/>
        </p:nvGrpSpPr>
        <p:grpSpPr>
          <a:xfrm>
            <a:off x="6635956" y="1823257"/>
            <a:ext cx="680609" cy="680632"/>
            <a:chOff x="3048336" y="1373547"/>
            <a:chExt cx="669430" cy="669452"/>
          </a:xfrm>
        </p:grpSpPr>
        <p:sp>
          <p:nvSpPr>
            <p:cNvPr id="1059" name="Google Shape;1059;p47"/>
            <p:cNvSpPr/>
            <p:nvPr/>
          </p:nvSpPr>
          <p:spPr>
            <a:xfrm>
              <a:off x="3205917" y="1582540"/>
              <a:ext cx="369361" cy="165005"/>
            </a:xfrm>
            <a:custGeom>
              <a:avLst/>
              <a:gdLst/>
              <a:ahLst/>
              <a:cxnLst/>
              <a:rect l="l" t="t" r="r" b="b"/>
              <a:pathLst>
                <a:path w="16567" h="7401" extrusionOk="0">
                  <a:moveTo>
                    <a:pt x="802" y="0"/>
                  </a:moveTo>
                  <a:cubicBezTo>
                    <a:pt x="476" y="0"/>
                    <a:pt x="201" y="101"/>
                    <a:pt x="0" y="251"/>
                  </a:cubicBezTo>
                  <a:lnTo>
                    <a:pt x="6341" y="6592"/>
                  </a:lnTo>
                  <a:cubicBezTo>
                    <a:pt x="6867" y="7131"/>
                    <a:pt x="7569" y="7400"/>
                    <a:pt x="8274" y="7400"/>
                  </a:cubicBezTo>
                  <a:cubicBezTo>
                    <a:pt x="8979" y="7400"/>
                    <a:pt x="9687" y="7131"/>
                    <a:pt x="10226" y="6592"/>
                  </a:cubicBezTo>
                  <a:lnTo>
                    <a:pt x="16567" y="251"/>
                  </a:lnTo>
                  <a:cubicBezTo>
                    <a:pt x="16341" y="101"/>
                    <a:pt x="16065" y="0"/>
                    <a:pt x="15765"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7"/>
            <p:cNvSpPr/>
            <p:nvPr/>
          </p:nvSpPr>
          <p:spPr>
            <a:xfrm>
              <a:off x="3194725" y="1608246"/>
              <a:ext cx="391166" cy="233585"/>
            </a:xfrm>
            <a:custGeom>
              <a:avLst/>
              <a:gdLst/>
              <a:ahLst/>
              <a:cxnLst/>
              <a:rect l="l" t="t" r="r" b="b"/>
              <a:pathLst>
                <a:path w="17545" h="10477" extrusionOk="0">
                  <a:moveTo>
                    <a:pt x="1" y="0"/>
                  </a:moveTo>
                  <a:lnTo>
                    <a:pt x="1" y="9324"/>
                  </a:lnTo>
                  <a:cubicBezTo>
                    <a:pt x="1" y="9975"/>
                    <a:pt x="577" y="10476"/>
                    <a:pt x="1304" y="10476"/>
                  </a:cubicBezTo>
                  <a:lnTo>
                    <a:pt x="16267" y="10476"/>
                  </a:lnTo>
                  <a:cubicBezTo>
                    <a:pt x="16968" y="10476"/>
                    <a:pt x="17545" y="9975"/>
                    <a:pt x="17545" y="9324"/>
                  </a:cubicBezTo>
                  <a:lnTo>
                    <a:pt x="17545" y="0"/>
                  </a:lnTo>
                  <a:lnTo>
                    <a:pt x="10953" y="6592"/>
                  </a:lnTo>
                  <a:cubicBezTo>
                    <a:pt x="10352" y="7193"/>
                    <a:pt x="9562" y="7494"/>
                    <a:pt x="8773" y="7494"/>
                  </a:cubicBezTo>
                  <a:cubicBezTo>
                    <a:pt x="7983" y="7494"/>
                    <a:pt x="7194" y="7193"/>
                    <a:pt x="6592" y="6592"/>
                  </a:cubicBezTo>
                  <a:lnTo>
                    <a:pt x="26" y="0"/>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7"/>
            <p:cNvSpPr/>
            <p:nvPr/>
          </p:nvSpPr>
          <p:spPr>
            <a:xfrm>
              <a:off x="3048336" y="1373547"/>
              <a:ext cx="669430" cy="669452"/>
            </a:xfrm>
            <a:custGeom>
              <a:avLst/>
              <a:gdLst/>
              <a:ahLst/>
              <a:cxnLst/>
              <a:rect l="l" t="t" r="r" b="b"/>
              <a:pathLst>
                <a:path w="30026" h="30027" extrusionOk="0">
                  <a:moveTo>
                    <a:pt x="15013" y="953"/>
                  </a:moveTo>
                  <a:cubicBezTo>
                    <a:pt x="22757" y="953"/>
                    <a:pt x="29073" y="7269"/>
                    <a:pt x="29073" y="15013"/>
                  </a:cubicBezTo>
                  <a:cubicBezTo>
                    <a:pt x="29073" y="22758"/>
                    <a:pt x="22757" y="29074"/>
                    <a:pt x="15013" y="29074"/>
                  </a:cubicBezTo>
                  <a:cubicBezTo>
                    <a:pt x="7269" y="29074"/>
                    <a:pt x="953" y="22758"/>
                    <a:pt x="953" y="15013"/>
                  </a:cubicBezTo>
                  <a:cubicBezTo>
                    <a:pt x="953" y="7269"/>
                    <a:pt x="7269" y="953"/>
                    <a:pt x="15013" y="953"/>
                  </a:cubicBezTo>
                  <a:close/>
                  <a:moveTo>
                    <a:pt x="15013" y="1"/>
                  </a:moveTo>
                  <a:cubicBezTo>
                    <a:pt x="6742" y="1"/>
                    <a:pt x="0" y="6743"/>
                    <a:pt x="0" y="15013"/>
                  </a:cubicBezTo>
                  <a:cubicBezTo>
                    <a:pt x="0" y="23284"/>
                    <a:pt x="6742" y="30026"/>
                    <a:pt x="15013" y="30026"/>
                  </a:cubicBezTo>
                  <a:cubicBezTo>
                    <a:pt x="23284" y="30026"/>
                    <a:pt x="30026" y="23284"/>
                    <a:pt x="30026" y="15013"/>
                  </a:cubicBezTo>
                  <a:cubicBezTo>
                    <a:pt x="30026" y="6743"/>
                    <a:pt x="23284" y="1"/>
                    <a:pt x="15013" y="1"/>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2" name="Google Shape;1062;p47"/>
          <p:cNvGrpSpPr/>
          <p:nvPr/>
        </p:nvGrpSpPr>
        <p:grpSpPr>
          <a:xfrm>
            <a:off x="6667825" y="3325586"/>
            <a:ext cx="648740" cy="648740"/>
            <a:chOff x="4003701" y="3909272"/>
            <a:chExt cx="763314" cy="763314"/>
          </a:xfrm>
        </p:grpSpPr>
        <p:sp>
          <p:nvSpPr>
            <p:cNvPr id="1063" name="Google Shape;1063;p47"/>
            <p:cNvSpPr/>
            <p:nvPr/>
          </p:nvSpPr>
          <p:spPr>
            <a:xfrm>
              <a:off x="4233919" y="4381435"/>
              <a:ext cx="111230" cy="45303"/>
            </a:xfrm>
            <a:custGeom>
              <a:avLst/>
              <a:gdLst/>
              <a:ahLst/>
              <a:cxnLst/>
              <a:rect l="l" t="t" r="r" b="b"/>
              <a:pathLst>
                <a:path w="4989" h="2032" extrusionOk="0">
                  <a:moveTo>
                    <a:pt x="803" y="1"/>
                  </a:moveTo>
                  <a:lnTo>
                    <a:pt x="728" y="953"/>
                  </a:lnTo>
                  <a:cubicBezTo>
                    <a:pt x="728" y="953"/>
                    <a:pt x="778" y="1129"/>
                    <a:pt x="502" y="1379"/>
                  </a:cubicBezTo>
                  <a:cubicBezTo>
                    <a:pt x="226" y="1605"/>
                    <a:pt x="26" y="1831"/>
                    <a:pt x="26" y="1831"/>
                  </a:cubicBezTo>
                  <a:cubicBezTo>
                    <a:pt x="26" y="1831"/>
                    <a:pt x="1" y="1881"/>
                    <a:pt x="1" y="1956"/>
                  </a:cubicBezTo>
                  <a:cubicBezTo>
                    <a:pt x="1" y="2031"/>
                    <a:pt x="26" y="2031"/>
                    <a:pt x="226" y="2031"/>
                  </a:cubicBezTo>
                  <a:lnTo>
                    <a:pt x="4763" y="2031"/>
                  </a:lnTo>
                  <a:cubicBezTo>
                    <a:pt x="4963" y="2031"/>
                    <a:pt x="4988" y="2031"/>
                    <a:pt x="4988" y="1956"/>
                  </a:cubicBezTo>
                  <a:cubicBezTo>
                    <a:pt x="4988" y="1881"/>
                    <a:pt x="4963" y="1831"/>
                    <a:pt x="4963" y="1831"/>
                  </a:cubicBezTo>
                  <a:cubicBezTo>
                    <a:pt x="4963" y="1831"/>
                    <a:pt x="4763" y="1605"/>
                    <a:pt x="4487" y="1379"/>
                  </a:cubicBezTo>
                  <a:cubicBezTo>
                    <a:pt x="4211" y="1129"/>
                    <a:pt x="4262" y="953"/>
                    <a:pt x="4262" y="953"/>
                  </a:cubicBezTo>
                  <a:lnTo>
                    <a:pt x="4186" y="1"/>
                  </a:ln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7"/>
            <p:cNvSpPr/>
            <p:nvPr/>
          </p:nvSpPr>
          <p:spPr>
            <a:xfrm>
              <a:off x="4105968" y="4143971"/>
              <a:ext cx="367132" cy="282767"/>
            </a:xfrm>
            <a:custGeom>
              <a:avLst/>
              <a:gdLst/>
              <a:ahLst/>
              <a:cxnLst/>
              <a:rect l="l" t="t" r="r" b="b"/>
              <a:pathLst>
                <a:path w="16467" h="12683" extrusionOk="0">
                  <a:moveTo>
                    <a:pt x="15865" y="727"/>
                  </a:moveTo>
                  <a:lnTo>
                    <a:pt x="15865" y="9098"/>
                  </a:lnTo>
                  <a:lnTo>
                    <a:pt x="602" y="9098"/>
                  </a:lnTo>
                  <a:lnTo>
                    <a:pt x="602" y="727"/>
                  </a:lnTo>
                  <a:close/>
                  <a:moveTo>
                    <a:pt x="828" y="0"/>
                  </a:moveTo>
                  <a:cubicBezTo>
                    <a:pt x="376" y="0"/>
                    <a:pt x="0" y="376"/>
                    <a:pt x="0" y="827"/>
                  </a:cubicBezTo>
                  <a:lnTo>
                    <a:pt x="0" y="9750"/>
                  </a:lnTo>
                  <a:lnTo>
                    <a:pt x="0" y="10000"/>
                  </a:lnTo>
                  <a:cubicBezTo>
                    <a:pt x="0" y="10451"/>
                    <a:pt x="376" y="10827"/>
                    <a:pt x="828" y="10827"/>
                  </a:cubicBezTo>
                  <a:lnTo>
                    <a:pt x="6542" y="10827"/>
                  </a:lnTo>
                  <a:lnTo>
                    <a:pt x="6467" y="11604"/>
                  </a:lnTo>
                  <a:cubicBezTo>
                    <a:pt x="6467" y="11604"/>
                    <a:pt x="6517" y="11780"/>
                    <a:pt x="6241" y="12030"/>
                  </a:cubicBezTo>
                  <a:cubicBezTo>
                    <a:pt x="5965" y="12256"/>
                    <a:pt x="5765" y="12482"/>
                    <a:pt x="5765" y="12482"/>
                  </a:cubicBezTo>
                  <a:cubicBezTo>
                    <a:pt x="5765" y="12482"/>
                    <a:pt x="5740" y="12532"/>
                    <a:pt x="5740" y="12607"/>
                  </a:cubicBezTo>
                  <a:cubicBezTo>
                    <a:pt x="5740" y="12682"/>
                    <a:pt x="5765" y="12682"/>
                    <a:pt x="5965" y="12682"/>
                  </a:cubicBezTo>
                  <a:lnTo>
                    <a:pt x="10502" y="12682"/>
                  </a:lnTo>
                  <a:cubicBezTo>
                    <a:pt x="10702" y="12682"/>
                    <a:pt x="10727" y="12682"/>
                    <a:pt x="10727" y="12607"/>
                  </a:cubicBezTo>
                  <a:cubicBezTo>
                    <a:pt x="10727" y="12532"/>
                    <a:pt x="10702" y="12482"/>
                    <a:pt x="10702" y="12482"/>
                  </a:cubicBezTo>
                  <a:cubicBezTo>
                    <a:pt x="10702" y="12482"/>
                    <a:pt x="10502" y="12256"/>
                    <a:pt x="10226" y="12030"/>
                  </a:cubicBezTo>
                  <a:cubicBezTo>
                    <a:pt x="9950" y="11780"/>
                    <a:pt x="10001" y="11604"/>
                    <a:pt x="10001" y="11604"/>
                  </a:cubicBezTo>
                  <a:lnTo>
                    <a:pt x="9950" y="10827"/>
                  </a:lnTo>
                  <a:lnTo>
                    <a:pt x="15640" y="10827"/>
                  </a:lnTo>
                  <a:cubicBezTo>
                    <a:pt x="16091" y="10827"/>
                    <a:pt x="16467" y="10451"/>
                    <a:pt x="16467" y="10000"/>
                  </a:cubicBezTo>
                  <a:lnTo>
                    <a:pt x="16467" y="9750"/>
                  </a:lnTo>
                  <a:lnTo>
                    <a:pt x="16467" y="827"/>
                  </a:lnTo>
                  <a:cubicBezTo>
                    <a:pt x="16467" y="376"/>
                    <a:pt x="16091" y="0"/>
                    <a:pt x="15640" y="0"/>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7"/>
            <p:cNvSpPr/>
            <p:nvPr/>
          </p:nvSpPr>
          <p:spPr>
            <a:xfrm>
              <a:off x="4365794" y="4260753"/>
              <a:ext cx="319086" cy="165986"/>
            </a:xfrm>
            <a:custGeom>
              <a:avLst/>
              <a:gdLst/>
              <a:ahLst/>
              <a:cxnLst/>
              <a:rect l="l" t="t" r="r" b="b"/>
              <a:pathLst>
                <a:path w="14312" h="7445" extrusionOk="0">
                  <a:moveTo>
                    <a:pt x="12256" y="527"/>
                  </a:moveTo>
                  <a:lnTo>
                    <a:pt x="12256" y="6592"/>
                  </a:lnTo>
                  <a:lnTo>
                    <a:pt x="1905" y="6592"/>
                  </a:lnTo>
                  <a:lnTo>
                    <a:pt x="1905" y="527"/>
                  </a:lnTo>
                  <a:close/>
                  <a:moveTo>
                    <a:pt x="1981" y="0"/>
                  </a:moveTo>
                  <a:cubicBezTo>
                    <a:pt x="1655" y="0"/>
                    <a:pt x="1404" y="251"/>
                    <a:pt x="1404" y="602"/>
                  </a:cubicBezTo>
                  <a:lnTo>
                    <a:pt x="1404" y="6742"/>
                  </a:lnTo>
                  <a:lnTo>
                    <a:pt x="251" y="6742"/>
                  </a:lnTo>
                  <a:cubicBezTo>
                    <a:pt x="126" y="6742"/>
                    <a:pt x="1" y="6843"/>
                    <a:pt x="1" y="6943"/>
                  </a:cubicBezTo>
                  <a:cubicBezTo>
                    <a:pt x="1" y="7018"/>
                    <a:pt x="51" y="7093"/>
                    <a:pt x="126" y="7118"/>
                  </a:cubicBezTo>
                  <a:lnTo>
                    <a:pt x="126" y="7168"/>
                  </a:lnTo>
                  <a:cubicBezTo>
                    <a:pt x="126" y="7168"/>
                    <a:pt x="352" y="7444"/>
                    <a:pt x="1555" y="7444"/>
                  </a:cubicBezTo>
                  <a:lnTo>
                    <a:pt x="12708" y="7444"/>
                  </a:lnTo>
                  <a:cubicBezTo>
                    <a:pt x="13885" y="7444"/>
                    <a:pt x="14136" y="7168"/>
                    <a:pt x="14136" y="7168"/>
                  </a:cubicBezTo>
                  <a:lnTo>
                    <a:pt x="14136" y="7143"/>
                  </a:lnTo>
                  <a:cubicBezTo>
                    <a:pt x="14236" y="7118"/>
                    <a:pt x="14312" y="7043"/>
                    <a:pt x="14312" y="6943"/>
                  </a:cubicBezTo>
                  <a:cubicBezTo>
                    <a:pt x="14312" y="6843"/>
                    <a:pt x="14186" y="6742"/>
                    <a:pt x="14061" y="6742"/>
                  </a:cubicBezTo>
                  <a:lnTo>
                    <a:pt x="12808" y="6742"/>
                  </a:lnTo>
                  <a:lnTo>
                    <a:pt x="12808" y="602"/>
                  </a:lnTo>
                  <a:cubicBezTo>
                    <a:pt x="12808" y="251"/>
                    <a:pt x="12532" y="0"/>
                    <a:pt x="12231" y="0"/>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7"/>
            <p:cNvSpPr/>
            <p:nvPr/>
          </p:nvSpPr>
          <p:spPr>
            <a:xfrm>
              <a:off x="4003701" y="3909272"/>
              <a:ext cx="763314" cy="763314"/>
            </a:xfrm>
            <a:custGeom>
              <a:avLst/>
              <a:gdLst/>
              <a:ahLst/>
              <a:cxnLst/>
              <a:rect l="l" t="t" r="r" b="b"/>
              <a:pathLst>
                <a:path w="34237" h="34237" extrusionOk="0">
                  <a:moveTo>
                    <a:pt x="17119" y="1079"/>
                  </a:moveTo>
                  <a:cubicBezTo>
                    <a:pt x="25966" y="1079"/>
                    <a:pt x="33159" y="8272"/>
                    <a:pt x="33159" y="17119"/>
                  </a:cubicBezTo>
                  <a:cubicBezTo>
                    <a:pt x="33159" y="25966"/>
                    <a:pt x="25966" y="33159"/>
                    <a:pt x="17119" y="33159"/>
                  </a:cubicBezTo>
                  <a:cubicBezTo>
                    <a:pt x="8272" y="33159"/>
                    <a:pt x="1079" y="25966"/>
                    <a:pt x="1079" y="17119"/>
                  </a:cubicBezTo>
                  <a:cubicBezTo>
                    <a:pt x="1079" y="8272"/>
                    <a:pt x="8272" y="1079"/>
                    <a:pt x="17119" y="1079"/>
                  </a:cubicBezTo>
                  <a:close/>
                  <a:moveTo>
                    <a:pt x="17119" y="1"/>
                  </a:moveTo>
                  <a:cubicBezTo>
                    <a:pt x="7695" y="1"/>
                    <a:pt x="1" y="7670"/>
                    <a:pt x="1" y="17119"/>
                  </a:cubicBezTo>
                  <a:cubicBezTo>
                    <a:pt x="1" y="26567"/>
                    <a:pt x="7695" y="34237"/>
                    <a:pt x="17119" y="34237"/>
                  </a:cubicBezTo>
                  <a:cubicBezTo>
                    <a:pt x="26568" y="34237"/>
                    <a:pt x="34237" y="26567"/>
                    <a:pt x="34237" y="17119"/>
                  </a:cubicBezTo>
                  <a:cubicBezTo>
                    <a:pt x="34237" y="7670"/>
                    <a:pt x="26568" y="1"/>
                    <a:pt x="17119" y="1"/>
                  </a:cubicBezTo>
                  <a:close/>
                </a:path>
              </a:pathLst>
            </a:custGeom>
            <a:gradFill>
              <a:gsLst>
                <a:gs pos="0">
                  <a:schemeClr val="accent1"/>
                </a:gs>
                <a:gs pos="66000">
                  <a:schemeClr val="accent3"/>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7" name="Google Shape;1067;p47"/>
          <p:cNvGrpSpPr/>
          <p:nvPr/>
        </p:nvGrpSpPr>
        <p:grpSpPr>
          <a:xfrm>
            <a:off x="4247627" y="1229337"/>
            <a:ext cx="648744" cy="648744"/>
            <a:chOff x="5624726" y="3914311"/>
            <a:chExt cx="669430" cy="669430"/>
          </a:xfrm>
        </p:grpSpPr>
        <p:sp>
          <p:nvSpPr>
            <p:cNvPr id="1068" name="Google Shape;1068;p47"/>
            <p:cNvSpPr/>
            <p:nvPr/>
          </p:nvSpPr>
          <p:spPr>
            <a:xfrm>
              <a:off x="5732009" y="4209340"/>
              <a:ext cx="316277" cy="208458"/>
            </a:xfrm>
            <a:custGeom>
              <a:avLst/>
              <a:gdLst/>
              <a:ahLst/>
              <a:cxnLst/>
              <a:rect l="l" t="t" r="r" b="b"/>
              <a:pathLst>
                <a:path w="14186" h="9350" extrusionOk="0">
                  <a:moveTo>
                    <a:pt x="1003" y="4261"/>
                  </a:moveTo>
                  <a:cubicBezTo>
                    <a:pt x="1228" y="4261"/>
                    <a:pt x="1404" y="4437"/>
                    <a:pt x="1404" y="4687"/>
                  </a:cubicBezTo>
                  <a:cubicBezTo>
                    <a:pt x="1404" y="4913"/>
                    <a:pt x="1228" y="5088"/>
                    <a:pt x="1003" y="5088"/>
                  </a:cubicBezTo>
                  <a:cubicBezTo>
                    <a:pt x="752" y="5088"/>
                    <a:pt x="577" y="4913"/>
                    <a:pt x="577" y="4687"/>
                  </a:cubicBezTo>
                  <a:cubicBezTo>
                    <a:pt x="577" y="4437"/>
                    <a:pt x="752" y="4261"/>
                    <a:pt x="1003" y="4261"/>
                  </a:cubicBezTo>
                  <a:close/>
                  <a:moveTo>
                    <a:pt x="13283" y="778"/>
                  </a:moveTo>
                  <a:lnTo>
                    <a:pt x="13283" y="8497"/>
                  </a:lnTo>
                  <a:lnTo>
                    <a:pt x="2456" y="8497"/>
                  </a:lnTo>
                  <a:lnTo>
                    <a:pt x="2456" y="778"/>
                  </a:lnTo>
                  <a:close/>
                  <a:moveTo>
                    <a:pt x="702" y="1"/>
                  </a:moveTo>
                  <a:cubicBezTo>
                    <a:pt x="326" y="1"/>
                    <a:pt x="0" y="326"/>
                    <a:pt x="0" y="727"/>
                  </a:cubicBezTo>
                  <a:lnTo>
                    <a:pt x="0" y="8622"/>
                  </a:lnTo>
                  <a:cubicBezTo>
                    <a:pt x="0" y="9023"/>
                    <a:pt x="326" y="9349"/>
                    <a:pt x="702" y="9349"/>
                  </a:cubicBezTo>
                  <a:lnTo>
                    <a:pt x="13459" y="9349"/>
                  </a:lnTo>
                  <a:cubicBezTo>
                    <a:pt x="13860" y="9349"/>
                    <a:pt x="14186" y="9023"/>
                    <a:pt x="14186" y="8622"/>
                  </a:cubicBezTo>
                  <a:lnTo>
                    <a:pt x="14186" y="727"/>
                  </a:lnTo>
                  <a:cubicBezTo>
                    <a:pt x="14186" y="326"/>
                    <a:pt x="13860" y="1"/>
                    <a:pt x="13459"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7"/>
            <p:cNvSpPr/>
            <p:nvPr/>
          </p:nvSpPr>
          <p:spPr>
            <a:xfrm>
              <a:off x="5896836" y="4066853"/>
              <a:ext cx="208458" cy="316299"/>
            </a:xfrm>
            <a:custGeom>
              <a:avLst/>
              <a:gdLst/>
              <a:ahLst/>
              <a:cxnLst/>
              <a:rect l="l" t="t" r="r" b="b"/>
              <a:pathLst>
                <a:path w="9350" h="14187" extrusionOk="0">
                  <a:moveTo>
                    <a:pt x="8497" y="903"/>
                  </a:moveTo>
                  <a:lnTo>
                    <a:pt x="8497" y="11705"/>
                  </a:lnTo>
                  <a:lnTo>
                    <a:pt x="778" y="11705"/>
                  </a:lnTo>
                  <a:lnTo>
                    <a:pt x="778" y="903"/>
                  </a:lnTo>
                  <a:close/>
                  <a:moveTo>
                    <a:pt x="4662" y="12783"/>
                  </a:moveTo>
                  <a:cubicBezTo>
                    <a:pt x="4913" y="12783"/>
                    <a:pt x="5088" y="12958"/>
                    <a:pt x="5088" y="13184"/>
                  </a:cubicBezTo>
                  <a:cubicBezTo>
                    <a:pt x="5088" y="13409"/>
                    <a:pt x="4913" y="13610"/>
                    <a:pt x="4662" y="13610"/>
                  </a:cubicBezTo>
                  <a:cubicBezTo>
                    <a:pt x="4437" y="13610"/>
                    <a:pt x="4261" y="13409"/>
                    <a:pt x="4261" y="13184"/>
                  </a:cubicBezTo>
                  <a:cubicBezTo>
                    <a:pt x="4261" y="12958"/>
                    <a:pt x="4437" y="12783"/>
                    <a:pt x="4662" y="12783"/>
                  </a:cubicBezTo>
                  <a:close/>
                  <a:moveTo>
                    <a:pt x="728" y="1"/>
                  </a:moveTo>
                  <a:cubicBezTo>
                    <a:pt x="327" y="1"/>
                    <a:pt x="1" y="301"/>
                    <a:pt x="1" y="702"/>
                  </a:cubicBezTo>
                  <a:lnTo>
                    <a:pt x="1" y="13459"/>
                  </a:lnTo>
                  <a:cubicBezTo>
                    <a:pt x="1" y="13860"/>
                    <a:pt x="327" y="14186"/>
                    <a:pt x="728" y="14186"/>
                  </a:cubicBezTo>
                  <a:lnTo>
                    <a:pt x="8622" y="14186"/>
                  </a:lnTo>
                  <a:cubicBezTo>
                    <a:pt x="9023" y="14186"/>
                    <a:pt x="9349" y="13860"/>
                    <a:pt x="9349" y="13459"/>
                  </a:cubicBezTo>
                  <a:lnTo>
                    <a:pt x="9349" y="702"/>
                  </a:lnTo>
                  <a:cubicBezTo>
                    <a:pt x="9349" y="301"/>
                    <a:pt x="9023" y="1"/>
                    <a:pt x="8622" y="1"/>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7"/>
            <p:cNvSpPr/>
            <p:nvPr/>
          </p:nvSpPr>
          <p:spPr>
            <a:xfrm>
              <a:off x="5624726" y="3914311"/>
              <a:ext cx="669430" cy="669430"/>
            </a:xfrm>
            <a:custGeom>
              <a:avLst/>
              <a:gdLst/>
              <a:ahLst/>
              <a:cxnLst/>
              <a:rect l="l" t="t" r="r" b="b"/>
              <a:pathLst>
                <a:path w="30026" h="30026" extrusionOk="0">
                  <a:moveTo>
                    <a:pt x="15013" y="953"/>
                  </a:moveTo>
                  <a:cubicBezTo>
                    <a:pt x="22782" y="953"/>
                    <a:pt x="29073" y="7244"/>
                    <a:pt x="29073" y="15013"/>
                  </a:cubicBezTo>
                  <a:cubicBezTo>
                    <a:pt x="29073" y="22758"/>
                    <a:pt x="22782" y="29073"/>
                    <a:pt x="15013" y="29073"/>
                  </a:cubicBezTo>
                  <a:cubicBezTo>
                    <a:pt x="7268" y="29073"/>
                    <a:pt x="953" y="22758"/>
                    <a:pt x="953" y="15013"/>
                  </a:cubicBezTo>
                  <a:cubicBezTo>
                    <a:pt x="953" y="7244"/>
                    <a:pt x="7268" y="953"/>
                    <a:pt x="15013" y="953"/>
                  </a:cubicBezTo>
                  <a:close/>
                  <a:moveTo>
                    <a:pt x="15013" y="0"/>
                  </a:moveTo>
                  <a:cubicBezTo>
                    <a:pt x="6742" y="0"/>
                    <a:pt x="0" y="6717"/>
                    <a:pt x="0" y="15013"/>
                  </a:cubicBezTo>
                  <a:cubicBezTo>
                    <a:pt x="0" y="23284"/>
                    <a:pt x="6742" y="30026"/>
                    <a:pt x="15013" y="30026"/>
                  </a:cubicBezTo>
                  <a:cubicBezTo>
                    <a:pt x="23309" y="30026"/>
                    <a:pt x="30025" y="23284"/>
                    <a:pt x="30025" y="15013"/>
                  </a:cubicBezTo>
                  <a:cubicBezTo>
                    <a:pt x="30025" y="6717"/>
                    <a:pt x="23309" y="0"/>
                    <a:pt x="15013" y="0"/>
                  </a:cubicBezTo>
                  <a:close/>
                </a:path>
              </a:pathLst>
            </a:custGeom>
            <a:gradFill>
              <a:gsLst>
                <a:gs pos="0">
                  <a:srgbClr val="58CBDF"/>
                </a:gs>
                <a:gs pos="100000">
                  <a:srgbClr val="23819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1" name="Google Shape;1071;p47"/>
          <p:cNvGrpSpPr/>
          <p:nvPr/>
        </p:nvGrpSpPr>
        <p:grpSpPr>
          <a:xfrm>
            <a:off x="1818643" y="3325865"/>
            <a:ext cx="648762" cy="648183"/>
            <a:chOff x="2880568" y="3554469"/>
            <a:chExt cx="648762" cy="648183"/>
          </a:xfrm>
        </p:grpSpPr>
        <p:sp>
          <p:nvSpPr>
            <p:cNvPr id="1072" name="Google Shape;1072;p47"/>
            <p:cNvSpPr/>
            <p:nvPr/>
          </p:nvSpPr>
          <p:spPr>
            <a:xfrm>
              <a:off x="3097944" y="3793048"/>
              <a:ext cx="207879" cy="208458"/>
            </a:xfrm>
            <a:custGeom>
              <a:avLst/>
              <a:gdLst/>
              <a:ahLst/>
              <a:cxnLst/>
              <a:rect l="l" t="t" r="r" b="b"/>
              <a:pathLst>
                <a:path w="9324" h="9350" extrusionOk="0">
                  <a:moveTo>
                    <a:pt x="0" y="1"/>
                  </a:moveTo>
                  <a:lnTo>
                    <a:pt x="0" y="1830"/>
                  </a:lnTo>
                  <a:cubicBezTo>
                    <a:pt x="4136" y="1830"/>
                    <a:pt x="7519" y="5214"/>
                    <a:pt x="7519" y="9349"/>
                  </a:cubicBezTo>
                  <a:lnTo>
                    <a:pt x="9324" y="9349"/>
                  </a:lnTo>
                  <a:cubicBezTo>
                    <a:pt x="9324" y="4186"/>
                    <a:pt x="5163" y="1"/>
                    <a:pt x="0"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7"/>
            <p:cNvSpPr/>
            <p:nvPr/>
          </p:nvSpPr>
          <p:spPr>
            <a:xfrm>
              <a:off x="3097944" y="3705340"/>
              <a:ext cx="296167" cy="296167"/>
            </a:xfrm>
            <a:custGeom>
              <a:avLst/>
              <a:gdLst/>
              <a:ahLst/>
              <a:cxnLst/>
              <a:rect l="l" t="t" r="r" b="b"/>
              <a:pathLst>
                <a:path w="13284" h="13284" extrusionOk="0">
                  <a:moveTo>
                    <a:pt x="0" y="0"/>
                  </a:moveTo>
                  <a:lnTo>
                    <a:pt x="0" y="2581"/>
                  </a:lnTo>
                  <a:cubicBezTo>
                    <a:pt x="5915" y="2581"/>
                    <a:pt x="10702" y="7368"/>
                    <a:pt x="10702" y="13283"/>
                  </a:cubicBezTo>
                  <a:lnTo>
                    <a:pt x="13283" y="13283"/>
                  </a:lnTo>
                  <a:cubicBezTo>
                    <a:pt x="13283" y="5940"/>
                    <a:pt x="7344" y="0"/>
                    <a:pt x="0"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7"/>
            <p:cNvSpPr/>
            <p:nvPr/>
          </p:nvSpPr>
          <p:spPr>
            <a:xfrm>
              <a:off x="3064970" y="3938902"/>
              <a:ext cx="95579" cy="95556"/>
            </a:xfrm>
            <a:custGeom>
              <a:avLst/>
              <a:gdLst/>
              <a:ahLst/>
              <a:cxnLst/>
              <a:rect l="l" t="t" r="r" b="b"/>
              <a:pathLst>
                <a:path w="4287" h="4286" extrusionOk="0">
                  <a:moveTo>
                    <a:pt x="2131" y="0"/>
                  </a:moveTo>
                  <a:cubicBezTo>
                    <a:pt x="953" y="0"/>
                    <a:pt x="0" y="953"/>
                    <a:pt x="0" y="2131"/>
                  </a:cubicBezTo>
                  <a:cubicBezTo>
                    <a:pt x="0" y="3334"/>
                    <a:pt x="953" y="4286"/>
                    <a:pt x="2131" y="4286"/>
                  </a:cubicBezTo>
                  <a:cubicBezTo>
                    <a:pt x="3334" y="4286"/>
                    <a:pt x="4286" y="3334"/>
                    <a:pt x="4286" y="2131"/>
                  </a:cubicBezTo>
                  <a:cubicBezTo>
                    <a:pt x="4286" y="953"/>
                    <a:pt x="3334" y="0"/>
                    <a:pt x="2131"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7"/>
            <p:cNvSpPr/>
            <p:nvPr/>
          </p:nvSpPr>
          <p:spPr>
            <a:xfrm>
              <a:off x="3097944" y="3872396"/>
              <a:ext cx="129088" cy="129110"/>
            </a:xfrm>
            <a:custGeom>
              <a:avLst/>
              <a:gdLst/>
              <a:ahLst/>
              <a:cxnLst/>
              <a:rect l="l" t="t" r="r" b="b"/>
              <a:pathLst>
                <a:path w="5790" h="5791" extrusionOk="0">
                  <a:moveTo>
                    <a:pt x="0" y="1"/>
                  </a:moveTo>
                  <a:lnTo>
                    <a:pt x="0" y="1329"/>
                  </a:lnTo>
                  <a:cubicBezTo>
                    <a:pt x="2456" y="1329"/>
                    <a:pt x="4461" y="3334"/>
                    <a:pt x="4461" y="5790"/>
                  </a:cubicBezTo>
                  <a:lnTo>
                    <a:pt x="5790" y="5790"/>
                  </a:lnTo>
                  <a:cubicBezTo>
                    <a:pt x="5790" y="2607"/>
                    <a:pt x="3183" y="1"/>
                    <a:pt x="0"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7"/>
            <p:cNvSpPr/>
            <p:nvPr/>
          </p:nvSpPr>
          <p:spPr>
            <a:xfrm>
              <a:off x="2880568" y="3554469"/>
              <a:ext cx="648762" cy="648183"/>
            </a:xfrm>
            <a:custGeom>
              <a:avLst/>
              <a:gdLst/>
              <a:ahLst/>
              <a:cxnLst/>
              <a:rect l="l" t="t" r="r" b="b"/>
              <a:pathLst>
                <a:path w="29099" h="29073" extrusionOk="0">
                  <a:moveTo>
                    <a:pt x="14537" y="902"/>
                  </a:moveTo>
                  <a:cubicBezTo>
                    <a:pt x="22056" y="902"/>
                    <a:pt x="28171" y="7018"/>
                    <a:pt x="28171" y="14536"/>
                  </a:cubicBezTo>
                  <a:cubicBezTo>
                    <a:pt x="28171" y="22055"/>
                    <a:pt x="22056" y="28171"/>
                    <a:pt x="14537" y="28171"/>
                  </a:cubicBezTo>
                  <a:cubicBezTo>
                    <a:pt x="7043" y="28171"/>
                    <a:pt x="928" y="22055"/>
                    <a:pt x="928" y="14536"/>
                  </a:cubicBezTo>
                  <a:cubicBezTo>
                    <a:pt x="928" y="7018"/>
                    <a:pt x="7043" y="902"/>
                    <a:pt x="14537" y="902"/>
                  </a:cubicBezTo>
                  <a:close/>
                  <a:moveTo>
                    <a:pt x="14537" y="0"/>
                  </a:moveTo>
                  <a:cubicBezTo>
                    <a:pt x="6517" y="0"/>
                    <a:pt x="1" y="6516"/>
                    <a:pt x="1" y="14536"/>
                  </a:cubicBezTo>
                  <a:cubicBezTo>
                    <a:pt x="1" y="22557"/>
                    <a:pt x="6517" y="29073"/>
                    <a:pt x="14537" y="29073"/>
                  </a:cubicBezTo>
                  <a:cubicBezTo>
                    <a:pt x="22557" y="29073"/>
                    <a:pt x="29099" y="22557"/>
                    <a:pt x="29099" y="14536"/>
                  </a:cubicBezTo>
                  <a:cubicBezTo>
                    <a:pt x="29099" y="6516"/>
                    <a:pt x="22557" y="0"/>
                    <a:pt x="14537"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77" name="Google Shape;1077;p47"/>
          <p:cNvCxnSpPr/>
          <p:nvPr/>
        </p:nvCxnSpPr>
        <p:spPr>
          <a:xfrm>
            <a:off x="2501900" y="2159000"/>
            <a:ext cx="850800" cy="520800"/>
          </a:xfrm>
          <a:prstGeom prst="bentConnector3">
            <a:avLst>
              <a:gd name="adj1" fmla="val 50000"/>
            </a:avLst>
          </a:prstGeom>
          <a:noFill/>
          <a:ln w="19050" cap="flat" cmpd="sng">
            <a:solidFill>
              <a:schemeClr val="accent6"/>
            </a:solidFill>
            <a:prstDash val="solid"/>
            <a:round/>
            <a:headEnd type="none" w="med" len="med"/>
            <a:tailEnd type="none" w="med" len="med"/>
          </a:ln>
        </p:spPr>
      </p:cxnSp>
      <p:cxnSp>
        <p:nvCxnSpPr>
          <p:cNvPr id="1078" name="Google Shape;1078;p47"/>
          <p:cNvCxnSpPr/>
          <p:nvPr/>
        </p:nvCxnSpPr>
        <p:spPr>
          <a:xfrm rot="10800000" flipH="1">
            <a:off x="2467400" y="2959750"/>
            <a:ext cx="882600" cy="651900"/>
          </a:xfrm>
          <a:prstGeom prst="bentConnector3">
            <a:avLst>
              <a:gd name="adj1" fmla="val 50000"/>
            </a:avLst>
          </a:prstGeom>
          <a:noFill/>
          <a:ln w="19050" cap="flat" cmpd="sng">
            <a:solidFill>
              <a:schemeClr val="accent5"/>
            </a:solidFill>
            <a:prstDash val="solid"/>
            <a:round/>
            <a:headEnd type="none" w="med" len="med"/>
            <a:tailEnd type="none" w="med" len="med"/>
          </a:ln>
        </p:spPr>
      </p:cxnSp>
      <p:cxnSp>
        <p:nvCxnSpPr>
          <p:cNvPr id="1079" name="Google Shape;1079;p47"/>
          <p:cNvCxnSpPr/>
          <p:nvPr/>
        </p:nvCxnSpPr>
        <p:spPr>
          <a:xfrm>
            <a:off x="3827000" y="3219450"/>
            <a:ext cx="0" cy="603300"/>
          </a:xfrm>
          <a:prstGeom prst="straightConnector1">
            <a:avLst/>
          </a:prstGeom>
          <a:noFill/>
          <a:ln w="19050" cap="flat" cmpd="sng">
            <a:solidFill>
              <a:schemeClr val="accent3"/>
            </a:solidFill>
            <a:prstDash val="solid"/>
            <a:round/>
            <a:headEnd type="none" w="med" len="med"/>
            <a:tailEnd type="none" w="med" len="med"/>
          </a:ln>
        </p:spPr>
      </p:cxnSp>
      <p:cxnSp>
        <p:nvCxnSpPr>
          <p:cNvPr id="1080" name="Google Shape;1080;p47"/>
          <p:cNvCxnSpPr/>
          <p:nvPr/>
        </p:nvCxnSpPr>
        <p:spPr>
          <a:xfrm>
            <a:off x="4572000" y="1878063"/>
            <a:ext cx="0" cy="428100"/>
          </a:xfrm>
          <a:prstGeom prst="straightConnector1">
            <a:avLst/>
          </a:prstGeom>
          <a:noFill/>
          <a:ln w="19050" cap="flat" cmpd="sng">
            <a:solidFill>
              <a:schemeClr val="accent4"/>
            </a:solidFill>
            <a:prstDash val="solid"/>
            <a:round/>
            <a:headEnd type="none" w="med" len="med"/>
            <a:tailEnd type="none" w="med" len="med"/>
          </a:ln>
        </p:spPr>
      </p:cxnSp>
      <p:sp>
        <p:nvSpPr>
          <p:cNvPr id="1081" name="Google Shape;1081;p47"/>
          <p:cNvSpPr txBox="1"/>
          <p:nvPr/>
        </p:nvSpPr>
        <p:spPr>
          <a:xfrm>
            <a:off x="4978000" y="1267350"/>
            <a:ext cx="1209600" cy="572700"/>
          </a:xfrm>
          <a:prstGeom prst="rect">
            <a:avLst/>
          </a:prstGeom>
          <a:noFill/>
          <a:ln>
            <a:noFill/>
          </a:ln>
        </p:spPr>
        <p:txBody>
          <a:bodyPr spcFirstLastPara="1" wrap="square" lIns="0" tIns="6700" rIns="0" bIns="0" anchor="ctr" anchorCtr="0">
            <a:noAutofit/>
          </a:bodyPr>
          <a:lstStyle/>
          <a:p>
            <a:pPr marL="12700" marR="0" lvl="0" indent="0" algn="l" rtl="0">
              <a:lnSpc>
                <a:spcPct val="100000"/>
              </a:lnSpc>
              <a:spcBef>
                <a:spcPts val="0"/>
              </a:spcBef>
              <a:spcAft>
                <a:spcPts val="0"/>
              </a:spcAft>
              <a:buNone/>
            </a:pPr>
            <a:endParaRPr sz="1200" dirty="0">
              <a:solidFill>
                <a:srgbClr val="000000"/>
              </a:solidFill>
              <a:latin typeface="Roboto"/>
              <a:ea typeface="Roboto"/>
              <a:cs typeface="Roboto"/>
              <a:sym typeface="Roboto"/>
            </a:endParaRPr>
          </a:p>
        </p:txBody>
      </p:sp>
      <p:sp>
        <p:nvSpPr>
          <p:cNvPr id="1082" name="Google Shape;1082;p47"/>
          <p:cNvSpPr txBox="1"/>
          <p:nvPr/>
        </p:nvSpPr>
        <p:spPr>
          <a:xfrm>
            <a:off x="7426200" y="1793713"/>
            <a:ext cx="1260600" cy="74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000000"/>
                </a:solidFill>
                <a:latin typeface="Roboto"/>
                <a:ea typeface="Roboto"/>
                <a:cs typeface="Roboto"/>
                <a:sym typeface="Roboto"/>
              </a:rPr>
              <a:t>Neptune is the farthest planet </a:t>
            </a:r>
            <a:r>
              <a:rPr lang="en" sz="1200">
                <a:latin typeface="Roboto"/>
                <a:ea typeface="Roboto"/>
                <a:cs typeface="Roboto"/>
                <a:sym typeface="Roboto"/>
              </a:rPr>
              <a:t>from the Sun</a:t>
            </a:r>
            <a:endParaRPr dirty="0"/>
          </a:p>
        </p:txBody>
      </p:sp>
      <p:sp>
        <p:nvSpPr>
          <p:cNvPr id="1083" name="Google Shape;1083;p47"/>
          <p:cNvSpPr txBox="1"/>
          <p:nvPr/>
        </p:nvSpPr>
        <p:spPr>
          <a:xfrm>
            <a:off x="7426200" y="3276448"/>
            <a:ext cx="1260600" cy="74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Earth is the planet where we live on</a:t>
            </a:r>
            <a:endParaRPr sz="1200" dirty="0">
              <a:latin typeface="Roboto"/>
              <a:ea typeface="Roboto"/>
              <a:cs typeface="Roboto"/>
              <a:sym typeface="Roboto"/>
            </a:endParaRPr>
          </a:p>
        </p:txBody>
      </p:sp>
      <p:sp>
        <p:nvSpPr>
          <p:cNvPr id="1084" name="Google Shape;1084;p47"/>
          <p:cNvSpPr txBox="1"/>
          <p:nvPr/>
        </p:nvSpPr>
        <p:spPr>
          <a:xfrm>
            <a:off x="4247625" y="3772863"/>
            <a:ext cx="1260600" cy="74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Arial"/>
              <a:buNone/>
            </a:pPr>
            <a:r>
              <a:rPr lang="en" sz="1200">
                <a:solidFill>
                  <a:schemeClr val="dk1"/>
                </a:solidFill>
                <a:latin typeface="Roboto"/>
                <a:ea typeface="Roboto"/>
                <a:cs typeface="Roboto"/>
                <a:sym typeface="Roboto"/>
              </a:rPr>
              <a:t>Despite being red, Mars is a cold place</a:t>
            </a:r>
            <a:endParaRPr sz="1200" dirty="0">
              <a:solidFill>
                <a:schemeClr val="dk1"/>
              </a:solidFill>
              <a:latin typeface="Roboto"/>
              <a:ea typeface="Roboto"/>
              <a:cs typeface="Roboto"/>
              <a:sym typeface="Roboto"/>
            </a:endParaRPr>
          </a:p>
        </p:txBody>
      </p:sp>
      <p:sp>
        <p:nvSpPr>
          <p:cNvPr id="1085" name="Google Shape;1085;p47"/>
          <p:cNvSpPr txBox="1"/>
          <p:nvPr/>
        </p:nvSpPr>
        <p:spPr>
          <a:xfrm>
            <a:off x="4973675" y="1190850"/>
            <a:ext cx="1260600" cy="747000"/>
          </a:xfrm>
          <a:prstGeom prst="rect">
            <a:avLst/>
          </a:prstGeom>
          <a:noFill/>
          <a:ln>
            <a:noFill/>
          </a:ln>
        </p:spPr>
        <p:txBody>
          <a:bodyPr spcFirstLastPara="1" wrap="square" lIns="91425" tIns="91425" rIns="91425" bIns="91425" anchor="ctr" anchorCtr="0">
            <a:noAutofit/>
          </a:bodyPr>
          <a:lstStyle/>
          <a:p>
            <a:pPr marL="12700" lvl="0" indent="0" algn="l" rtl="0">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dirty="0">
              <a:solidFill>
                <a:schemeClr val="dk1"/>
              </a:solidFill>
              <a:latin typeface="Roboto"/>
              <a:ea typeface="Roboto"/>
              <a:cs typeface="Roboto"/>
              <a:sym typeface="Roboto"/>
            </a:endParaRPr>
          </a:p>
        </p:txBody>
      </p:sp>
      <p:sp>
        <p:nvSpPr>
          <p:cNvPr id="1086" name="Google Shape;1086;p47"/>
          <p:cNvSpPr txBox="1"/>
          <p:nvPr/>
        </p:nvSpPr>
        <p:spPr>
          <a:xfrm>
            <a:off x="457200" y="3276460"/>
            <a:ext cx="1260600" cy="74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Jupiter is the biggest planet of them all</a:t>
            </a:r>
            <a:endParaRPr sz="1200" dirty="0">
              <a:solidFill>
                <a:schemeClr val="dk1"/>
              </a:solidFill>
              <a:latin typeface="Roboto"/>
              <a:ea typeface="Roboto"/>
              <a:cs typeface="Roboto"/>
              <a:sym typeface="Roboto"/>
            </a:endParaRPr>
          </a:p>
        </p:txBody>
      </p:sp>
      <p:sp>
        <p:nvSpPr>
          <p:cNvPr id="1087" name="Google Shape;1087;p47"/>
          <p:cNvSpPr txBox="1"/>
          <p:nvPr/>
        </p:nvSpPr>
        <p:spPr>
          <a:xfrm>
            <a:off x="457200" y="1793850"/>
            <a:ext cx="1260600" cy="747000"/>
          </a:xfrm>
          <a:prstGeom prst="rect">
            <a:avLst/>
          </a:prstGeom>
          <a:noFill/>
          <a:ln>
            <a:noFill/>
          </a:ln>
        </p:spPr>
        <p:txBody>
          <a:bodyPr spcFirstLastPara="1" wrap="square" lIns="91425" tIns="91425" rIns="91425" bIns="91425" anchor="ctr" anchorCtr="0">
            <a:noAutofit/>
          </a:bodyPr>
          <a:lstStyle/>
          <a:p>
            <a:pPr marL="12700" lvl="0" indent="0" algn="l" rtl="0">
              <a:spcBef>
                <a:spcPts val="0"/>
              </a:spcBef>
              <a:spcAft>
                <a:spcPts val="0"/>
              </a:spcAft>
              <a:buClr>
                <a:schemeClr val="dk1"/>
              </a:buClr>
              <a:buFont typeface="Arial"/>
              <a:buNone/>
            </a:pPr>
            <a:r>
              <a:rPr lang="en" sz="1200">
                <a:solidFill>
                  <a:schemeClr val="dk1"/>
                </a:solidFill>
                <a:latin typeface="Roboto"/>
                <a:ea typeface="Roboto"/>
                <a:cs typeface="Roboto"/>
                <a:sym typeface="Roboto"/>
              </a:rPr>
              <a:t>Venus is the hottest planet of them all</a:t>
            </a:r>
            <a:endParaRPr sz="1200" dirty="0">
              <a:solidFill>
                <a:schemeClr val="dk1"/>
              </a:solidFill>
              <a:latin typeface="Roboto"/>
              <a:ea typeface="Roboto"/>
              <a:cs typeface="Roboto"/>
              <a:sym typeface="Roboto"/>
            </a:endParaRPr>
          </a:p>
        </p:txBody>
      </p:sp>
      <p:cxnSp>
        <p:nvCxnSpPr>
          <p:cNvPr id="1088" name="Google Shape;1088;p47"/>
          <p:cNvCxnSpPr/>
          <p:nvPr/>
        </p:nvCxnSpPr>
        <p:spPr>
          <a:xfrm flipH="1">
            <a:off x="5245300" y="2171700"/>
            <a:ext cx="1396800" cy="4953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1089" name="Google Shape;1089;p47"/>
          <p:cNvCxnSpPr/>
          <p:nvPr/>
        </p:nvCxnSpPr>
        <p:spPr>
          <a:xfrm rot="10800000">
            <a:off x="5254700" y="2948700"/>
            <a:ext cx="1438200" cy="747000"/>
          </a:xfrm>
          <a:prstGeom prst="bentConnector3">
            <a:avLst>
              <a:gd name="adj1" fmla="val 52983"/>
            </a:avLst>
          </a:prstGeom>
          <a:noFill/>
          <a:ln w="19050" cap="flat" cmpd="sng">
            <a:solidFill>
              <a:schemeClr val="accent3"/>
            </a:solidFill>
            <a:prstDash val="solid"/>
            <a:round/>
            <a:headEnd type="none" w="med" len="med"/>
            <a:tailEnd type="none" w="med" len="med"/>
          </a:ln>
        </p:spPr>
      </p:cxnSp>
      <p:sp>
        <p:nvSpPr>
          <p:cNvPr id="1090" name="Google Shape;1090;p47"/>
          <p:cNvSpPr/>
          <p:nvPr/>
        </p:nvSpPr>
        <p:spPr>
          <a:xfrm>
            <a:off x="3274147" y="2157900"/>
            <a:ext cx="2053533" cy="1419540"/>
          </a:xfrm>
          <a:custGeom>
            <a:avLst/>
            <a:gdLst/>
            <a:ahLst/>
            <a:cxnLst/>
            <a:rect l="l" t="t" r="r" b="b"/>
            <a:pathLst>
              <a:path w="92658" h="64037" extrusionOk="0">
                <a:moveTo>
                  <a:pt x="40978" y="1793"/>
                </a:moveTo>
                <a:cubicBezTo>
                  <a:pt x="50406" y="1793"/>
                  <a:pt x="53935" y="6762"/>
                  <a:pt x="54788" y="8297"/>
                </a:cubicBezTo>
                <a:cubicBezTo>
                  <a:pt x="54959" y="8581"/>
                  <a:pt x="55259" y="8751"/>
                  <a:pt x="55580" y="8751"/>
                </a:cubicBezTo>
                <a:cubicBezTo>
                  <a:pt x="55683" y="8751"/>
                  <a:pt x="55787" y="8734"/>
                  <a:pt x="55890" y="8698"/>
                </a:cubicBezTo>
                <a:cubicBezTo>
                  <a:pt x="56843" y="8347"/>
                  <a:pt x="59424" y="7520"/>
                  <a:pt x="62382" y="7520"/>
                </a:cubicBezTo>
                <a:cubicBezTo>
                  <a:pt x="65464" y="7520"/>
                  <a:pt x="68121" y="8397"/>
                  <a:pt x="70226" y="10126"/>
                </a:cubicBezTo>
                <a:cubicBezTo>
                  <a:pt x="74988" y="14061"/>
                  <a:pt x="75013" y="17946"/>
                  <a:pt x="74813" y="19424"/>
                </a:cubicBezTo>
                <a:cubicBezTo>
                  <a:pt x="74763" y="19700"/>
                  <a:pt x="74863" y="19951"/>
                  <a:pt x="75038" y="20151"/>
                </a:cubicBezTo>
                <a:cubicBezTo>
                  <a:pt x="75196" y="20331"/>
                  <a:pt x="75435" y="20431"/>
                  <a:pt x="75682" y="20431"/>
                </a:cubicBezTo>
                <a:cubicBezTo>
                  <a:pt x="75709" y="20431"/>
                  <a:pt x="75737" y="20429"/>
                  <a:pt x="75765" y="20427"/>
                </a:cubicBezTo>
                <a:cubicBezTo>
                  <a:pt x="76292" y="20402"/>
                  <a:pt x="76818" y="20377"/>
                  <a:pt x="77394" y="20377"/>
                </a:cubicBezTo>
                <a:cubicBezTo>
                  <a:pt x="80176" y="20377"/>
                  <a:pt x="85314" y="20953"/>
                  <a:pt x="88447" y="24738"/>
                </a:cubicBezTo>
                <a:cubicBezTo>
                  <a:pt x="90602" y="27344"/>
                  <a:pt x="90753" y="31129"/>
                  <a:pt x="88823" y="34612"/>
                </a:cubicBezTo>
                <a:cubicBezTo>
                  <a:pt x="87119" y="37695"/>
                  <a:pt x="84161" y="39675"/>
                  <a:pt x="81129" y="39750"/>
                </a:cubicBezTo>
                <a:cubicBezTo>
                  <a:pt x="80828" y="39750"/>
                  <a:pt x="80552" y="39901"/>
                  <a:pt x="80402" y="40151"/>
                </a:cubicBezTo>
                <a:cubicBezTo>
                  <a:pt x="79750" y="41154"/>
                  <a:pt x="77745" y="43485"/>
                  <a:pt x="73510" y="43485"/>
                </a:cubicBezTo>
                <a:cubicBezTo>
                  <a:pt x="72407" y="43485"/>
                  <a:pt x="71204" y="43334"/>
                  <a:pt x="69951" y="42983"/>
                </a:cubicBezTo>
                <a:cubicBezTo>
                  <a:pt x="69876" y="42965"/>
                  <a:pt x="69800" y="42956"/>
                  <a:pt x="69725" y="42956"/>
                </a:cubicBezTo>
                <a:cubicBezTo>
                  <a:pt x="69398" y="42956"/>
                  <a:pt x="69086" y="43129"/>
                  <a:pt x="68923" y="43435"/>
                </a:cubicBezTo>
                <a:lnTo>
                  <a:pt x="68798" y="43685"/>
                </a:lnTo>
                <a:cubicBezTo>
                  <a:pt x="64061" y="52758"/>
                  <a:pt x="58296" y="57595"/>
                  <a:pt x="54362" y="60051"/>
                </a:cubicBezTo>
                <a:cubicBezTo>
                  <a:pt x="55840" y="57946"/>
                  <a:pt x="56542" y="55765"/>
                  <a:pt x="57118" y="53635"/>
                </a:cubicBezTo>
                <a:cubicBezTo>
                  <a:pt x="57169" y="53385"/>
                  <a:pt x="57144" y="53109"/>
                  <a:pt x="56993" y="52908"/>
                </a:cubicBezTo>
                <a:cubicBezTo>
                  <a:pt x="56843" y="52683"/>
                  <a:pt x="56617" y="52532"/>
                  <a:pt x="56342" y="52507"/>
                </a:cubicBezTo>
                <a:cubicBezTo>
                  <a:pt x="46843" y="51430"/>
                  <a:pt x="42482" y="45415"/>
                  <a:pt x="42006" y="44287"/>
                </a:cubicBezTo>
                <a:cubicBezTo>
                  <a:pt x="41905" y="44011"/>
                  <a:pt x="41655" y="43785"/>
                  <a:pt x="41354" y="43735"/>
                </a:cubicBezTo>
                <a:lnTo>
                  <a:pt x="41179" y="43735"/>
                </a:lnTo>
                <a:cubicBezTo>
                  <a:pt x="40928" y="43735"/>
                  <a:pt x="40702" y="43811"/>
                  <a:pt x="40527" y="43986"/>
                </a:cubicBezTo>
                <a:cubicBezTo>
                  <a:pt x="39123" y="45465"/>
                  <a:pt x="36041" y="47946"/>
                  <a:pt x="31454" y="47946"/>
                </a:cubicBezTo>
                <a:cubicBezTo>
                  <a:pt x="30777" y="47946"/>
                  <a:pt x="30076" y="47896"/>
                  <a:pt x="29374" y="47770"/>
                </a:cubicBezTo>
                <a:cubicBezTo>
                  <a:pt x="23334" y="46818"/>
                  <a:pt x="21955" y="42833"/>
                  <a:pt x="21630" y="41154"/>
                </a:cubicBezTo>
                <a:cubicBezTo>
                  <a:pt x="21579" y="40928"/>
                  <a:pt x="21429" y="40703"/>
                  <a:pt x="21229" y="40577"/>
                </a:cubicBezTo>
                <a:cubicBezTo>
                  <a:pt x="21080" y="40484"/>
                  <a:pt x="20917" y="40433"/>
                  <a:pt x="20741" y="40433"/>
                </a:cubicBezTo>
                <a:cubicBezTo>
                  <a:pt x="20680" y="40433"/>
                  <a:pt x="20617" y="40439"/>
                  <a:pt x="20552" y="40452"/>
                </a:cubicBezTo>
                <a:cubicBezTo>
                  <a:pt x="19725" y="40628"/>
                  <a:pt x="17995" y="40928"/>
                  <a:pt x="15915" y="40928"/>
                </a:cubicBezTo>
                <a:cubicBezTo>
                  <a:pt x="12131" y="40928"/>
                  <a:pt x="6968" y="39901"/>
                  <a:pt x="4035" y="35039"/>
                </a:cubicBezTo>
                <a:cubicBezTo>
                  <a:pt x="1905" y="31530"/>
                  <a:pt x="2005" y="27294"/>
                  <a:pt x="4336" y="23710"/>
                </a:cubicBezTo>
                <a:cubicBezTo>
                  <a:pt x="6316" y="20678"/>
                  <a:pt x="9524" y="18798"/>
                  <a:pt x="12707" y="18798"/>
                </a:cubicBezTo>
                <a:cubicBezTo>
                  <a:pt x="13033" y="18798"/>
                  <a:pt x="13359" y="18798"/>
                  <a:pt x="13660" y="18848"/>
                </a:cubicBezTo>
                <a:cubicBezTo>
                  <a:pt x="13696" y="18852"/>
                  <a:pt x="13732" y="18854"/>
                  <a:pt x="13767" y="18854"/>
                </a:cubicBezTo>
                <a:cubicBezTo>
                  <a:pt x="14148" y="18854"/>
                  <a:pt x="14474" y="18613"/>
                  <a:pt x="14612" y="18246"/>
                </a:cubicBezTo>
                <a:cubicBezTo>
                  <a:pt x="15138" y="16668"/>
                  <a:pt x="16968" y="13033"/>
                  <a:pt x="22381" y="13033"/>
                </a:cubicBezTo>
                <a:cubicBezTo>
                  <a:pt x="23183" y="13033"/>
                  <a:pt x="24036" y="13109"/>
                  <a:pt x="24913" y="13259"/>
                </a:cubicBezTo>
                <a:cubicBezTo>
                  <a:pt x="24962" y="13267"/>
                  <a:pt x="25011" y="13270"/>
                  <a:pt x="25059" y="13270"/>
                </a:cubicBezTo>
                <a:cubicBezTo>
                  <a:pt x="25483" y="13270"/>
                  <a:pt x="25875" y="12984"/>
                  <a:pt x="25965" y="12557"/>
                </a:cubicBezTo>
                <a:cubicBezTo>
                  <a:pt x="26467" y="10126"/>
                  <a:pt x="28973" y="2131"/>
                  <a:pt x="40151" y="1805"/>
                </a:cubicBezTo>
                <a:cubicBezTo>
                  <a:pt x="40432" y="1797"/>
                  <a:pt x="40707" y="1793"/>
                  <a:pt x="40978" y="1793"/>
                </a:cubicBezTo>
                <a:close/>
                <a:moveTo>
                  <a:pt x="40978" y="1"/>
                </a:moveTo>
                <a:cubicBezTo>
                  <a:pt x="40677" y="1"/>
                  <a:pt x="40402" y="1"/>
                  <a:pt x="40101" y="26"/>
                </a:cubicBezTo>
                <a:cubicBezTo>
                  <a:pt x="28672" y="352"/>
                  <a:pt x="25314" y="7971"/>
                  <a:pt x="24412" y="11379"/>
                </a:cubicBezTo>
                <a:cubicBezTo>
                  <a:pt x="23710" y="11279"/>
                  <a:pt x="23033" y="11229"/>
                  <a:pt x="22381" y="11229"/>
                </a:cubicBezTo>
                <a:cubicBezTo>
                  <a:pt x="16416" y="11229"/>
                  <a:pt x="14010" y="15089"/>
                  <a:pt x="13158" y="17018"/>
                </a:cubicBezTo>
                <a:cubicBezTo>
                  <a:pt x="13011" y="17012"/>
                  <a:pt x="12864" y="17009"/>
                  <a:pt x="12718" y="17009"/>
                </a:cubicBezTo>
                <a:cubicBezTo>
                  <a:pt x="8907" y="17009"/>
                  <a:pt x="5150" y="19185"/>
                  <a:pt x="2858" y="22733"/>
                </a:cubicBezTo>
                <a:cubicBezTo>
                  <a:pt x="126" y="26918"/>
                  <a:pt x="0" y="31856"/>
                  <a:pt x="2507" y="35966"/>
                </a:cubicBezTo>
                <a:cubicBezTo>
                  <a:pt x="5865" y="41555"/>
                  <a:pt x="11655" y="42708"/>
                  <a:pt x="15915" y="42708"/>
                </a:cubicBezTo>
                <a:cubicBezTo>
                  <a:pt x="17594" y="42708"/>
                  <a:pt x="19073" y="42532"/>
                  <a:pt x="20076" y="42357"/>
                </a:cubicBezTo>
                <a:cubicBezTo>
                  <a:pt x="20752" y="44663"/>
                  <a:pt x="22808" y="48547"/>
                  <a:pt x="29098" y="49550"/>
                </a:cubicBezTo>
                <a:cubicBezTo>
                  <a:pt x="29875" y="49675"/>
                  <a:pt x="30677" y="49725"/>
                  <a:pt x="31454" y="49725"/>
                </a:cubicBezTo>
                <a:cubicBezTo>
                  <a:pt x="35940" y="49725"/>
                  <a:pt x="39123" y="47695"/>
                  <a:pt x="40978" y="46041"/>
                </a:cubicBezTo>
                <a:cubicBezTo>
                  <a:pt x="42607" y="48397"/>
                  <a:pt x="47093" y="52908"/>
                  <a:pt x="55113" y="54161"/>
                </a:cubicBezTo>
                <a:cubicBezTo>
                  <a:pt x="54236" y="57069"/>
                  <a:pt x="52983" y="59901"/>
                  <a:pt x="49474" y="62432"/>
                </a:cubicBezTo>
                <a:cubicBezTo>
                  <a:pt x="49123" y="62683"/>
                  <a:pt x="48998" y="63134"/>
                  <a:pt x="49199" y="63535"/>
                </a:cubicBezTo>
                <a:cubicBezTo>
                  <a:pt x="49349" y="63861"/>
                  <a:pt x="49650" y="64036"/>
                  <a:pt x="50001" y="64036"/>
                </a:cubicBezTo>
                <a:cubicBezTo>
                  <a:pt x="50076" y="64036"/>
                  <a:pt x="50151" y="64036"/>
                  <a:pt x="50226" y="64011"/>
                </a:cubicBezTo>
                <a:cubicBezTo>
                  <a:pt x="50702" y="63886"/>
                  <a:pt x="61805" y="60653"/>
                  <a:pt x="70176" y="44888"/>
                </a:cubicBezTo>
                <a:cubicBezTo>
                  <a:pt x="71329" y="45139"/>
                  <a:pt x="72457" y="45289"/>
                  <a:pt x="73510" y="45289"/>
                </a:cubicBezTo>
                <a:cubicBezTo>
                  <a:pt x="78196" y="45289"/>
                  <a:pt x="80703" y="42758"/>
                  <a:pt x="81630" y="41505"/>
                </a:cubicBezTo>
                <a:cubicBezTo>
                  <a:pt x="85139" y="41254"/>
                  <a:pt x="88472" y="38973"/>
                  <a:pt x="90402" y="35465"/>
                </a:cubicBezTo>
                <a:cubicBezTo>
                  <a:pt x="92658" y="31329"/>
                  <a:pt x="92457" y="26768"/>
                  <a:pt x="89825" y="23585"/>
                </a:cubicBezTo>
                <a:cubicBezTo>
                  <a:pt x="86241" y="19249"/>
                  <a:pt x="80477" y="18597"/>
                  <a:pt x="77394" y="18597"/>
                </a:cubicBezTo>
                <a:lnTo>
                  <a:pt x="76667" y="18597"/>
                </a:lnTo>
                <a:cubicBezTo>
                  <a:pt x="76693" y="16392"/>
                  <a:pt x="75941" y="12532"/>
                  <a:pt x="71379" y="8748"/>
                </a:cubicBezTo>
                <a:cubicBezTo>
                  <a:pt x="68923" y="6743"/>
                  <a:pt x="65890" y="5715"/>
                  <a:pt x="62382" y="5715"/>
                </a:cubicBezTo>
                <a:cubicBezTo>
                  <a:pt x="59725" y="5715"/>
                  <a:pt x="57394" y="6317"/>
                  <a:pt x="55966" y="6793"/>
                </a:cubicBezTo>
                <a:cubicBezTo>
                  <a:pt x="54487" y="4587"/>
                  <a:pt x="50301" y="1"/>
                  <a:pt x="40978" y="1"/>
                </a:cubicBez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9"/>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sp>
        <p:nvSpPr>
          <p:cNvPr id="1129" name="Google Shape;1129;p49"/>
          <p:cNvSpPr txBox="1"/>
          <p:nvPr/>
        </p:nvSpPr>
        <p:spPr>
          <a:xfrm>
            <a:off x="501556" y="2891200"/>
            <a:ext cx="116850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a:solidFill>
                  <a:srgbClr val="000000"/>
                </a:solidFill>
                <a:latin typeface="Roboto"/>
                <a:ea typeface="Roboto"/>
                <a:cs typeface="Roboto"/>
                <a:sym typeface="Roboto"/>
              </a:rPr>
              <a:t>Mercury is the closest planet </a:t>
            </a:r>
            <a:r>
              <a:rPr lang="en" sz="1200">
                <a:latin typeface="Roboto"/>
                <a:ea typeface="Roboto"/>
                <a:cs typeface="Roboto"/>
                <a:sym typeface="Roboto"/>
              </a:rPr>
              <a:t>to </a:t>
            </a:r>
            <a:r>
              <a:rPr lang="en" sz="1200">
                <a:solidFill>
                  <a:srgbClr val="000000"/>
                </a:solidFill>
                <a:latin typeface="Roboto"/>
                <a:ea typeface="Roboto"/>
                <a:cs typeface="Roboto"/>
                <a:sym typeface="Roboto"/>
              </a:rPr>
              <a:t>the Sun</a:t>
            </a:r>
            <a:endParaRPr sz="1200" dirty="0">
              <a:latin typeface="Roboto"/>
              <a:ea typeface="Roboto"/>
              <a:cs typeface="Roboto"/>
              <a:sym typeface="Roboto"/>
            </a:endParaRPr>
          </a:p>
        </p:txBody>
      </p:sp>
      <p:grpSp>
        <p:nvGrpSpPr>
          <p:cNvPr id="1130" name="Google Shape;1130;p49"/>
          <p:cNvGrpSpPr/>
          <p:nvPr/>
        </p:nvGrpSpPr>
        <p:grpSpPr>
          <a:xfrm>
            <a:off x="1978180" y="2336913"/>
            <a:ext cx="1248521" cy="1337038"/>
            <a:chOff x="2014130" y="2343138"/>
            <a:chExt cx="1248521" cy="1337038"/>
          </a:xfrm>
        </p:grpSpPr>
        <p:grpSp>
          <p:nvGrpSpPr>
            <p:cNvPr id="1131" name="Google Shape;1131;p49"/>
            <p:cNvGrpSpPr/>
            <p:nvPr/>
          </p:nvGrpSpPr>
          <p:grpSpPr>
            <a:xfrm>
              <a:off x="2014130" y="2343138"/>
              <a:ext cx="1248521" cy="1281779"/>
              <a:chOff x="3466342" y="1278175"/>
              <a:chExt cx="1248521" cy="1281779"/>
            </a:xfrm>
          </p:grpSpPr>
          <p:sp>
            <p:nvSpPr>
              <p:cNvPr id="1132" name="Google Shape;1132;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7" name="Google Shape;1137;p49"/>
            <p:cNvGrpSpPr/>
            <p:nvPr/>
          </p:nvGrpSpPr>
          <p:grpSpPr>
            <a:xfrm>
              <a:off x="2380834" y="2747114"/>
              <a:ext cx="324157" cy="473847"/>
              <a:chOff x="2860646" y="3452626"/>
              <a:chExt cx="324157" cy="473847"/>
            </a:xfrm>
          </p:grpSpPr>
          <p:sp>
            <p:nvSpPr>
              <p:cNvPr id="1138" name="Google Shape;1138;p49"/>
              <p:cNvSpPr/>
              <p:nvPr/>
            </p:nvSpPr>
            <p:spPr>
              <a:xfrm>
                <a:off x="2860652" y="3704914"/>
                <a:ext cx="324152" cy="221559"/>
              </a:xfrm>
              <a:custGeom>
                <a:avLst/>
                <a:gdLst/>
                <a:ahLst/>
                <a:cxnLst/>
                <a:rect l="l" t="t" r="r" b="b"/>
                <a:pathLst>
                  <a:path w="16392" h="11204" extrusionOk="0">
                    <a:moveTo>
                      <a:pt x="0" y="1203"/>
                    </a:moveTo>
                    <a:cubicBezTo>
                      <a:pt x="0" y="1604"/>
                      <a:pt x="301" y="2081"/>
                      <a:pt x="652" y="2281"/>
                    </a:cubicBezTo>
                    <a:lnTo>
                      <a:pt x="652" y="2281"/>
                    </a:lnTo>
                    <a:lnTo>
                      <a:pt x="15740" y="11003"/>
                    </a:lnTo>
                    <a:cubicBezTo>
                      <a:pt x="16090" y="11203"/>
                      <a:pt x="16391" y="11053"/>
                      <a:pt x="16391" y="10652"/>
                    </a:cubicBezTo>
                    <a:lnTo>
                      <a:pt x="16391" y="10652"/>
                    </a:lnTo>
                    <a:lnTo>
                      <a:pt x="16391" y="9474"/>
                    </a:lnTo>
                    <a:lnTo>
                      <a:pt x="25" y="0"/>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9"/>
              <p:cNvSpPr/>
              <p:nvPr/>
            </p:nvSpPr>
            <p:spPr>
              <a:xfrm>
                <a:off x="2983059" y="3634031"/>
                <a:ext cx="22326" cy="79318"/>
              </a:xfrm>
              <a:custGeom>
                <a:avLst/>
                <a:gdLst/>
                <a:ahLst/>
                <a:cxnLst/>
                <a:rect l="l" t="t" r="r" b="b"/>
                <a:pathLst>
                  <a:path w="1129" h="4011" extrusionOk="0">
                    <a:moveTo>
                      <a:pt x="1128" y="1"/>
                    </a:moveTo>
                    <a:lnTo>
                      <a:pt x="1" y="652"/>
                    </a:lnTo>
                    <a:lnTo>
                      <a:pt x="1" y="4011"/>
                    </a:lnTo>
                    <a:lnTo>
                      <a:pt x="1128" y="3359"/>
                    </a:lnTo>
                    <a:lnTo>
                      <a:pt x="1128" y="1"/>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49"/>
              <p:cNvSpPr/>
              <p:nvPr/>
            </p:nvSpPr>
            <p:spPr>
              <a:xfrm>
                <a:off x="2983059" y="3695988"/>
                <a:ext cx="71882" cy="17362"/>
              </a:xfrm>
              <a:custGeom>
                <a:avLst/>
                <a:gdLst/>
                <a:ahLst/>
                <a:cxnLst/>
                <a:rect l="l" t="t" r="r" b="b"/>
                <a:pathLst>
                  <a:path w="3635" h="878" extrusionOk="0">
                    <a:moveTo>
                      <a:pt x="3635" y="0"/>
                    </a:moveTo>
                    <a:lnTo>
                      <a:pt x="1128" y="226"/>
                    </a:lnTo>
                    <a:lnTo>
                      <a:pt x="1" y="878"/>
                    </a:lnTo>
                    <a:lnTo>
                      <a:pt x="2532" y="652"/>
                    </a:lnTo>
                    <a:lnTo>
                      <a:pt x="3635" y="0"/>
                    </a:lnTo>
                    <a:close/>
                  </a:path>
                </a:pathLst>
              </a:custGeom>
              <a:solidFill>
                <a:srgbClr val="6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49"/>
              <p:cNvSpPr/>
              <p:nvPr/>
            </p:nvSpPr>
            <p:spPr>
              <a:xfrm>
                <a:off x="2983059" y="3568117"/>
                <a:ext cx="22326" cy="78823"/>
              </a:xfrm>
              <a:custGeom>
                <a:avLst/>
                <a:gdLst/>
                <a:ahLst/>
                <a:cxnLst/>
                <a:rect l="l" t="t" r="r" b="b"/>
                <a:pathLst>
                  <a:path w="1129" h="3986" extrusionOk="0">
                    <a:moveTo>
                      <a:pt x="1128" y="0"/>
                    </a:moveTo>
                    <a:lnTo>
                      <a:pt x="26" y="652"/>
                    </a:lnTo>
                    <a:lnTo>
                      <a:pt x="1" y="3985"/>
                    </a:lnTo>
                    <a:lnTo>
                      <a:pt x="1" y="3985"/>
                    </a:lnTo>
                    <a:lnTo>
                      <a:pt x="1128" y="3334"/>
                    </a:lnTo>
                    <a:lnTo>
                      <a:pt x="1128" y="0"/>
                    </a:ln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9"/>
              <p:cNvSpPr/>
              <p:nvPr/>
            </p:nvSpPr>
            <p:spPr>
              <a:xfrm>
                <a:off x="2983554" y="3568117"/>
                <a:ext cx="71882" cy="74848"/>
              </a:xfrm>
              <a:custGeom>
                <a:avLst/>
                <a:gdLst/>
                <a:ahLst/>
                <a:cxnLst/>
                <a:rect l="l" t="t" r="r" b="b"/>
                <a:pathLst>
                  <a:path w="3635" h="3785" extrusionOk="0">
                    <a:moveTo>
                      <a:pt x="1103" y="0"/>
                    </a:moveTo>
                    <a:lnTo>
                      <a:pt x="1" y="652"/>
                    </a:lnTo>
                    <a:lnTo>
                      <a:pt x="2507" y="3785"/>
                    </a:lnTo>
                    <a:lnTo>
                      <a:pt x="3635" y="3133"/>
                    </a:lnTo>
                    <a:lnTo>
                      <a:pt x="1103" y="0"/>
                    </a:lnTo>
                    <a:close/>
                  </a:path>
                </a:pathLst>
              </a:custGeom>
              <a:solidFill>
                <a:srgbClr val="79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9"/>
              <p:cNvSpPr/>
              <p:nvPr/>
            </p:nvSpPr>
            <p:spPr>
              <a:xfrm>
                <a:off x="3033112" y="3692014"/>
                <a:ext cx="71902" cy="16888"/>
              </a:xfrm>
              <a:custGeom>
                <a:avLst/>
                <a:gdLst/>
                <a:ahLst/>
                <a:cxnLst/>
                <a:rect l="l" t="t" r="r" b="b"/>
                <a:pathLst>
                  <a:path w="3636" h="854" extrusionOk="0">
                    <a:moveTo>
                      <a:pt x="3635" y="1"/>
                    </a:moveTo>
                    <a:lnTo>
                      <a:pt x="1104" y="201"/>
                    </a:lnTo>
                    <a:lnTo>
                      <a:pt x="1" y="853"/>
                    </a:lnTo>
                    <a:lnTo>
                      <a:pt x="2532" y="653"/>
                    </a:lnTo>
                    <a:lnTo>
                      <a:pt x="3635" y="1"/>
                    </a:lnTo>
                    <a:close/>
                  </a:path>
                </a:pathLst>
              </a:custGeom>
              <a:solidFill>
                <a:srgbClr val="6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9"/>
              <p:cNvSpPr/>
              <p:nvPr/>
            </p:nvSpPr>
            <p:spPr>
              <a:xfrm>
                <a:off x="3033112" y="3630075"/>
                <a:ext cx="71902" cy="74848"/>
              </a:xfrm>
              <a:custGeom>
                <a:avLst/>
                <a:gdLst/>
                <a:ahLst/>
                <a:cxnLst/>
                <a:rect l="l" t="t" r="r" b="b"/>
                <a:pathLst>
                  <a:path w="3636" h="3785" extrusionOk="0">
                    <a:moveTo>
                      <a:pt x="1129" y="0"/>
                    </a:moveTo>
                    <a:lnTo>
                      <a:pt x="1" y="652"/>
                    </a:lnTo>
                    <a:lnTo>
                      <a:pt x="2532" y="3785"/>
                    </a:lnTo>
                    <a:lnTo>
                      <a:pt x="3635" y="3133"/>
                    </a:lnTo>
                    <a:lnTo>
                      <a:pt x="1129" y="0"/>
                    </a:lnTo>
                    <a:close/>
                  </a:path>
                </a:pathLst>
              </a:custGeom>
              <a:solidFill>
                <a:srgbClr val="79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49"/>
              <p:cNvSpPr/>
              <p:nvPr/>
            </p:nvSpPr>
            <p:spPr>
              <a:xfrm>
                <a:off x="2860646" y="3452626"/>
                <a:ext cx="324152" cy="422295"/>
              </a:xfrm>
              <a:custGeom>
                <a:avLst/>
                <a:gdLst/>
                <a:ahLst/>
                <a:cxnLst/>
                <a:rect l="l" t="t" r="r" b="b"/>
                <a:pathLst>
                  <a:path w="16392" h="21355" extrusionOk="0">
                    <a:moveTo>
                      <a:pt x="25" y="452"/>
                    </a:moveTo>
                    <a:lnTo>
                      <a:pt x="0" y="11880"/>
                    </a:lnTo>
                    <a:lnTo>
                      <a:pt x="16366" y="21354"/>
                    </a:lnTo>
                    <a:lnTo>
                      <a:pt x="16391" y="9900"/>
                    </a:lnTo>
                    <a:cubicBezTo>
                      <a:pt x="16391" y="9499"/>
                      <a:pt x="16116" y="9023"/>
                      <a:pt x="15765" y="8823"/>
                    </a:cubicBezTo>
                    <a:lnTo>
                      <a:pt x="15765" y="8823"/>
                    </a:lnTo>
                    <a:lnTo>
                      <a:pt x="652" y="101"/>
                    </a:lnTo>
                    <a:cubicBezTo>
                      <a:pt x="552" y="26"/>
                      <a:pt x="451" y="1"/>
                      <a:pt x="376" y="1"/>
                    </a:cubicBezTo>
                    <a:lnTo>
                      <a:pt x="376" y="1"/>
                    </a:lnTo>
                    <a:cubicBezTo>
                      <a:pt x="176" y="1"/>
                      <a:pt x="25" y="176"/>
                      <a:pt x="25" y="452"/>
                    </a:cubicBezTo>
                    <a:moveTo>
                      <a:pt x="6191" y="9825"/>
                    </a:moveTo>
                    <a:lnTo>
                      <a:pt x="6216" y="6492"/>
                    </a:lnTo>
                    <a:lnTo>
                      <a:pt x="8722" y="9625"/>
                    </a:lnTo>
                    <a:lnTo>
                      <a:pt x="11253" y="12758"/>
                    </a:lnTo>
                    <a:lnTo>
                      <a:pt x="8722" y="12958"/>
                    </a:lnTo>
                    <a:lnTo>
                      <a:pt x="6191" y="13184"/>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9"/>
              <p:cNvSpPr/>
              <p:nvPr/>
            </p:nvSpPr>
            <p:spPr>
              <a:xfrm>
                <a:off x="2983059" y="3580992"/>
                <a:ext cx="100141" cy="132354"/>
              </a:xfrm>
              <a:custGeom>
                <a:avLst/>
                <a:gdLst/>
                <a:ahLst/>
                <a:cxnLst/>
                <a:rect l="l" t="t" r="r" b="b"/>
                <a:pathLst>
                  <a:path w="5064" h="6693" extrusionOk="0">
                    <a:moveTo>
                      <a:pt x="26" y="1"/>
                    </a:moveTo>
                    <a:lnTo>
                      <a:pt x="1" y="3334"/>
                    </a:lnTo>
                    <a:lnTo>
                      <a:pt x="1" y="6693"/>
                    </a:lnTo>
                    <a:lnTo>
                      <a:pt x="2532" y="6467"/>
                    </a:lnTo>
                    <a:lnTo>
                      <a:pt x="5063" y="6267"/>
                    </a:lnTo>
                    <a:lnTo>
                      <a:pt x="2532" y="3134"/>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47" name="Google Shape;1147;p49"/>
            <p:cNvCxnSpPr/>
            <p:nvPr/>
          </p:nvCxnSpPr>
          <p:spPr>
            <a:xfrm>
              <a:off x="2461500" y="3333075"/>
              <a:ext cx="0" cy="347100"/>
            </a:xfrm>
            <a:prstGeom prst="straightConnector1">
              <a:avLst/>
            </a:prstGeom>
            <a:noFill/>
            <a:ln w="19050" cap="flat" cmpd="sng">
              <a:solidFill>
                <a:schemeClr val="accent6"/>
              </a:solidFill>
              <a:prstDash val="dash"/>
              <a:round/>
              <a:headEnd type="none" w="med" len="med"/>
              <a:tailEnd type="oval" w="med" len="med"/>
            </a:ln>
          </p:spPr>
        </p:cxnSp>
      </p:grpSp>
      <p:grpSp>
        <p:nvGrpSpPr>
          <p:cNvPr id="1148" name="Google Shape;1148;p49"/>
          <p:cNvGrpSpPr/>
          <p:nvPr/>
        </p:nvGrpSpPr>
        <p:grpSpPr>
          <a:xfrm>
            <a:off x="4653955" y="2344500"/>
            <a:ext cx="1248521" cy="1328088"/>
            <a:chOff x="4653955" y="2344500"/>
            <a:chExt cx="1248521" cy="1328088"/>
          </a:xfrm>
        </p:grpSpPr>
        <p:grpSp>
          <p:nvGrpSpPr>
            <p:cNvPr id="1149" name="Google Shape;1149;p49"/>
            <p:cNvGrpSpPr/>
            <p:nvPr/>
          </p:nvGrpSpPr>
          <p:grpSpPr>
            <a:xfrm>
              <a:off x="4653955" y="2344500"/>
              <a:ext cx="1248521" cy="1281779"/>
              <a:chOff x="3466342" y="1278175"/>
              <a:chExt cx="1248521" cy="1281779"/>
            </a:xfrm>
          </p:grpSpPr>
          <p:sp>
            <p:nvSpPr>
              <p:cNvPr id="1150" name="Google Shape;1150;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5" name="Google Shape;1155;p49"/>
            <p:cNvGrpSpPr/>
            <p:nvPr/>
          </p:nvGrpSpPr>
          <p:grpSpPr>
            <a:xfrm>
              <a:off x="5001920" y="2711648"/>
              <a:ext cx="379116" cy="456565"/>
              <a:chOff x="1580907" y="3472185"/>
              <a:chExt cx="379116" cy="456565"/>
            </a:xfrm>
          </p:grpSpPr>
          <p:sp>
            <p:nvSpPr>
              <p:cNvPr id="1156" name="Google Shape;1156;p49"/>
              <p:cNvSpPr/>
              <p:nvPr/>
            </p:nvSpPr>
            <p:spPr>
              <a:xfrm>
                <a:off x="1611125" y="3655843"/>
                <a:ext cx="57525" cy="56517"/>
              </a:xfrm>
              <a:custGeom>
                <a:avLst/>
                <a:gdLst/>
                <a:ahLst/>
                <a:cxnLst/>
                <a:rect l="l" t="t" r="r" b="b"/>
                <a:pathLst>
                  <a:path w="2909" h="2858" extrusionOk="0">
                    <a:moveTo>
                      <a:pt x="1830" y="0"/>
                    </a:moveTo>
                    <a:lnTo>
                      <a:pt x="226" y="953"/>
                    </a:lnTo>
                    <a:cubicBezTo>
                      <a:pt x="176" y="978"/>
                      <a:pt x="126" y="1003"/>
                      <a:pt x="101" y="1053"/>
                    </a:cubicBezTo>
                    <a:cubicBezTo>
                      <a:pt x="101" y="1078"/>
                      <a:pt x="101" y="1078"/>
                      <a:pt x="76" y="1078"/>
                    </a:cubicBezTo>
                    <a:cubicBezTo>
                      <a:pt x="76" y="1103"/>
                      <a:pt x="76" y="1103"/>
                      <a:pt x="51" y="1128"/>
                    </a:cubicBezTo>
                    <a:cubicBezTo>
                      <a:pt x="51" y="1153"/>
                      <a:pt x="51" y="1153"/>
                      <a:pt x="51" y="1178"/>
                    </a:cubicBezTo>
                    <a:cubicBezTo>
                      <a:pt x="26" y="1178"/>
                      <a:pt x="26" y="1203"/>
                      <a:pt x="26" y="1203"/>
                    </a:cubicBezTo>
                    <a:cubicBezTo>
                      <a:pt x="26" y="1228"/>
                      <a:pt x="26" y="1228"/>
                      <a:pt x="26" y="1254"/>
                    </a:cubicBezTo>
                    <a:cubicBezTo>
                      <a:pt x="1" y="1279"/>
                      <a:pt x="1" y="1279"/>
                      <a:pt x="1" y="1279"/>
                    </a:cubicBezTo>
                    <a:cubicBezTo>
                      <a:pt x="1" y="1279"/>
                      <a:pt x="1" y="1304"/>
                      <a:pt x="1" y="1304"/>
                    </a:cubicBezTo>
                    <a:cubicBezTo>
                      <a:pt x="1" y="1329"/>
                      <a:pt x="1" y="1329"/>
                      <a:pt x="1" y="1354"/>
                    </a:cubicBezTo>
                    <a:cubicBezTo>
                      <a:pt x="1" y="1354"/>
                      <a:pt x="1" y="1379"/>
                      <a:pt x="1" y="1379"/>
                    </a:cubicBezTo>
                    <a:cubicBezTo>
                      <a:pt x="1" y="1404"/>
                      <a:pt x="1" y="1404"/>
                      <a:pt x="1" y="1429"/>
                    </a:cubicBezTo>
                    <a:cubicBezTo>
                      <a:pt x="1" y="1454"/>
                      <a:pt x="1" y="1454"/>
                      <a:pt x="1" y="1479"/>
                    </a:cubicBezTo>
                    <a:cubicBezTo>
                      <a:pt x="1" y="1479"/>
                      <a:pt x="1" y="1504"/>
                      <a:pt x="1" y="1504"/>
                    </a:cubicBezTo>
                    <a:cubicBezTo>
                      <a:pt x="1" y="1529"/>
                      <a:pt x="1" y="1529"/>
                      <a:pt x="1" y="1554"/>
                    </a:cubicBezTo>
                    <a:cubicBezTo>
                      <a:pt x="1" y="1554"/>
                      <a:pt x="1" y="1579"/>
                      <a:pt x="1" y="1579"/>
                    </a:cubicBezTo>
                    <a:lnTo>
                      <a:pt x="1" y="1604"/>
                    </a:lnTo>
                    <a:cubicBezTo>
                      <a:pt x="1" y="1604"/>
                      <a:pt x="1" y="1604"/>
                      <a:pt x="1" y="1629"/>
                    </a:cubicBezTo>
                    <a:lnTo>
                      <a:pt x="26" y="1629"/>
                    </a:lnTo>
                    <a:cubicBezTo>
                      <a:pt x="26" y="1629"/>
                      <a:pt x="26" y="1655"/>
                      <a:pt x="26" y="1655"/>
                    </a:cubicBezTo>
                    <a:cubicBezTo>
                      <a:pt x="26" y="1680"/>
                      <a:pt x="26" y="1705"/>
                      <a:pt x="26" y="1705"/>
                    </a:cubicBezTo>
                    <a:cubicBezTo>
                      <a:pt x="26" y="1730"/>
                      <a:pt x="26" y="1730"/>
                      <a:pt x="26" y="1755"/>
                    </a:cubicBezTo>
                    <a:cubicBezTo>
                      <a:pt x="51" y="1755"/>
                      <a:pt x="51" y="1780"/>
                      <a:pt x="51" y="1780"/>
                    </a:cubicBezTo>
                    <a:cubicBezTo>
                      <a:pt x="51" y="1780"/>
                      <a:pt x="51" y="1805"/>
                      <a:pt x="51" y="1805"/>
                    </a:cubicBezTo>
                    <a:cubicBezTo>
                      <a:pt x="51" y="1805"/>
                      <a:pt x="51" y="1805"/>
                      <a:pt x="51" y="1830"/>
                    </a:cubicBezTo>
                    <a:cubicBezTo>
                      <a:pt x="51" y="1830"/>
                      <a:pt x="76" y="1855"/>
                      <a:pt x="76" y="1855"/>
                    </a:cubicBezTo>
                    <a:cubicBezTo>
                      <a:pt x="76" y="1880"/>
                      <a:pt x="76" y="1880"/>
                      <a:pt x="76" y="1905"/>
                    </a:cubicBezTo>
                    <a:lnTo>
                      <a:pt x="101" y="1930"/>
                    </a:lnTo>
                    <a:cubicBezTo>
                      <a:pt x="101" y="1930"/>
                      <a:pt x="101" y="1955"/>
                      <a:pt x="101" y="1955"/>
                    </a:cubicBezTo>
                    <a:lnTo>
                      <a:pt x="126" y="1980"/>
                    </a:lnTo>
                    <a:cubicBezTo>
                      <a:pt x="126" y="2005"/>
                      <a:pt x="126" y="2005"/>
                      <a:pt x="126" y="2005"/>
                    </a:cubicBezTo>
                    <a:cubicBezTo>
                      <a:pt x="126" y="2005"/>
                      <a:pt x="126" y="2030"/>
                      <a:pt x="151" y="2030"/>
                    </a:cubicBezTo>
                    <a:cubicBezTo>
                      <a:pt x="151" y="2056"/>
                      <a:pt x="151" y="2056"/>
                      <a:pt x="151" y="2081"/>
                    </a:cubicBezTo>
                    <a:cubicBezTo>
                      <a:pt x="176" y="2081"/>
                      <a:pt x="176" y="2106"/>
                      <a:pt x="176" y="2131"/>
                    </a:cubicBezTo>
                    <a:cubicBezTo>
                      <a:pt x="201" y="2131"/>
                      <a:pt x="201" y="2156"/>
                      <a:pt x="226" y="2181"/>
                    </a:cubicBezTo>
                    <a:cubicBezTo>
                      <a:pt x="251" y="2231"/>
                      <a:pt x="277" y="2256"/>
                      <a:pt x="277" y="2281"/>
                    </a:cubicBezTo>
                    <a:cubicBezTo>
                      <a:pt x="302" y="2306"/>
                      <a:pt x="327" y="2331"/>
                      <a:pt x="327" y="2356"/>
                    </a:cubicBezTo>
                    <a:cubicBezTo>
                      <a:pt x="352" y="2356"/>
                      <a:pt x="352" y="2381"/>
                      <a:pt x="352" y="2381"/>
                    </a:cubicBezTo>
                    <a:cubicBezTo>
                      <a:pt x="377" y="2406"/>
                      <a:pt x="377" y="2406"/>
                      <a:pt x="377" y="2431"/>
                    </a:cubicBezTo>
                    <a:cubicBezTo>
                      <a:pt x="402" y="2431"/>
                      <a:pt x="402" y="2457"/>
                      <a:pt x="427" y="2457"/>
                    </a:cubicBezTo>
                    <a:cubicBezTo>
                      <a:pt x="427" y="2457"/>
                      <a:pt x="427" y="2482"/>
                      <a:pt x="452" y="2482"/>
                    </a:cubicBezTo>
                    <a:cubicBezTo>
                      <a:pt x="452" y="2507"/>
                      <a:pt x="452" y="2507"/>
                      <a:pt x="452" y="2507"/>
                    </a:cubicBezTo>
                    <a:cubicBezTo>
                      <a:pt x="477" y="2507"/>
                      <a:pt x="477" y="2507"/>
                      <a:pt x="477" y="2532"/>
                    </a:cubicBezTo>
                    <a:lnTo>
                      <a:pt x="502" y="2557"/>
                    </a:lnTo>
                    <a:cubicBezTo>
                      <a:pt x="502" y="2557"/>
                      <a:pt x="527" y="2582"/>
                      <a:pt x="527" y="2582"/>
                    </a:cubicBezTo>
                    <a:cubicBezTo>
                      <a:pt x="552" y="2582"/>
                      <a:pt x="552" y="2607"/>
                      <a:pt x="577" y="2607"/>
                    </a:cubicBezTo>
                    <a:cubicBezTo>
                      <a:pt x="577" y="2607"/>
                      <a:pt x="602" y="2632"/>
                      <a:pt x="602" y="2632"/>
                    </a:cubicBezTo>
                    <a:cubicBezTo>
                      <a:pt x="602" y="2657"/>
                      <a:pt x="627" y="2657"/>
                      <a:pt x="627" y="2657"/>
                    </a:cubicBezTo>
                    <a:cubicBezTo>
                      <a:pt x="652" y="2682"/>
                      <a:pt x="652" y="2682"/>
                      <a:pt x="678" y="2682"/>
                    </a:cubicBezTo>
                    <a:cubicBezTo>
                      <a:pt x="678" y="2707"/>
                      <a:pt x="703" y="2707"/>
                      <a:pt x="703" y="2707"/>
                    </a:cubicBezTo>
                    <a:cubicBezTo>
                      <a:pt x="728" y="2732"/>
                      <a:pt x="728" y="2732"/>
                      <a:pt x="753" y="2732"/>
                    </a:cubicBezTo>
                    <a:cubicBezTo>
                      <a:pt x="753" y="2757"/>
                      <a:pt x="778" y="2757"/>
                      <a:pt x="778" y="2757"/>
                    </a:cubicBezTo>
                    <a:cubicBezTo>
                      <a:pt x="803" y="2757"/>
                      <a:pt x="803" y="2757"/>
                      <a:pt x="803" y="2782"/>
                    </a:cubicBezTo>
                    <a:lnTo>
                      <a:pt x="853" y="2782"/>
                    </a:lnTo>
                    <a:cubicBezTo>
                      <a:pt x="853" y="2782"/>
                      <a:pt x="878" y="2807"/>
                      <a:pt x="878" y="2807"/>
                    </a:cubicBezTo>
                    <a:lnTo>
                      <a:pt x="903" y="2807"/>
                    </a:lnTo>
                    <a:cubicBezTo>
                      <a:pt x="928" y="2807"/>
                      <a:pt x="928" y="2807"/>
                      <a:pt x="928" y="2832"/>
                    </a:cubicBezTo>
                    <a:lnTo>
                      <a:pt x="1053" y="2832"/>
                    </a:lnTo>
                    <a:cubicBezTo>
                      <a:pt x="1079" y="2832"/>
                      <a:pt x="1079" y="2858"/>
                      <a:pt x="1104" y="2858"/>
                    </a:cubicBezTo>
                    <a:cubicBezTo>
                      <a:pt x="1104" y="2858"/>
                      <a:pt x="1129" y="2832"/>
                      <a:pt x="1129" y="2832"/>
                    </a:cubicBezTo>
                    <a:lnTo>
                      <a:pt x="1229" y="2832"/>
                    </a:lnTo>
                    <a:cubicBezTo>
                      <a:pt x="1254" y="2807"/>
                      <a:pt x="1279" y="2807"/>
                      <a:pt x="1279" y="2807"/>
                    </a:cubicBezTo>
                    <a:lnTo>
                      <a:pt x="2908" y="1855"/>
                    </a:lnTo>
                    <a:lnTo>
                      <a:pt x="2908" y="1855"/>
                    </a:lnTo>
                    <a:cubicBezTo>
                      <a:pt x="2858" y="1880"/>
                      <a:pt x="2808" y="1905"/>
                      <a:pt x="2783" y="1905"/>
                    </a:cubicBezTo>
                    <a:lnTo>
                      <a:pt x="2658" y="1905"/>
                    </a:lnTo>
                    <a:cubicBezTo>
                      <a:pt x="2607" y="1905"/>
                      <a:pt x="2557" y="1880"/>
                      <a:pt x="2507" y="1880"/>
                    </a:cubicBezTo>
                    <a:cubicBezTo>
                      <a:pt x="2457" y="1855"/>
                      <a:pt x="2407" y="1830"/>
                      <a:pt x="2357" y="1805"/>
                    </a:cubicBezTo>
                    <a:cubicBezTo>
                      <a:pt x="2307" y="1780"/>
                      <a:pt x="2257" y="1730"/>
                      <a:pt x="2206" y="1705"/>
                    </a:cubicBezTo>
                    <a:cubicBezTo>
                      <a:pt x="2156" y="1655"/>
                      <a:pt x="2106" y="1629"/>
                      <a:pt x="2081" y="1579"/>
                    </a:cubicBezTo>
                    <a:lnTo>
                      <a:pt x="2056" y="1579"/>
                    </a:lnTo>
                    <a:cubicBezTo>
                      <a:pt x="2031" y="1529"/>
                      <a:pt x="1981" y="1479"/>
                      <a:pt x="1931" y="1429"/>
                    </a:cubicBezTo>
                    <a:cubicBezTo>
                      <a:pt x="1906" y="1354"/>
                      <a:pt x="1855" y="1304"/>
                      <a:pt x="1830" y="1254"/>
                    </a:cubicBezTo>
                    <a:cubicBezTo>
                      <a:pt x="1780" y="1178"/>
                      <a:pt x="1755" y="1128"/>
                      <a:pt x="1730" y="1053"/>
                    </a:cubicBezTo>
                    <a:cubicBezTo>
                      <a:pt x="1705" y="1003"/>
                      <a:pt x="1680" y="928"/>
                      <a:pt x="1655" y="878"/>
                    </a:cubicBezTo>
                    <a:cubicBezTo>
                      <a:pt x="1655" y="802"/>
                      <a:pt x="1630" y="752"/>
                      <a:pt x="1630" y="677"/>
                    </a:cubicBezTo>
                    <a:cubicBezTo>
                      <a:pt x="1605" y="627"/>
                      <a:pt x="1605" y="552"/>
                      <a:pt x="1605" y="502"/>
                    </a:cubicBezTo>
                    <a:cubicBezTo>
                      <a:pt x="1605" y="426"/>
                      <a:pt x="1605" y="376"/>
                      <a:pt x="1630" y="326"/>
                    </a:cubicBezTo>
                    <a:cubicBezTo>
                      <a:pt x="1630" y="276"/>
                      <a:pt x="1655" y="251"/>
                      <a:pt x="1655" y="201"/>
                    </a:cubicBezTo>
                    <a:cubicBezTo>
                      <a:pt x="1680" y="176"/>
                      <a:pt x="1705" y="151"/>
                      <a:pt x="1705" y="126"/>
                    </a:cubicBezTo>
                    <a:cubicBezTo>
                      <a:pt x="1730" y="76"/>
                      <a:pt x="1780" y="51"/>
                      <a:pt x="1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49"/>
              <p:cNvSpPr/>
              <p:nvPr/>
            </p:nvSpPr>
            <p:spPr>
              <a:xfrm>
                <a:off x="1636418" y="3692528"/>
                <a:ext cx="32233" cy="18846"/>
              </a:xfrm>
              <a:custGeom>
                <a:avLst/>
                <a:gdLst/>
                <a:ahLst/>
                <a:cxnLst/>
                <a:rect l="l" t="t" r="r" b="b"/>
                <a:pathLst>
                  <a:path w="1630" h="953" extrusionOk="0">
                    <a:moveTo>
                      <a:pt x="1629" y="0"/>
                    </a:moveTo>
                    <a:lnTo>
                      <a:pt x="25" y="927"/>
                    </a:lnTo>
                    <a:cubicBezTo>
                      <a:pt x="25" y="927"/>
                      <a:pt x="25" y="927"/>
                      <a:pt x="0" y="952"/>
                    </a:cubicBezTo>
                    <a:lnTo>
                      <a:pt x="1629"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49"/>
              <p:cNvSpPr/>
              <p:nvPr/>
            </p:nvSpPr>
            <p:spPr>
              <a:xfrm>
                <a:off x="1580907" y="3518559"/>
                <a:ext cx="98143" cy="250292"/>
              </a:xfrm>
              <a:custGeom>
                <a:avLst/>
                <a:gdLst/>
                <a:ahLst/>
                <a:cxnLst/>
                <a:rect l="l" t="t" r="r" b="b"/>
                <a:pathLst>
                  <a:path w="4963" h="12657" extrusionOk="0">
                    <a:moveTo>
                      <a:pt x="251" y="50"/>
                    </a:moveTo>
                    <a:cubicBezTo>
                      <a:pt x="100" y="125"/>
                      <a:pt x="25" y="301"/>
                      <a:pt x="25" y="526"/>
                    </a:cubicBezTo>
                    <a:lnTo>
                      <a:pt x="25" y="526"/>
                    </a:lnTo>
                    <a:lnTo>
                      <a:pt x="0" y="9248"/>
                    </a:lnTo>
                    <a:cubicBezTo>
                      <a:pt x="0" y="9474"/>
                      <a:pt x="75" y="9724"/>
                      <a:pt x="226" y="9975"/>
                    </a:cubicBezTo>
                    <a:lnTo>
                      <a:pt x="226" y="9975"/>
                    </a:lnTo>
                    <a:cubicBezTo>
                      <a:pt x="376" y="10251"/>
                      <a:pt x="551" y="10426"/>
                      <a:pt x="752" y="10551"/>
                    </a:cubicBezTo>
                    <a:lnTo>
                      <a:pt x="752" y="10551"/>
                    </a:lnTo>
                    <a:lnTo>
                      <a:pt x="4160" y="12531"/>
                    </a:lnTo>
                    <a:cubicBezTo>
                      <a:pt x="4386" y="12632"/>
                      <a:pt x="4561" y="12657"/>
                      <a:pt x="4712" y="12556"/>
                    </a:cubicBezTo>
                    <a:lnTo>
                      <a:pt x="4712" y="12556"/>
                    </a:lnTo>
                    <a:cubicBezTo>
                      <a:pt x="4862" y="12481"/>
                      <a:pt x="4937" y="12331"/>
                      <a:pt x="4937" y="12080"/>
                    </a:cubicBezTo>
                    <a:lnTo>
                      <a:pt x="4937" y="12080"/>
                    </a:lnTo>
                    <a:lnTo>
                      <a:pt x="4962" y="3383"/>
                    </a:lnTo>
                    <a:cubicBezTo>
                      <a:pt x="4962" y="3133"/>
                      <a:pt x="4887" y="2882"/>
                      <a:pt x="4737" y="2632"/>
                    </a:cubicBezTo>
                    <a:lnTo>
                      <a:pt x="4737" y="2632"/>
                    </a:lnTo>
                    <a:cubicBezTo>
                      <a:pt x="4587" y="2381"/>
                      <a:pt x="4411" y="2180"/>
                      <a:pt x="4211" y="2055"/>
                    </a:cubicBezTo>
                    <a:lnTo>
                      <a:pt x="4211" y="2055"/>
                    </a:lnTo>
                    <a:lnTo>
                      <a:pt x="802" y="100"/>
                    </a:lnTo>
                    <a:cubicBezTo>
                      <a:pt x="677" y="25"/>
                      <a:pt x="551" y="0"/>
                      <a:pt x="451" y="0"/>
                    </a:cubicBezTo>
                    <a:lnTo>
                      <a:pt x="451" y="0"/>
                    </a:lnTo>
                    <a:cubicBezTo>
                      <a:pt x="376" y="0"/>
                      <a:pt x="326" y="0"/>
                      <a:pt x="251" y="50"/>
                    </a:cubicBezTo>
                    <a:moveTo>
                      <a:pt x="2281" y="9674"/>
                    </a:moveTo>
                    <a:cubicBezTo>
                      <a:pt x="2080" y="9549"/>
                      <a:pt x="1880" y="9373"/>
                      <a:pt x="1754" y="9123"/>
                    </a:cubicBezTo>
                    <a:lnTo>
                      <a:pt x="1754" y="9123"/>
                    </a:lnTo>
                    <a:cubicBezTo>
                      <a:pt x="1604" y="8872"/>
                      <a:pt x="1529" y="8622"/>
                      <a:pt x="1529" y="8371"/>
                    </a:cubicBezTo>
                    <a:lnTo>
                      <a:pt x="1529" y="8371"/>
                    </a:lnTo>
                    <a:cubicBezTo>
                      <a:pt x="1529" y="8145"/>
                      <a:pt x="1604" y="7970"/>
                      <a:pt x="1754" y="7895"/>
                    </a:cubicBezTo>
                    <a:lnTo>
                      <a:pt x="1754" y="7895"/>
                    </a:lnTo>
                    <a:cubicBezTo>
                      <a:pt x="1905" y="7795"/>
                      <a:pt x="2080" y="7820"/>
                      <a:pt x="2281" y="7945"/>
                    </a:cubicBezTo>
                    <a:lnTo>
                      <a:pt x="2281" y="7945"/>
                    </a:lnTo>
                    <a:cubicBezTo>
                      <a:pt x="2481" y="8045"/>
                      <a:pt x="2682" y="8246"/>
                      <a:pt x="2807" y="8496"/>
                    </a:cubicBezTo>
                    <a:lnTo>
                      <a:pt x="2807" y="8496"/>
                    </a:lnTo>
                    <a:cubicBezTo>
                      <a:pt x="2957" y="8772"/>
                      <a:pt x="3033" y="9023"/>
                      <a:pt x="3033" y="9248"/>
                    </a:cubicBezTo>
                    <a:lnTo>
                      <a:pt x="3033" y="9248"/>
                    </a:lnTo>
                    <a:cubicBezTo>
                      <a:pt x="3033" y="9499"/>
                      <a:pt x="2957" y="9649"/>
                      <a:pt x="2807" y="9749"/>
                    </a:cubicBezTo>
                    <a:lnTo>
                      <a:pt x="2807" y="9749"/>
                    </a:lnTo>
                    <a:cubicBezTo>
                      <a:pt x="2757" y="9774"/>
                      <a:pt x="2682" y="9800"/>
                      <a:pt x="2607" y="9800"/>
                    </a:cubicBezTo>
                    <a:lnTo>
                      <a:pt x="2607" y="9800"/>
                    </a:lnTo>
                    <a:cubicBezTo>
                      <a:pt x="2506" y="9800"/>
                      <a:pt x="2406" y="9749"/>
                      <a:pt x="2281" y="9674"/>
                    </a:cubicBezTo>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49"/>
              <p:cNvSpPr/>
              <p:nvPr/>
            </p:nvSpPr>
            <p:spPr>
              <a:xfrm>
                <a:off x="1696837" y="3472185"/>
                <a:ext cx="263185" cy="456565"/>
              </a:xfrm>
              <a:custGeom>
                <a:avLst/>
                <a:gdLst/>
                <a:ahLst/>
                <a:cxnLst/>
                <a:rect l="l" t="t" r="r" b="b"/>
                <a:pathLst>
                  <a:path w="13309" h="23088" extrusionOk="0">
                    <a:moveTo>
                      <a:pt x="5790" y="0"/>
                    </a:moveTo>
                    <a:cubicBezTo>
                      <a:pt x="5715" y="0"/>
                      <a:pt x="5664" y="25"/>
                      <a:pt x="5589" y="50"/>
                    </a:cubicBezTo>
                    <a:cubicBezTo>
                      <a:pt x="5439" y="150"/>
                      <a:pt x="5289" y="301"/>
                      <a:pt x="5188" y="501"/>
                    </a:cubicBezTo>
                    <a:cubicBezTo>
                      <a:pt x="5063" y="702"/>
                      <a:pt x="4988" y="902"/>
                      <a:pt x="4963" y="1078"/>
                    </a:cubicBezTo>
                    <a:cubicBezTo>
                      <a:pt x="4913" y="1253"/>
                      <a:pt x="4862" y="1504"/>
                      <a:pt x="4812" y="1830"/>
                    </a:cubicBezTo>
                    <a:cubicBezTo>
                      <a:pt x="4737" y="2155"/>
                      <a:pt x="4687" y="2406"/>
                      <a:pt x="4637" y="2556"/>
                    </a:cubicBezTo>
                    <a:cubicBezTo>
                      <a:pt x="4612" y="2707"/>
                      <a:pt x="4537" y="2882"/>
                      <a:pt x="4436" y="3108"/>
                    </a:cubicBezTo>
                    <a:cubicBezTo>
                      <a:pt x="4336" y="3308"/>
                      <a:pt x="4211" y="3459"/>
                      <a:pt x="4060" y="3534"/>
                    </a:cubicBezTo>
                    <a:cubicBezTo>
                      <a:pt x="3810" y="3684"/>
                      <a:pt x="3409" y="4010"/>
                      <a:pt x="2857" y="4486"/>
                    </a:cubicBezTo>
                    <a:cubicBezTo>
                      <a:pt x="2481" y="4837"/>
                      <a:pt x="2080" y="5163"/>
                      <a:pt x="1654" y="5439"/>
                    </a:cubicBezTo>
                    <a:cubicBezTo>
                      <a:pt x="1355" y="5644"/>
                      <a:pt x="1112" y="5752"/>
                      <a:pt x="924" y="5752"/>
                    </a:cubicBezTo>
                    <a:cubicBezTo>
                      <a:pt x="860" y="5752"/>
                      <a:pt x="803" y="5740"/>
                      <a:pt x="752" y="5714"/>
                    </a:cubicBezTo>
                    <a:cubicBezTo>
                      <a:pt x="652" y="5664"/>
                      <a:pt x="558" y="5639"/>
                      <a:pt x="473" y="5639"/>
                    </a:cubicBezTo>
                    <a:cubicBezTo>
                      <a:pt x="389" y="5639"/>
                      <a:pt x="314" y="5664"/>
                      <a:pt x="251" y="5714"/>
                    </a:cubicBezTo>
                    <a:cubicBezTo>
                      <a:pt x="101" y="5790"/>
                      <a:pt x="25" y="5940"/>
                      <a:pt x="25" y="6165"/>
                    </a:cubicBezTo>
                    <a:lnTo>
                      <a:pt x="0" y="14912"/>
                    </a:lnTo>
                    <a:cubicBezTo>
                      <a:pt x="0" y="15138"/>
                      <a:pt x="75" y="15389"/>
                      <a:pt x="226" y="15639"/>
                    </a:cubicBezTo>
                    <a:cubicBezTo>
                      <a:pt x="376" y="15890"/>
                      <a:pt x="552" y="16090"/>
                      <a:pt x="752" y="16216"/>
                    </a:cubicBezTo>
                    <a:cubicBezTo>
                      <a:pt x="1028" y="16391"/>
                      <a:pt x="1654" y="16942"/>
                      <a:pt x="2632" y="17895"/>
                    </a:cubicBezTo>
                    <a:cubicBezTo>
                      <a:pt x="3233" y="18471"/>
                      <a:pt x="3710" y="18922"/>
                      <a:pt x="4060" y="19248"/>
                    </a:cubicBezTo>
                    <a:cubicBezTo>
                      <a:pt x="4411" y="19574"/>
                      <a:pt x="4888" y="19975"/>
                      <a:pt x="5489" y="20476"/>
                    </a:cubicBezTo>
                    <a:cubicBezTo>
                      <a:pt x="6116" y="20978"/>
                      <a:pt x="6692" y="21379"/>
                      <a:pt x="7193" y="21679"/>
                    </a:cubicBezTo>
                    <a:lnTo>
                      <a:pt x="8722" y="22557"/>
                    </a:lnTo>
                    <a:cubicBezTo>
                      <a:pt x="9350" y="22916"/>
                      <a:pt x="9880" y="23087"/>
                      <a:pt x="10318" y="23087"/>
                    </a:cubicBezTo>
                    <a:cubicBezTo>
                      <a:pt x="10613" y="23087"/>
                      <a:pt x="10866" y="23009"/>
                      <a:pt x="11078" y="22857"/>
                    </a:cubicBezTo>
                    <a:cubicBezTo>
                      <a:pt x="11529" y="22481"/>
                      <a:pt x="11730" y="21780"/>
                      <a:pt x="11654" y="20727"/>
                    </a:cubicBezTo>
                    <a:cubicBezTo>
                      <a:pt x="11955" y="20552"/>
                      <a:pt x="12181" y="20251"/>
                      <a:pt x="12306" y="19800"/>
                    </a:cubicBezTo>
                    <a:cubicBezTo>
                      <a:pt x="12431" y="19323"/>
                      <a:pt x="12431" y="18797"/>
                      <a:pt x="12306" y="18221"/>
                    </a:cubicBezTo>
                    <a:cubicBezTo>
                      <a:pt x="12657" y="17870"/>
                      <a:pt x="12832" y="17343"/>
                      <a:pt x="12807" y="16642"/>
                    </a:cubicBezTo>
                    <a:cubicBezTo>
                      <a:pt x="12807" y="16341"/>
                      <a:pt x="12757" y="15965"/>
                      <a:pt x="12657" y="15514"/>
                    </a:cubicBezTo>
                    <a:cubicBezTo>
                      <a:pt x="13083" y="15188"/>
                      <a:pt x="13309" y="14637"/>
                      <a:pt x="13309" y="13860"/>
                    </a:cubicBezTo>
                    <a:cubicBezTo>
                      <a:pt x="13309" y="13133"/>
                      <a:pt x="13083" y="12406"/>
                      <a:pt x="12632" y="11629"/>
                    </a:cubicBezTo>
                    <a:cubicBezTo>
                      <a:pt x="12181" y="10852"/>
                      <a:pt x="11654" y="10276"/>
                      <a:pt x="11028" y="9925"/>
                    </a:cubicBezTo>
                    <a:lnTo>
                      <a:pt x="7745" y="8020"/>
                    </a:lnTo>
                    <a:cubicBezTo>
                      <a:pt x="7795" y="7920"/>
                      <a:pt x="7820" y="7820"/>
                      <a:pt x="7845" y="7744"/>
                    </a:cubicBezTo>
                    <a:cubicBezTo>
                      <a:pt x="7870" y="7694"/>
                      <a:pt x="7920" y="7619"/>
                      <a:pt x="7970" y="7544"/>
                    </a:cubicBezTo>
                    <a:cubicBezTo>
                      <a:pt x="8045" y="7444"/>
                      <a:pt x="8070" y="7394"/>
                      <a:pt x="8096" y="7343"/>
                    </a:cubicBezTo>
                    <a:cubicBezTo>
                      <a:pt x="8246" y="7143"/>
                      <a:pt x="8346" y="6942"/>
                      <a:pt x="8421" y="6792"/>
                    </a:cubicBezTo>
                    <a:cubicBezTo>
                      <a:pt x="8497" y="6617"/>
                      <a:pt x="8572" y="6391"/>
                      <a:pt x="8647" y="6090"/>
                    </a:cubicBezTo>
                    <a:cubicBezTo>
                      <a:pt x="8722" y="5790"/>
                      <a:pt x="8772" y="5464"/>
                      <a:pt x="8772" y="5113"/>
                    </a:cubicBezTo>
                    <a:cubicBezTo>
                      <a:pt x="8772" y="4912"/>
                      <a:pt x="8772" y="4737"/>
                      <a:pt x="8772" y="4587"/>
                    </a:cubicBezTo>
                    <a:cubicBezTo>
                      <a:pt x="8772" y="4461"/>
                      <a:pt x="8747" y="4236"/>
                      <a:pt x="8697" y="3935"/>
                    </a:cubicBezTo>
                    <a:cubicBezTo>
                      <a:pt x="8672" y="3659"/>
                      <a:pt x="8622" y="3384"/>
                      <a:pt x="8572" y="3183"/>
                    </a:cubicBezTo>
                    <a:cubicBezTo>
                      <a:pt x="8497" y="2957"/>
                      <a:pt x="8421" y="2707"/>
                      <a:pt x="8296" y="2406"/>
                    </a:cubicBezTo>
                    <a:cubicBezTo>
                      <a:pt x="8146" y="2105"/>
                      <a:pt x="7995" y="1830"/>
                      <a:pt x="7820" y="1579"/>
                    </a:cubicBezTo>
                    <a:cubicBezTo>
                      <a:pt x="7619" y="1328"/>
                      <a:pt x="7394" y="1078"/>
                      <a:pt x="7093" y="802"/>
                    </a:cubicBezTo>
                    <a:cubicBezTo>
                      <a:pt x="6817" y="551"/>
                      <a:pt x="6492" y="326"/>
                      <a:pt x="6116" y="100"/>
                    </a:cubicBezTo>
                    <a:cubicBezTo>
                      <a:pt x="6015" y="50"/>
                      <a:pt x="5890" y="0"/>
                      <a:pt x="5790"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60" name="Google Shape;1160;p49"/>
            <p:cNvCxnSpPr/>
            <p:nvPr/>
          </p:nvCxnSpPr>
          <p:spPr>
            <a:xfrm>
              <a:off x="5091350" y="3325488"/>
              <a:ext cx="0" cy="347100"/>
            </a:xfrm>
            <a:prstGeom prst="straightConnector1">
              <a:avLst/>
            </a:prstGeom>
            <a:noFill/>
            <a:ln w="19050" cap="flat" cmpd="sng">
              <a:solidFill>
                <a:schemeClr val="accent6"/>
              </a:solidFill>
              <a:prstDash val="dash"/>
              <a:round/>
              <a:headEnd type="none" w="med" len="med"/>
              <a:tailEnd type="oval" w="med" len="med"/>
            </a:ln>
          </p:spPr>
        </p:cxnSp>
      </p:grpSp>
      <p:grpSp>
        <p:nvGrpSpPr>
          <p:cNvPr id="1161" name="Google Shape;1161;p49"/>
          <p:cNvGrpSpPr/>
          <p:nvPr/>
        </p:nvGrpSpPr>
        <p:grpSpPr>
          <a:xfrm>
            <a:off x="7419442" y="2336913"/>
            <a:ext cx="1248521" cy="1343263"/>
            <a:chOff x="7419442" y="2336913"/>
            <a:chExt cx="1248521" cy="1343263"/>
          </a:xfrm>
        </p:grpSpPr>
        <p:grpSp>
          <p:nvGrpSpPr>
            <p:cNvPr id="1162" name="Google Shape;1162;p49"/>
            <p:cNvGrpSpPr/>
            <p:nvPr/>
          </p:nvGrpSpPr>
          <p:grpSpPr>
            <a:xfrm>
              <a:off x="7419442" y="2336913"/>
              <a:ext cx="1248521" cy="1281779"/>
              <a:chOff x="3466342" y="1278175"/>
              <a:chExt cx="1248521" cy="1281779"/>
            </a:xfrm>
          </p:grpSpPr>
          <p:sp>
            <p:nvSpPr>
              <p:cNvPr id="1163" name="Google Shape;1163;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68" name="Google Shape;1168;p49"/>
            <p:cNvGrpSpPr/>
            <p:nvPr/>
          </p:nvGrpSpPr>
          <p:grpSpPr>
            <a:xfrm>
              <a:off x="7794146" y="2711707"/>
              <a:ext cx="284009" cy="491551"/>
              <a:chOff x="457196" y="3472970"/>
              <a:chExt cx="284009" cy="491551"/>
            </a:xfrm>
          </p:grpSpPr>
          <p:sp>
            <p:nvSpPr>
              <p:cNvPr id="1169" name="Google Shape;1169;p49"/>
              <p:cNvSpPr/>
              <p:nvPr/>
            </p:nvSpPr>
            <p:spPr>
              <a:xfrm>
                <a:off x="524600" y="3848501"/>
                <a:ext cx="149202" cy="116020"/>
              </a:xfrm>
              <a:custGeom>
                <a:avLst/>
                <a:gdLst/>
                <a:ahLst/>
                <a:cxnLst/>
                <a:rect l="l" t="t" r="r" b="b"/>
                <a:pathLst>
                  <a:path w="7545" h="5867" extrusionOk="0">
                    <a:moveTo>
                      <a:pt x="1" y="1"/>
                    </a:moveTo>
                    <a:lnTo>
                      <a:pt x="1" y="1"/>
                    </a:lnTo>
                    <a:cubicBezTo>
                      <a:pt x="502" y="2131"/>
                      <a:pt x="1981" y="4311"/>
                      <a:pt x="3760" y="5339"/>
                    </a:cubicBezTo>
                    <a:cubicBezTo>
                      <a:pt x="4396" y="5697"/>
                      <a:pt x="4997" y="5867"/>
                      <a:pt x="5529" y="5867"/>
                    </a:cubicBezTo>
                    <a:cubicBezTo>
                      <a:pt x="6487" y="5867"/>
                      <a:pt x="7223" y="5319"/>
                      <a:pt x="7545" y="4336"/>
                    </a:cubicBezTo>
                    <a:lnTo>
                      <a:pt x="1" y="1"/>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49"/>
              <p:cNvSpPr/>
              <p:nvPr/>
            </p:nvSpPr>
            <p:spPr>
              <a:xfrm>
                <a:off x="457196" y="3472970"/>
                <a:ext cx="284009" cy="433191"/>
              </a:xfrm>
              <a:custGeom>
                <a:avLst/>
                <a:gdLst/>
                <a:ahLst/>
                <a:cxnLst/>
                <a:rect l="l" t="t" r="r" b="b"/>
                <a:pathLst>
                  <a:path w="14362" h="21906" extrusionOk="0">
                    <a:moveTo>
                      <a:pt x="4085" y="0"/>
                    </a:moveTo>
                    <a:cubicBezTo>
                      <a:pt x="1880" y="0"/>
                      <a:pt x="301" y="1655"/>
                      <a:pt x="126" y="4512"/>
                    </a:cubicBezTo>
                    <a:cubicBezTo>
                      <a:pt x="0" y="6642"/>
                      <a:pt x="652" y="9048"/>
                      <a:pt x="1780" y="11228"/>
                    </a:cubicBezTo>
                    <a:cubicBezTo>
                      <a:pt x="2882" y="13359"/>
                      <a:pt x="3434" y="15614"/>
                      <a:pt x="3434" y="17569"/>
                    </a:cubicBezTo>
                    <a:lnTo>
                      <a:pt x="10978" y="21905"/>
                    </a:lnTo>
                    <a:cubicBezTo>
                      <a:pt x="10978" y="19900"/>
                      <a:pt x="11604" y="18321"/>
                      <a:pt x="12707" y="17419"/>
                    </a:cubicBezTo>
                    <a:cubicBezTo>
                      <a:pt x="13735" y="16617"/>
                      <a:pt x="14336" y="15163"/>
                      <a:pt x="14361" y="13183"/>
                    </a:cubicBezTo>
                    <a:cubicBezTo>
                      <a:pt x="14361" y="8697"/>
                      <a:pt x="11178" y="3208"/>
                      <a:pt x="7243" y="953"/>
                    </a:cubicBezTo>
                    <a:cubicBezTo>
                      <a:pt x="7093" y="878"/>
                      <a:pt x="6943" y="802"/>
                      <a:pt x="6792" y="727"/>
                    </a:cubicBezTo>
                    <a:cubicBezTo>
                      <a:pt x="5840" y="226"/>
                      <a:pt x="4913" y="0"/>
                      <a:pt x="4085" y="0"/>
                    </a:cubicBez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71" name="Google Shape;1171;p49"/>
            <p:cNvCxnSpPr/>
            <p:nvPr/>
          </p:nvCxnSpPr>
          <p:spPr>
            <a:xfrm>
              <a:off x="7870325" y="3333075"/>
              <a:ext cx="0" cy="347100"/>
            </a:xfrm>
            <a:prstGeom prst="straightConnector1">
              <a:avLst/>
            </a:prstGeom>
            <a:noFill/>
            <a:ln w="19050" cap="flat" cmpd="sng">
              <a:solidFill>
                <a:schemeClr val="accent6"/>
              </a:solidFill>
              <a:prstDash val="dash"/>
              <a:round/>
              <a:headEnd type="none" w="med" len="med"/>
              <a:tailEnd type="oval" w="med" len="med"/>
            </a:ln>
          </p:spPr>
        </p:cxnSp>
      </p:grpSp>
      <p:sp>
        <p:nvSpPr>
          <p:cNvPr id="1172" name="Google Shape;1172;p49"/>
          <p:cNvSpPr txBox="1"/>
          <p:nvPr/>
        </p:nvSpPr>
        <p:spPr>
          <a:xfrm>
            <a:off x="1882113" y="4070438"/>
            <a:ext cx="116850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a:latin typeface="Roboto"/>
                <a:ea typeface="Roboto"/>
                <a:cs typeface="Roboto"/>
                <a:sym typeface="Roboto"/>
              </a:rPr>
              <a:t>Jupiter is the biggest planet of them all</a:t>
            </a:r>
            <a:endParaRPr sz="1200" dirty="0">
              <a:latin typeface="Roboto"/>
              <a:ea typeface="Roboto"/>
              <a:cs typeface="Roboto"/>
              <a:sym typeface="Roboto"/>
            </a:endParaRPr>
          </a:p>
        </p:txBody>
      </p:sp>
      <p:sp>
        <p:nvSpPr>
          <p:cNvPr id="1173" name="Google Shape;1173;p49"/>
          <p:cNvSpPr txBox="1"/>
          <p:nvPr/>
        </p:nvSpPr>
        <p:spPr>
          <a:xfrm>
            <a:off x="3326888" y="2891200"/>
            <a:ext cx="116850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a:latin typeface="Roboto"/>
                <a:ea typeface="Roboto"/>
                <a:cs typeface="Roboto"/>
                <a:sym typeface="Roboto"/>
              </a:rPr>
              <a:t>Saturn is a gas giant and has several rings</a:t>
            </a:r>
            <a:endParaRPr sz="1200" dirty="0">
              <a:latin typeface="Roboto"/>
              <a:ea typeface="Roboto"/>
              <a:cs typeface="Roboto"/>
              <a:sym typeface="Roboto"/>
            </a:endParaRPr>
          </a:p>
        </p:txBody>
      </p:sp>
      <p:sp>
        <p:nvSpPr>
          <p:cNvPr id="1174" name="Google Shape;1174;p49"/>
          <p:cNvSpPr txBox="1"/>
          <p:nvPr/>
        </p:nvSpPr>
        <p:spPr>
          <a:xfrm>
            <a:off x="4541565" y="4076663"/>
            <a:ext cx="116850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a:latin typeface="Roboto"/>
                <a:ea typeface="Roboto"/>
                <a:cs typeface="Roboto"/>
                <a:sym typeface="Roboto"/>
              </a:rPr>
              <a:t>Mars is a cold place. It’s full of iron oxide dust</a:t>
            </a:r>
            <a:endParaRPr sz="1200" dirty="0">
              <a:latin typeface="Roboto"/>
              <a:ea typeface="Roboto"/>
              <a:cs typeface="Roboto"/>
              <a:sym typeface="Roboto"/>
            </a:endParaRPr>
          </a:p>
        </p:txBody>
      </p:sp>
      <p:sp>
        <p:nvSpPr>
          <p:cNvPr id="1175" name="Google Shape;1175;p49"/>
          <p:cNvSpPr txBox="1"/>
          <p:nvPr/>
        </p:nvSpPr>
        <p:spPr>
          <a:xfrm>
            <a:off x="6068857" y="2891200"/>
            <a:ext cx="1168500" cy="668700"/>
          </a:xfrm>
          <a:prstGeom prst="rect">
            <a:avLst/>
          </a:prstGeom>
          <a:noFill/>
          <a:ln>
            <a:noFill/>
          </a:ln>
        </p:spPr>
        <p:txBody>
          <a:bodyPr spcFirstLastPara="1" wrap="square" lIns="0" tIns="6700" rIns="0" bIns="0" anchor="ctr" anchorCtr="0">
            <a:noAutofit/>
          </a:bodyPr>
          <a:lstStyle/>
          <a:p>
            <a:pPr marL="12700" lvl="0" indent="0" algn="ctr" rtl="0">
              <a:spcBef>
                <a:spcPts val="0"/>
              </a:spcBef>
              <a:spcAft>
                <a:spcPts val="0"/>
              </a:spcAft>
              <a:buSzPts val="1100"/>
              <a:buNone/>
            </a:pPr>
            <a:r>
              <a:rPr lang="en" sz="1200">
                <a:solidFill>
                  <a:schemeClr val="dk1"/>
                </a:solidFill>
                <a:latin typeface="Roboto"/>
                <a:ea typeface="Roboto"/>
                <a:cs typeface="Roboto"/>
                <a:sym typeface="Roboto"/>
              </a:rPr>
              <a:t>Venus has a beautiful name, but it’s hot</a:t>
            </a:r>
            <a:endParaRPr sz="1200" dirty="0">
              <a:latin typeface="Roboto"/>
              <a:ea typeface="Roboto"/>
              <a:cs typeface="Roboto"/>
              <a:sym typeface="Roboto"/>
            </a:endParaRPr>
          </a:p>
        </p:txBody>
      </p:sp>
      <p:sp>
        <p:nvSpPr>
          <p:cNvPr id="1176" name="Google Shape;1176;p49"/>
          <p:cNvSpPr txBox="1"/>
          <p:nvPr/>
        </p:nvSpPr>
        <p:spPr>
          <a:xfrm>
            <a:off x="7326875" y="4076663"/>
            <a:ext cx="1168500" cy="6687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SzPts val="1100"/>
              <a:buNone/>
            </a:pPr>
            <a:r>
              <a:rPr lang="en" sz="1200">
                <a:solidFill>
                  <a:schemeClr val="dk1"/>
                </a:solidFill>
                <a:latin typeface="Roboto"/>
                <a:ea typeface="Roboto"/>
                <a:cs typeface="Roboto"/>
                <a:sym typeface="Roboto"/>
              </a:rPr>
              <a:t>Neptune is the farthest planet from the Sun</a:t>
            </a:r>
            <a:endParaRPr sz="1200" dirty="0">
              <a:latin typeface="Roboto"/>
              <a:ea typeface="Roboto"/>
              <a:cs typeface="Roboto"/>
              <a:sym typeface="Roboto"/>
            </a:endParaRPr>
          </a:p>
        </p:txBody>
      </p:sp>
      <p:grpSp>
        <p:nvGrpSpPr>
          <p:cNvPr id="1177" name="Google Shape;1177;p49"/>
          <p:cNvGrpSpPr/>
          <p:nvPr/>
        </p:nvGrpSpPr>
        <p:grpSpPr>
          <a:xfrm>
            <a:off x="533392" y="1131338"/>
            <a:ext cx="1248521" cy="1375563"/>
            <a:chOff x="533392" y="1131338"/>
            <a:chExt cx="1248521" cy="1375563"/>
          </a:xfrm>
        </p:grpSpPr>
        <p:grpSp>
          <p:nvGrpSpPr>
            <p:cNvPr id="1178" name="Google Shape;1178;p49"/>
            <p:cNvGrpSpPr/>
            <p:nvPr/>
          </p:nvGrpSpPr>
          <p:grpSpPr>
            <a:xfrm>
              <a:off x="533392" y="1131338"/>
              <a:ext cx="1248521" cy="1281779"/>
              <a:chOff x="533392" y="1131338"/>
              <a:chExt cx="1248521" cy="1281779"/>
            </a:xfrm>
          </p:grpSpPr>
          <p:grpSp>
            <p:nvGrpSpPr>
              <p:cNvPr id="1179" name="Google Shape;1179;p49"/>
              <p:cNvGrpSpPr/>
              <p:nvPr/>
            </p:nvGrpSpPr>
            <p:grpSpPr>
              <a:xfrm>
                <a:off x="533392" y="1131338"/>
                <a:ext cx="1248521" cy="1281779"/>
                <a:chOff x="3466342" y="1278175"/>
                <a:chExt cx="1248521" cy="1281779"/>
              </a:xfrm>
            </p:grpSpPr>
            <p:sp>
              <p:nvSpPr>
                <p:cNvPr id="1180" name="Google Shape;1180;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5" name="Google Shape;1185;p49"/>
              <p:cNvSpPr/>
              <p:nvPr/>
            </p:nvSpPr>
            <p:spPr>
              <a:xfrm>
                <a:off x="779325" y="1646846"/>
                <a:ext cx="536773" cy="250787"/>
              </a:xfrm>
              <a:custGeom>
                <a:avLst/>
                <a:gdLst/>
                <a:ahLst/>
                <a:cxnLst/>
                <a:rect l="l" t="t" r="r" b="b"/>
                <a:pathLst>
                  <a:path w="27144" h="12682" extrusionOk="0">
                    <a:moveTo>
                      <a:pt x="3986" y="0"/>
                    </a:moveTo>
                    <a:lnTo>
                      <a:pt x="1" y="3910"/>
                    </a:lnTo>
                    <a:lnTo>
                      <a:pt x="2381" y="7293"/>
                    </a:lnTo>
                    <a:lnTo>
                      <a:pt x="4813" y="4913"/>
                    </a:lnTo>
                    <a:lnTo>
                      <a:pt x="9600" y="10702"/>
                    </a:lnTo>
                    <a:lnTo>
                      <a:pt x="13184" y="6617"/>
                    </a:lnTo>
                    <a:lnTo>
                      <a:pt x="17344" y="12682"/>
                    </a:lnTo>
                    <a:lnTo>
                      <a:pt x="24863" y="7268"/>
                    </a:lnTo>
                    <a:lnTo>
                      <a:pt x="26016" y="9073"/>
                    </a:lnTo>
                    <a:lnTo>
                      <a:pt x="26567" y="6141"/>
                    </a:lnTo>
                    <a:lnTo>
                      <a:pt x="27144" y="3208"/>
                    </a:lnTo>
                    <a:lnTo>
                      <a:pt x="24412" y="2707"/>
                    </a:lnTo>
                    <a:lnTo>
                      <a:pt x="21680" y="2206"/>
                    </a:lnTo>
                    <a:lnTo>
                      <a:pt x="22632" y="3735"/>
                    </a:lnTo>
                    <a:lnTo>
                      <a:pt x="16968" y="7845"/>
                    </a:lnTo>
                    <a:lnTo>
                      <a:pt x="12482" y="1303"/>
                    </a:lnTo>
                    <a:lnTo>
                      <a:pt x="8647" y="5664"/>
                    </a:lnTo>
                    <a:lnTo>
                      <a:pt x="3986"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186" name="Google Shape;1186;p49"/>
            <p:cNvCxnSpPr/>
            <p:nvPr/>
          </p:nvCxnSpPr>
          <p:spPr>
            <a:xfrm>
              <a:off x="1030050" y="2159800"/>
              <a:ext cx="0" cy="347100"/>
            </a:xfrm>
            <a:prstGeom prst="straightConnector1">
              <a:avLst/>
            </a:prstGeom>
            <a:noFill/>
            <a:ln w="19050" cap="flat" cmpd="sng">
              <a:solidFill>
                <a:schemeClr val="accent6"/>
              </a:solidFill>
              <a:prstDash val="dash"/>
              <a:round/>
              <a:headEnd type="none" w="med" len="med"/>
              <a:tailEnd type="oval" w="med" len="med"/>
            </a:ln>
          </p:spPr>
        </p:cxnSp>
      </p:grpSp>
      <p:grpSp>
        <p:nvGrpSpPr>
          <p:cNvPr id="1187" name="Google Shape;1187;p49"/>
          <p:cNvGrpSpPr/>
          <p:nvPr/>
        </p:nvGrpSpPr>
        <p:grpSpPr>
          <a:xfrm>
            <a:off x="3415055" y="1131338"/>
            <a:ext cx="1248521" cy="1390188"/>
            <a:chOff x="3415055" y="1131338"/>
            <a:chExt cx="1248521" cy="1390188"/>
          </a:xfrm>
        </p:grpSpPr>
        <p:grpSp>
          <p:nvGrpSpPr>
            <p:cNvPr id="1188" name="Google Shape;1188;p49"/>
            <p:cNvGrpSpPr/>
            <p:nvPr/>
          </p:nvGrpSpPr>
          <p:grpSpPr>
            <a:xfrm>
              <a:off x="3415055" y="1131338"/>
              <a:ext cx="1248521" cy="1281779"/>
              <a:chOff x="3466342" y="1278175"/>
              <a:chExt cx="1248521" cy="1281779"/>
            </a:xfrm>
          </p:grpSpPr>
          <p:sp>
            <p:nvSpPr>
              <p:cNvPr id="1189" name="Google Shape;1189;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4" name="Google Shape;1194;p49"/>
            <p:cNvGrpSpPr/>
            <p:nvPr/>
          </p:nvGrpSpPr>
          <p:grpSpPr>
            <a:xfrm>
              <a:off x="3544839" y="1510252"/>
              <a:ext cx="569985" cy="460459"/>
              <a:chOff x="2376926" y="1700964"/>
              <a:chExt cx="569985" cy="460459"/>
            </a:xfrm>
          </p:grpSpPr>
          <p:sp>
            <p:nvSpPr>
              <p:cNvPr id="1195" name="Google Shape;1195;p49"/>
              <p:cNvSpPr/>
              <p:nvPr/>
            </p:nvSpPr>
            <p:spPr>
              <a:xfrm>
                <a:off x="2678272" y="1985955"/>
                <a:ext cx="25312" cy="21337"/>
              </a:xfrm>
              <a:custGeom>
                <a:avLst/>
                <a:gdLst/>
                <a:ahLst/>
                <a:cxnLst/>
                <a:rect l="l" t="t" r="r" b="b"/>
                <a:pathLst>
                  <a:path w="1280" h="1079" extrusionOk="0">
                    <a:moveTo>
                      <a:pt x="903" y="0"/>
                    </a:moveTo>
                    <a:lnTo>
                      <a:pt x="1" y="376"/>
                    </a:lnTo>
                    <a:cubicBezTo>
                      <a:pt x="126" y="627"/>
                      <a:pt x="252" y="853"/>
                      <a:pt x="377" y="1078"/>
                    </a:cubicBezTo>
                    <a:lnTo>
                      <a:pt x="1279" y="702"/>
                    </a:lnTo>
                    <a:cubicBezTo>
                      <a:pt x="1129" y="477"/>
                      <a:pt x="1028" y="251"/>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49"/>
              <p:cNvSpPr/>
              <p:nvPr/>
            </p:nvSpPr>
            <p:spPr>
              <a:xfrm>
                <a:off x="2685707" y="1999837"/>
                <a:ext cx="22820" cy="16868"/>
              </a:xfrm>
              <a:custGeom>
                <a:avLst/>
                <a:gdLst/>
                <a:ahLst/>
                <a:cxnLst/>
                <a:rect l="l" t="t" r="r" b="b"/>
                <a:pathLst>
                  <a:path w="1154" h="853" extrusionOk="0">
                    <a:moveTo>
                      <a:pt x="903" y="0"/>
                    </a:moveTo>
                    <a:lnTo>
                      <a:pt x="1" y="376"/>
                    </a:lnTo>
                    <a:cubicBezTo>
                      <a:pt x="76" y="527"/>
                      <a:pt x="176" y="702"/>
                      <a:pt x="251" y="852"/>
                    </a:cubicBezTo>
                    <a:lnTo>
                      <a:pt x="1154" y="451"/>
                    </a:lnTo>
                    <a:cubicBezTo>
                      <a:pt x="1053" y="301"/>
                      <a:pt x="978" y="151"/>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49"/>
              <p:cNvSpPr/>
              <p:nvPr/>
            </p:nvSpPr>
            <p:spPr>
              <a:xfrm>
                <a:off x="2690671" y="2008756"/>
                <a:ext cx="22326" cy="14891"/>
              </a:xfrm>
              <a:custGeom>
                <a:avLst/>
                <a:gdLst/>
                <a:ahLst/>
                <a:cxnLst/>
                <a:rect l="l" t="t" r="r" b="b"/>
                <a:pathLst>
                  <a:path w="1129" h="753" extrusionOk="0">
                    <a:moveTo>
                      <a:pt x="903" y="0"/>
                    </a:moveTo>
                    <a:lnTo>
                      <a:pt x="0" y="401"/>
                    </a:lnTo>
                    <a:cubicBezTo>
                      <a:pt x="76" y="527"/>
                      <a:pt x="151" y="652"/>
                      <a:pt x="226" y="752"/>
                    </a:cubicBezTo>
                    <a:lnTo>
                      <a:pt x="1128" y="376"/>
                    </a:lnTo>
                    <a:cubicBezTo>
                      <a:pt x="1053" y="276"/>
                      <a:pt x="978" y="151"/>
                      <a:pt x="903" y="0"/>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9"/>
              <p:cNvSpPr/>
              <p:nvPr/>
            </p:nvSpPr>
            <p:spPr>
              <a:xfrm>
                <a:off x="2695141" y="2016192"/>
                <a:ext cx="22801" cy="14891"/>
              </a:xfrm>
              <a:custGeom>
                <a:avLst/>
                <a:gdLst/>
                <a:ahLst/>
                <a:cxnLst/>
                <a:rect l="l" t="t" r="r" b="b"/>
                <a:pathLst>
                  <a:path w="1153" h="753" extrusionOk="0">
                    <a:moveTo>
                      <a:pt x="902" y="0"/>
                    </a:moveTo>
                    <a:lnTo>
                      <a:pt x="0" y="401"/>
                    </a:lnTo>
                    <a:cubicBezTo>
                      <a:pt x="75" y="502"/>
                      <a:pt x="175" y="627"/>
                      <a:pt x="251" y="752"/>
                    </a:cubicBezTo>
                    <a:lnTo>
                      <a:pt x="1153" y="376"/>
                    </a:lnTo>
                    <a:cubicBezTo>
                      <a:pt x="1053" y="251"/>
                      <a:pt x="977" y="126"/>
                      <a:pt x="902"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9"/>
              <p:cNvSpPr/>
              <p:nvPr/>
            </p:nvSpPr>
            <p:spPr>
              <a:xfrm>
                <a:off x="2700085" y="2023628"/>
                <a:ext cx="22326" cy="13882"/>
              </a:xfrm>
              <a:custGeom>
                <a:avLst/>
                <a:gdLst/>
                <a:ahLst/>
                <a:cxnLst/>
                <a:rect l="l" t="t" r="r" b="b"/>
                <a:pathLst>
                  <a:path w="1129" h="702" extrusionOk="0">
                    <a:moveTo>
                      <a:pt x="903" y="0"/>
                    </a:moveTo>
                    <a:lnTo>
                      <a:pt x="1" y="376"/>
                    </a:lnTo>
                    <a:cubicBezTo>
                      <a:pt x="76" y="476"/>
                      <a:pt x="151" y="602"/>
                      <a:pt x="226" y="702"/>
                    </a:cubicBezTo>
                    <a:lnTo>
                      <a:pt x="1129" y="326"/>
                    </a:lnTo>
                    <a:cubicBezTo>
                      <a:pt x="1053" y="226"/>
                      <a:pt x="978" y="100"/>
                      <a:pt x="903"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49"/>
              <p:cNvSpPr/>
              <p:nvPr/>
            </p:nvSpPr>
            <p:spPr>
              <a:xfrm>
                <a:off x="2704554" y="2030075"/>
                <a:ext cx="22820" cy="14376"/>
              </a:xfrm>
              <a:custGeom>
                <a:avLst/>
                <a:gdLst/>
                <a:ahLst/>
                <a:cxnLst/>
                <a:rect l="l" t="t" r="r" b="b"/>
                <a:pathLst>
                  <a:path w="1154" h="727" extrusionOk="0">
                    <a:moveTo>
                      <a:pt x="903" y="0"/>
                    </a:moveTo>
                    <a:lnTo>
                      <a:pt x="0" y="376"/>
                    </a:lnTo>
                    <a:cubicBezTo>
                      <a:pt x="100" y="501"/>
                      <a:pt x="176" y="627"/>
                      <a:pt x="251" y="727"/>
                    </a:cubicBezTo>
                    <a:lnTo>
                      <a:pt x="1153" y="351"/>
                    </a:lnTo>
                    <a:cubicBezTo>
                      <a:pt x="1078" y="251"/>
                      <a:pt x="978" y="125"/>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49"/>
              <p:cNvSpPr/>
              <p:nvPr/>
            </p:nvSpPr>
            <p:spPr>
              <a:xfrm>
                <a:off x="2709498" y="2036996"/>
                <a:ext cx="23315" cy="14396"/>
              </a:xfrm>
              <a:custGeom>
                <a:avLst/>
                <a:gdLst/>
                <a:ahLst/>
                <a:cxnLst/>
                <a:rect l="l" t="t" r="r" b="b"/>
                <a:pathLst>
                  <a:path w="1179" h="728" extrusionOk="0">
                    <a:moveTo>
                      <a:pt x="903" y="1"/>
                    </a:moveTo>
                    <a:lnTo>
                      <a:pt x="1" y="377"/>
                    </a:lnTo>
                    <a:cubicBezTo>
                      <a:pt x="101" y="502"/>
                      <a:pt x="176" y="602"/>
                      <a:pt x="277" y="728"/>
                    </a:cubicBezTo>
                    <a:lnTo>
                      <a:pt x="1179" y="352"/>
                    </a:lnTo>
                    <a:cubicBezTo>
                      <a:pt x="1079" y="226"/>
                      <a:pt x="1003" y="126"/>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9"/>
              <p:cNvSpPr/>
              <p:nvPr/>
            </p:nvSpPr>
            <p:spPr>
              <a:xfrm>
                <a:off x="2714956" y="2043938"/>
                <a:ext cx="23315" cy="13902"/>
              </a:xfrm>
              <a:custGeom>
                <a:avLst/>
                <a:gdLst/>
                <a:ahLst/>
                <a:cxnLst/>
                <a:rect l="l" t="t" r="r" b="b"/>
                <a:pathLst>
                  <a:path w="1179" h="703" extrusionOk="0">
                    <a:moveTo>
                      <a:pt x="903" y="1"/>
                    </a:moveTo>
                    <a:lnTo>
                      <a:pt x="1" y="377"/>
                    </a:lnTo>
                    <a:cubicBezTo>
                      <a:pt x="76" y="477"/>
                      <a:pt x="176" y="602"/>
                      <a:pt x="276" y="703"/>
                    </a:cubicBezTo>
                    <a:lnTo>
                      <a:pt x="1179" y="327"/>
                    </a:lnTo>
                    <a:cubicBezTo>
                      <a:pt x="1078" y="201"/>
                      <a:pt x="978" y="101"/>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49"/>
              <p:cNvSpPr/>
              <p:nvPr/>
            </p:nvSpPr>
            <p:spPr>
              <a:xfrm>
                <a:off x="2720414" y="2050385"/>
                <a:ext cx="23315" cy="13902"/>
              </a:xfrm>
              <a:custGeom>
                <a:avLst/>
                <a:gdLst/>
                <a:ahLst/>
                <a:cxnLst/>
                <a:rect l="l" t="t" r="r" b="b"/>
                <a:pathLst>
                  <a:path w="1179" h="703" extrusionOk="0">
                    <a:moveTo>
                      <a:pt x="903" y="1"/>
                    </a:moveTo>
                    <a:lnTo>
                      <a:pt x="0" y="377"/>
                    </a:lnTo>
                    <a:cubicBezTo>
                      <a:pt x="75" y="477"/>
                      <a:pt x="176" y="577"/>
                      <a:pt x="276" y="702"/>
                    </a:cubicBezTo>
                    <a:lnTo>
                      <a:pt x="1178" y="301"/>
                    </a:lnTo>
                    <a:cubicBezTo>
                      <a:pt x="1078" y="201"/>
                      <a:pt x="978" y="101"/>
                      <a:pt x="903"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49"/>
              <p:cNvSpPr/>
              <p:nvPr/>
            </p:nvSpPr>
            <p:spPr>
              <a:xfrm>
                <a:off x="2725853" y="2056337"/>
                <a:ext cx="23315" cy="13902"/>
              </a:xfrm>
              <a:custGeom>
                <a:avLst/>
                <a:gdLst/>
                <a:ahLst/>
                <a:cxnLst/>
                <a:rect l="l" t="t" r="r" b="b"/>
                <a:pathLst>
                  <a:path w="1179" h="703" extrusionOk="0">
                    <a:moveTo>
                      <a:pt x="903" y="0"/>
                    </a:moveTo>
                    <a:lnTo>
                      <a:pt x="1" y="401"/>
                    </a:lnTo>
                    <a:cubicBezTo>
                      <a:pt x="101" y="502"/>
                      <a:pt x="176" y="602"/>
                      <a:pt x="277" y="702"/>
                    </a:cubicBezTo>
                    <a:lnTo>
                      <a:pt x="1179" y="301"/>
                    </a:lnTo>
                    <a:cubicBezTo>
                      <a:pt x="1079" y="226"/>
                      <a:pt x="1003" y="126"/>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9"/>
              <p:cNvSpPr/>
              <p:nvPr/>
            </p:nvSpPr>
            <p:spPr>
              <a:xfrm>
                <a:off x="2731311" y="2062290"/>
                <a:ext cx="23315" cy="13388"/>
              </a:xfrm>
              <a:custGeom>
                <a:avLst/>
                <a:gdLst/>
                <a:ahLst/>
                <a:cxnLst/>
                <a:rect l="l" t="t" r="r" b="b"/>
                <a:pathLst>
                  <a:path w="1179" h="677" extrusionOk="0">
                    <a:moveTo>
                      <a:pt x="903" y="0"/>
                    </a:moveTo>
                    <a:lnTo>
                      <a:pt x="1" y="376"/>
                    </a:lnTo>
                    <a:cubicBezTo>
                      <a:pt x="101" y="476"/>
                      <a:pt x="201" y="577"/>
                      <a:pt x="301" y="677"/>
                    </a:cubicBezTo>
                    <a:lnTo>
                      <a:pt x="1179" y="301"/>
                    </a:lnTo>
                    <a:cubicBezTo>
                      <a:pt x="1103" y="201"/>
                      <a:pt x="1003" y="100"/>
                      <a:pt x="9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9"/>
              <p:cNvSpPr/>
              <p:nvPr/>
            </p:nvSpPr>
            <p:spPr>
              <a:xfrm>
                <a:off x="2737263" y="2068223"/>
                <a:ext cx="23315" cy="12419"/>
              </a:xfrm>
              <a:custGeom>
                <a:avLst/>
                <a:gdLst/>
                <a:ahLst/>
                <a:cxnLst/>
                <a:rect l="l" t="t" r="r" b="b"/>
                <a:pathLst>
                  <a:path w="1179" h="628" extrusionOk="0">
                    <a:moveTo>
                      <a:pt x="878" y="1"/>
                    </a:moveTo>
                    <a:lnTo>
                      <a:pt x="0" y="377"/>
                    </a:lnTo>
                    <a:cubicBezTo>
                      <a:pt x="76" y="452"/>
                      <a:pt x="176" y="552"/>
                      <a:pt x="276" y="627"/>
                    </a:cubicBezTo>
                    <a:lnTo>
                      <a:pt x="1178" y="251"/>
                    </a:lnTo>
                    <a:cubicBezTo>
                      <a:pt x="1078" y="176"/>
                      <a:pt x="978" y="76"/>
                      <a:pt x="878"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49"/>
              <p:cNvSpPr/>
              <p:nvPr/>
            </p:nvSpPr>
            <p:spPr>
              <a:xfrm>
                <a:off x="2742721" y="2073186"/>
                <a:ext cx="23315" cy="12419"/>
              </a:xfrm>
              <a:custGeom>
                <a:avLst/>
                <a:gdLst/>
                <a:ahLst/>
                <a:cxnLst/>
                <a:rect l="l" t="t" r="r" b="b"/>
                <a:pathLst>
                  <a:path w="1179" h="628" extrusionOk="0">
                    <a:moveTo>
                      <a:pt x="902" y="0"/>
                    </a:moveTo>
                    <a:lnTo>
                      <a:pt x="0" y="376"/>
                    </a:lnTo>
                    <a:cubicBezTo>
                      <a:pt x="75" y="452"/>
                      <a:pt x="176" y="527"/>
                      <a:pt x="276" y="627"/>
                    </a:cubicBezTo>
                    <a:lnTo>
                      <a:pt x="1178" y="251"/>
                    </a:lnTo>
                    <a:cubicBezTo>
                      <a:pt x="1078" y="151"/>
                      <a:pt x="978" y="76"/>
                      <a:pt x="902" y="0"/>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49"/>
              <p:cNvSpPr/>
              <p:nvPr/>
            </p:nvSpPr>
            <p:spPr>
              <a:xfrm>
                <a:off x="2748160" y="2078150"/>
                <a:ext cx="23315" cy="11905"/>
              </a:xfrm>
              <a:custGeom>
                <a:avLst/>
                <a:gdLst/>
                <a:ahLst/>
                <a:cxnLst/>
                <a:rect l="l" t="t" r="r" b="b"/>
                <a:pathLst>
                  <a:path w="1179" h="602" extrusionOk="0">
                    <a:moveTo>
                      <a:pt x="903" y="0"/>
                    </a:moveTo>
                    <a:lnTo>
                      <a:pt x="1" y="376"/>
                    </a:lnTo>
                    <a:cubicBezTo>
                      <a:pt x="101" y="451"/>
                      <a:pt x="176" y="526"/>
                      <a:pt x="276" y="602"/>
                    </a:cubicBezTo>
                    <a:lnTo>
                      <a:pt x="1179" y="201"/>
                    </a:lnTo>
                    <a:cubicBezTo>
                      <a:pt x="1078" y="150"/>
                      <a:pt x="978" y="75"/>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9"/>
              <p:cNvSpPr/>
              <p:nvPr/>
            </p:nvSpPr>
            <p:spPr>
              <a:xfrm>
                <a:off x="2753618" y="2082105"/>
                <a:ext cx="18846" cy="8938"/>
              </a:xfrm>
              <a:custGeom>
                <a:avLst/>
                <a:gdLst/>
                <a:ahLst/>
                <a:cxnLst/>
                <a:rect l="l" t="t" r="r" b="b"/>
                <a:pathLst>
                  <a:path w="953" h="452" extrusionOk="0">
                    <a:moveTo>
                      <a:pt x="903" y="1"/>
                    </a:moveTo>
                    <a:lnTo>
                      <a:pt x="0" y="402"/>
                    </a:lnTo>
                    <a:cubicBezTo>
                      <a:pt x="26" y="402"/>
                      <a:pt x="51" y="427"/>
                      <a:pt x="76" y="452"/>
                    </a:cubicBezTo>
                    <a:lnTo>
                      <a:pt x="953" y="51"/>
                    </a:lnTo>
                    <a:cubicBezTo>
                      <a:pt x="928" y="51"/>
                      <a:pt x="928" y="26"/>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9"/>
              <p:cNvSpPr/>
              <p:nvPr/>
            </p:nvSpPr>
            <p:spPr>
              <a:xfrm>
                <a:off x="2697613" y="1861544"/>
                <a:ext cx="18351" cy="11430"/>
              </a:xfrm>
              <a:custGeom>
                <a:avLst/>
                <a:gdLst/>
                <a:ahLst/>
                <a:cxnLst/>
                <a:rect l="l" t="t" r="r" b="b"/>
                <a:pathLst>
                  <a:path w="928" h="578" extrusionOk="0">
                    <a:moveTo>
                      <a:pt x="928" y="1"/>
                    </a:moveTo>
                    <a:lnTo>
                      <a:pt x="25" y="377"/>
                    </a:lnTo>
                    <a:cubicBezTo>
                      <a:pt x="25" y="452"/>
                      <a:pt x="0" y="502"/>
                      <a:pt x="0" y="577"/>
                    </a:cubicBezTo>
                    <a:lnTo>
                      <a:pt x="903" y="201"/>
                    </a:lnTo>
                    <a:cubicBezTo>
                      <a:pt x="903" y="126"/>
                      <a:pt x="903" y="76"/>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9"/>
              <p:cNvSpPr/>
              <p:nvPr/>
            </p:nvSpPr>
            <p:spPr>
              <a:xfrm>
                <a:off x="2697118" y="1865519"/>
                <a:ext cx="18351" cy="11410"/>
              </a:xfrm>
              <a:custGeom>
                <a:avLst/>
                <a:gdLst/>
                <a:ahLst/>
                <a:cxnLst/>
                <a:rect l="l" t="t" r="r" b="b"/>
                <a:pathLst>
                  <a:path w="928" h="577" extrusionOk="0">
                    <a:moveTo>
                      <a:pt x="928" y="0"/>
                    </a:moveTo>
                    <a:lnTo>
                      <a:pt x="25" y="376"/>
                    </a:lnTo>
                    <a:cubicBezTo>
                      <a:pt x="25" y="451"/>
                      <a:pt x="25" y="526"/>
                      <a:pt x="0" y="577"/>
                    </a:cubicBezTo>
                    <a:lnTo>
                      <a:pt x="903" y="201"/>
                    </a:lnTo>
                    <a:cubicBezTo>
                      <a:pt x="903" y="125"/>
                      <a:pt x="928" y="75"/>
                      <a:pt x="928"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9"/>
              <p:cNvSpPr/>
              <p:nvPr/>
            </p:nvSpPr>
            <p:spPr>
              <a:xfrm>
                <a:off x="2697118" y="1869475"/>
                <a:ext cx="17857" cy="11924"/>
              </a:xfrm>
              <a:custGeom>
                <a:avLst/>
                <a:gdLst/>
                <a:ahLst/>
                <a:cxnLst/>
                <a:rect l="l" t="t" r="r" b="b"/>
                <a:pathLst>
                  <a:path w="903" h="603" extrusionOk="0">
                    <a:moveTo>
                      <a:pt x="903" y="1"/>
                    </a:moveTo>
                    <a:lnTo>
                      <a:pt x="0" y="377"/>
                    </a:lnTo>
                    <a:cubicBezTo>
                      <a:pt x="0" y="452"/>
                      <a:pt x="0" y="527"/>
                      <a:pt x="0" y="602"/>
                    </a:cubicBezTo>
                    <a:lnTo>
                      <a:pt x="903" y="226"/>
                    </a:lnTo>
                    <a:cubicBezTo>
                      <a:pt x="903" y="151"/>
                      <a:pt x="903" y="76"/>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49"/>
              <p:cNvSpPr/>
              <p:nvPr/>
            </p:nvSpPr>
            <p:spPr>
              <a:xfrm>
                <a:off x="2697118" y="1873944"/>
                <a:ext cx="17857" cy="11410"/>
              </a:xfrm>
              <a:custGeom>
                <a:avLst/>
                <a:gdLst/>
                <a:ahLst/>
                <a:cxnLst/>
                <a:rect l="l" t="t" r="r" b="b"/>
                <a:pathLst>
                  <a:path w="903" h="577" extrusionOk="0">
                    <a:moveTo>
                      <a:pt x="903" y="0"/>
                    </a:moveTo>
                    <a:lnTo>
                      <a:pt x="0" y="376"/>
                    </a:lnTo>
                    <a:cubicBezTo>
                      <a:pt x="0" y="426"/>
                      <a:pt x="0" y="501"/>
                      <a:pt x="0" y="577"/>
                    </a:cubicBezTo>
                    <a:lnTo>
                      <a:pt x="903" y="201"/>
                    </a:lnTo>
                    <a:cubicBezTo>
                      <a:pt x="903" y="126"/>
                      <a:pt x="903" y="50"/>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49"/>
              <p:cNvSpPr/>
              <p:nvPr/>
            </p:nvSpPr>
            <p:spPr>
              <a:xfrm>
                <a:off x="2697118" y="1877899"/>
                <a:ext cx="17857" cy="11924"/>
              </a:xfrm>
              <a:custGeom>
                <a:avLst/>
                <a:gdLst/>
                <a:ahLst/>
                <a:cxnLst/>
                <a:rect l="l" t="t" r="r" b="b"/>
                <a:pathLst>
                  <a:path w="903" h="603" extrusionOk="0">
                    <a:moveTo>
                      <a:pt x="903" y="1"/>
                    </a:moveTo>
                    <a:lnTo>
                      <a:pt x="0" y="377"/>
                    </a:lnTo>
                    <a:cubicBezTo>
                      <a:pt x="0" y="452"/>
                      <a:pt x="0" y="527"/>
                      <a:pt x="0" y="602"/>
                    </a:cubicBezTo>
                    <a:lnTo>
                      <a:pt x="903" y="226"/>
                    </a:lnTo>
                    <a:cubicBezTo>
                      <a:pt x="903" y="151"/>
                      <a:pt x="903" y="76"/>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9"/>
              <p:cNvSpPr/>
              <p:nvPr/>
            </p:nvSpPr>
            <p:spPr>
              <a:xfrm>
                <a:off x="2697118" y="1882369"/>
                <a:ext cx="17857" cy="11905"/>
              </a:xfrm>
              <a:custGeom>
                <a:avLst/>
                <a:gdLst/>
                <a:ahLst/>
                <a:cxnLst/>
                <a:rect l="l" t="t" r="r" b="b"/>
                <a:pathLst>
                  <a:path w="903" h="602" extrusionOk="0">
                    <a:moveTo>
                      <a:pt x="903" y="0"/>
                    </a:moveTo>
                    <a:lnTo>
                      <a:pt x="0" y="376"/>
                    </a:lnTo>
                    <a:cubicBezTo>
                      <a:pt x="0" y="451"/>
                      <a:pt x="0" y="527"/>
                      <a:pt x="0" y="602"/>
                    </a:cubicBezTo>
                    <a:lnTo>
                      <a:pt x="903" y="226"/>
                    </a:lnTo>
                    <a:cubicBezTo>
                      <a:pt x="903" y="151"/>
                      <a:pt x="903" y="75"/>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49"/>
              <p:cNvSpPr/>
              <p:nvPr/>
            </p:nvSpPr>
            <p:spPr>
              <a:xfrm>
                <a:off x="2697118" y="1886818"/>
                <a:ext cx="18351" cy="11924"/>
              </a:xfrm>
              <a:custGeom>
                <a:avLst/>
                <a:gdLst/>
                <a:ahLst/>
                <a:cxnLst/>
                <a:rect l="l" t="t" r="r" b="b"/>
                <a:pathLst>
                  <a:path w="928" h="603" extrusionOk="0">
                    <a:moveTo>
                      <a:pt x="903" y="1"/>
                    </a:moveTo>
                    <a:lnTo>
                      <a:pt x="0" y="377"/>
                    </a:lnTo>
                    <a:cubicBezTo>
                      <a:pt x="25" y="452"/>
                      <a:pt x="25" y="527"/>
                      <a:pt x="25" y="602"/>
                    </a:cubicBezTo>
                    <a:lnTo>
                      <a:pt x="928" y="226"/>
                    </a:lnTo>
                    <a:cubicBezTo>
                      <a:pt x="928" y="151"/>
                      <a:pt x="903" y="76"/>
                      <a:pt x="903"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49"/>
              <p:cNvSpPr/>
              <p:nvPr/>
            </p:nvSpPr>
            <p:spPr>
              <a:xfrm>
                <a:off x="2697613" y="1891287"/>
                <a:ext cx="18351" cy="11905"/>
              </a:xfrm>
              <a:custGeom>
                <a:avLst/>
                <a:gdLst/>
                <a:ahLst/>
                <a:cxnLst/>
                <a:rect l="l" t="t" r="r" b="b"/>
                <a:pathLst>
                  <a:path w="928" h="602" extrusionOk="0">
                    <a:moveTo>
                      <a:pt x="903" y="0"/>
                    </a:moveTo>
                    <a:lnTo>
                      <a:pt x="0" y="376"/>
                    </a:lnTo>
                    <a:cubicBezTo>
                      <a:pt x="0" y="452"/>
                      <a:pt x="25" y="527"/>
                      <a:pt x="25" y="602"/>
                    </a:cubicBezTo>
                    <a:lnTo>
                      <a:pt x="928" y="226"/>
                    </a:lnTo>
                    <a:cubicBezTo>
                      <a:pt x="903" y="151"/>
                      <a:pt x="903" y="76"/>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9"/>
              <p:cNvSpPr/>
              <p:nvPr/>
            </p:nvSpPr>
            <p:spPr>
              <a:xfrm>
                <a:off x="2698107" y="1895737"/>
                <a:ext cx="18351" cy="11924"/>
              </a:xfrm>
              <a:custGeom>
                <a:avLst/>
                <a:gdLst/>
                <a:ahLst/>
                <a:cxnLst/>
                <a:rect l="l" t="t" r="r" b="b"/>
                <a:pathLst>
                  <a:path w="928" h="603" extrusionOk="0">
                    <a:moveTo>
                      <a:pt x="903" y="1"/>
                    </a:moveTo>
                    <a:lnTo>
                      <a:pt x="0" y="377"/>
                    </a:lnTo>
                    <a:cubicBezTo>
                      <a:pt x="0" y="452"/>
                      <a:pt x="25" y="527"/>
                      <a:pt x="25" y="603"/>
                    </a:cubicBezTo>
                    <a:lnTo>
                      <a:pt x="928" y="227"/>
                    </a:lnTo>
                    <a:cubicBezTo>
                      <a:pt x="928" y="151"/>
                      <a:pt x="903" y="76"/>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9"/>
              <p:cNvSpPr/>
              <p:nvPr/>
            </p:nvSpPr>
            <p:spPr>
              <a:xfrm>
                <a:off x="2698601" y="1900206"/>
                <a:ext cx="18351" cy="12419"/>
              </a:xfrm>
              <a:custGeom>
                <a:avLst/>
                <a:gdLst/>
                <a:ahLst/>
                <a:cxnLst/>
                <a:rect l="l" t="t" r="r" b="b"/>
                <a:pathLst>
                  <a:path w="928" h="628" extrusionOk="0">
                    <a:moveTo>
                      <a:pt x="903" y="1"/>
                    </a:moveTo>
                    <a:lnTo>
                      <a:pt x="0" y="377"/>
                    </a:lnTo>
                    <a:cubicBezTo>
                      <a:pt x="26" y="452"/>
                      <a:pt x="26" y="552"/>
                      <a:pt x="51" y="627"/>
                    </a:cubicBezTo>
                    <a:lnTo>
                      <a:pt x="928" y="251"/>
                    </a:lnTo>
                    <a:cubicBezTo>
                      <a:pt x="928" y="151"/>
                      <a:pt x="903" y="76"/>
                      <a:pt x="903"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9"/>
              <p:cNvSpPr/>
              <p:nvPr/>
            </p:nvSpPr>
            <p:spPr>
              <a:xfrm>
                <a:off x="2699590" y="1905170"/>
                <a:ext cx="18351" cy="11905"/>
              </a:xfrm>
              <a:custGeom>
                <a:avLst/>
                <a:gdLst/>
                <a:ahLst/>
                <a:cxnLst/>
                <a:rect l="l" t="t" r="r" b="b"/>
                <a:pathLst>
                  <a:path w="928" h="602" extrusionOk="0">
                    <a:moveTo>
                      <a:pt x="878" y="0"/>
                    </a:moveTo>
                    <a:lnTo>
                      <a:pt x="1" y="376"/>
                    </a:lnTo>
                    <a:cubicBezTo>
                      <a:pt x="1" y="451"/>
                      <a:pt x="26" y="527"/>
                      <a:pt x="26" y="602"/>
                    </a:cubicBezTo>
                    <a:lnTo>
                      <a:pt x="928" y="226"/>
                    </a:lnTo>
                    <a:cubicBezTo>
                      <a:pt x="928" y="151"/>
                      <a:pt x="903" y="75"/>
                      <a:pt x="878" y="0"/>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9"/>
              <p:cNvSpPr/>
              <p:nvPr/>
            </p:nvSpPr>
            <p:spPr>
              <a:xfrm>
                <a:off x="2700085" y="1909620"/>
                <a:ext cx="18865" cy="11924"/>
              </a:xfrm>
              <a:custGeom>
                <a:avLst/>
                <a:gdLst/>
                <a:ahLst/>
                <a:cxnLst/>
                <a:rect l="l" t="t" r="r" b="b"/>
                <a:pathLst>
                  <a:path w="954" h="603" extrusionOk="0">
                    <a:moveTo>
                      <a:pt x="903" y="1"/>
                    </a:moveTo>
                    <a:lnTo>
                      <a:pt x="1" y="377"/>
                    </a:lnTo>
                    <a:cubicBezTo>
                      <a:pt x="26" y="452"/>
                      <a:pt x="51" y="527"/>
                      <a:pt x="51" y="602"/>
                    </a:cubicBezTo>
                    <a:lnTo>
                      <a:pt x="953" y="226"/>
                    </a:lnTo>
                    <a:cubicBezTo>
                      <a:pt x="928" y="151"/>
                      <a:pt x="928" y="76"/>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49"/>
              <p:cNvSpPr/>
              <p:nvPr/>
            </p:nvSpPr>
            <p:spPr>
              <a:xfrm>
                <a:off x="2701073" y="1914089"/>
                <a:ext cx="18865" cy="11905"/>
              </a:xfrm>
              <a:custGeom>
                <a:avLst/>
                <a:gdLst/>
                <a:ahLst/>
                <a:cxnLst/>
                <a:rect l="l" t="t" r="r" b="b"/>
                <a:pathLst>
                  <a:path w="954" h="602" extrusionOk="0">
                    <a:moveTo>
                      <a:pt x="903" y="0"/>
                    </a:moveTo>
                    <a:lnTo>
                      <a:pt x="1" y="376"/>
                    </a:lnTo>
                    <a:cubicBezTo>
                      <a:pt x="26" y="451"/>
                      <a:pt x="51" y="527"/>
                      <a:pt x="51" y="602"/>
                    </a:cubicBezTo>
                    <a:lnTo>
                      <a:pt x="953" y="226"/>
                    </a:lnTo>
                    <a:cubicBezTo>
                      <a:pt x="928" y="151"/>
                      <a:pt x="928" y="76"/>
                      <a:pt x="903" y="0"/>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49"/>
              <p:cNvSpPr/>
              <p:nvPr/>
            </p:nvSpPr>
            <p:spPr>
              <a:xfrm>
                <a:off x="2702062" y="1918539"/>
                <a:ext cx="18865" cy="11430"/>
              </a:xfrm>
              <a:custGeom>
                <a:avLst/>
                <a:gdLst/>
                <a:ahLst/>
                <a:cxnLst/>
                <a:rect l="l" t="t" r="r" b="b"/>
                <a:pathLst>
                  <a:path w="954" h="578" extrusionOk="0">
                    <a:moveTo>
                      <a:pt x="903" y="1"/>
                    </a:moveTo>
                    <a:lnTo>
                      <a:pt x="1" y="377"/>
                    </a:lnTo>
                    <a:cubicBezTo>
                      <a:pt x="26" y="452"/>
                      <a:pt x="51" y="502"/>
                      <a:pt x="76" y="577"/>
                    </a:cubicBezTo>
                    <a:lnTo>
                      <a:pt x="953" y="201"/>
                    </a:lnTo>
                    <a:cubicBezTo>
                      <a:pt x="953" y="126"/>
                      <a:pt x="928" y="51"/>
                      <a:pt x="903" y="1"/>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49"/>
              <p:cNvSpPr/>
              <p:nvPr/>
            </p:nvSpPr>
            <p:spPr>
              <a:xfrm>
                <a:off x="2703565" y="1922514"/>
                <a:ext cx="18846" cy="11905"/>
              </a:xfrm>
              <a:custGeom>
                <a:avLst/>
                <a:gdLst/>
                <a:ahLst/>
                <a:cxnLst/>
                <a:rect l="l" t="t" r="r" b="b"/>
                <a:pathLst>
                  <a:path w="953" h="602" extrusionOk="0">
                    <a:moveTo>
                      <a:pt x="877" y="0"/>
                    </a:moveTo>
                    <a:lnTo>
                      <a:pt x="0" y="376"/>
                    </a:lnTo>
                    <a:cubicBezTo>
                      <a:pt x="0" y="452"/>
                      <a:pt x="25" y="527"/>
                      <a:pt x="50" y="602"/>
                    </a:cubicBezTo>
                    <a:lnTo>
                      <a:pt x="953" y="226"/>
                    </a:lnTo>
                    <a:cubicBezTo>
                      <a:pt x="927" y="151"/>
                      <a:pt x="902" y="76"/>
                      <a:pt x="877"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9"/>
              <p:cNvSpPr/>
              <p:nvPr/>
            </p:nvSpPr>
            <p:spPr>
              <a:xfrm>
                <a:off x="2704554" y="1926963"/>
                <a:ext cx="18846" cy="11924"/>
              </a:xfrm>
              <a:custGeom>
                <a:avLst/>
                <a:gdLst/>
                <a:ahLst/>
                <a:cxnLst/>
                <a:rect l="l" t="t" r="r" b="b"/>
                <a:pathLst>
                  <a:path w="953" h="603" extrusionOk="0">
                    <a:moveTo>
                      <a:pt x="903" y="1"/>
                    </a:moveTo>
                    <a:lnTo>
                      <a:pt x="0" y="377"/>
                    </a:lnTo>
                    <a:cubicBezTo>
                      <a:pt x="25" y="452"/>
                      <a:pt x="50" y="527"/>
                      <a:pt x="75" y="602"/>
                    </a:cubicBezTo>
                    <a:lnTo>
                      <a:pt x="953" y="227"/>
                    </a:lnTo>
                    <a:cubicBezTo>
                      <a:pt x="953" y="151"/>
                      <a:pt x="928" y="76"/>
                      <a:pt x="903"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49"/>
              <p:cNvSpPr/>
              <p:nvPr/>
            </p:nvSpPr>
            <p:spPr>
              <a:xfrm>
                <a:off x="2706037" y="1931433"/>
                <a:ext cx="19340" cy="11924"/>
              </a:xfrm>
              <a:custGeom>
                <a:avLst/>
                <a:gdLst/>
                <a:ahLst/>
                <a:cxnLst/>
                <a:rect l="l" t="t" r="r" b="b"/>
                <a:pathLst>
                  <a:path w="978" h="603" extrusionOk="0">
                    <a:moveTo>
                      <a:pt x="878" y="1"/>
                    </a:moveTo>
                    <a:lnTo>
                      <a:pt x="0" y="376"/>
                    </a:lnTo>
                    <a:cubicBezTo>
                      <a:pt x="25" y="452"/>
                      <a:pt x="51" y="527"/>
                      <a:pt x="76" y="602"/>
                    </a:cubicBezTo>
                    <a:lnTo>
                      <a:pt x="978" y="226"/>
                    </a:lnTo>
                    <a:cubicBezTo>
                      <a:pt x="953" y="151"/>
                      <a:pt x="903" y="76"/>
                      <a:pt x="878"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49"/>
              <p:cNvSpPr/>
              <p:nvPr/>
            </p:nvSpPr>
            <p:spPr>
              <a:xfrm>
                <a:off x="2707520" y="1935902"/>
                <a:ext cx="19854" cy="12893"/>
              </a:xfrm>
              <a:custGeom>
                <a:avLst/>
                <a:gdLst/>
                <a:ahLst/>
                <a:cxnLst/>
                <a:rect l="l" t="t" r="r" b="b"/>
                <a:pathLst>
                  <a:path w="1004" h="652" extrusionOk="0">
                    <a:moveTo>
                      <a:pt x="903" y="0"/>
                    </a:moveTo>
                    <a:lnTo>
                      <a:pt x="1" y="376"/>
                    </a:lnTo>
                    <a:cubicBezTo>
                      <a:pt x="26" y="476"/>
                      <a:pt x="51" y="551"/>
                      <a:pt x="101" y="652"/>
                    </a:cubicBezTo>
                    <a:lnTo>
                      <a:pt x="1003" y="276"/>
                    </a:lnTo>
                    <a:cubicBezTo>
                      <a:pt x="953" y="176"/>
                      <a:pt x="928" y="100"/>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9"/>
              <p:cNvSpPr/>
              <p:nvPr/>
            </p:nvSpPr>
            <p:spPr>
              <a:xfrm>
                <a:off x="2709498" y="1941340"/>
                <a:ext cx="20843" cy="15385"/>
              </a:xfrm>
              <a:custGeom>
                <a:avLst/>
                <a:gdLst/>
                <a:ahLst/>
                <a:cxnLst/>
                <a:rect l="l" t="t" r="r" b="b"/>
                <a:pathLst>
                  <a:path w="1054" h="778" extrusionOk="0">
                    <a:moveTo>
                      <a:pt x="903" y="1"/>
                    </a:moveTo>
                    <a:lnTo>
                      <a:pt x="1" y="377"/>
                    </a:lnTo>
                    <a:cubicBezTo>
                      <a:pt x="51" y="502"/>
                      <a:pt x="101" y="652"/>
                      <a:pt x="151" y="778"/>
                    </a:cubicBezTo>
                    <a:lnTo>
                      <a:pt x="1054" y="402"/>
                    </a:lnTo>
                    <a:cubicBezTo>
                      <a:pt x="1003" y="276"/>
                      <a:pt x="953" y="126"/>
                      <a:pt x="903" y="1"/>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9"/>
              <p:cNvSpPr/>
              <p:nvPr/>
            </p:nvSpPr>
            <p:spPr>
              <a:xfrm>
                <a:off x="2712484" y="1949270"/>
                <a:ext cx="22820" cy="18371"/>
              </a:xfrm>
              <a:custGeom>
                <a:avLst/>
                <a:gdLst/>
                <a:ahLst/>
                <a:cxnLst/>
                <a:rect l="l" t="t" r="r" b="b"/>
                <a:pathLst>
                  <a:path w="1154" h="929" extrusionOk="0">
                    <a:moveTo>
                      <a:pt x="903" y="1"/>
                    </a:moveTo>
                    <a:lnTo>
                      <a:pt x="0" y="377"/>
                    </a:lnTo>
                    <a:cubicBezTo>
                      <a:pt x="75" y="552"/>
                      <a:pt x="176" y="753"/>
                      <a:pt x="251" y="928"/>
                    </a:cubicBezTo>
                    <a:lnTo>
                      <a:pt x="1153" y="552"/>
                    </a:lnTo>
                    <a:cubicBezTo>
                      <a:pt x="1078" y="377"/>
                      <a:pt x="978" y="176"/>
                      <a:pt x="903"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9"/>
              <p:cNvSpPr/>
              <p:nvPr/>
            </p:nvSpPr>
            <p:spPr>
              <a:xfrm>
                <a:off x="2717428" y="1960187"/>
                <a:ext cx="22326" cy="15879"/>
              </a:xfrm>
              <a:custGeom>
                <a:avLst/>
                <a:gdLst/>
                <a:ahLst/>
                <a:cxnLst/>
                <a:rect l="l" t="t" r="r" b="b"/>
                <a:pathLst>
                  <a:path w="1129" h="803" extrusionOk="0">
                    <a:moveTo>
                      <a:pt x="903" y="0"/>
                    </a:moveTo>
                    <a:lnTo>
                      <a:pt x="1" y="376"/>
                    </a:lnTo>
                    <a:cubicBezTo>
                      <a:pt x="76" y="526"/>
                      <a:pt x="151" y="652"/>
                      <a:pt x="226" y="802"/>
                    </a:cubicBezTo>
                    <a:lnTo>
                      <a:pt x="1129" y="426"/>
                    </a:lnTo>
                    <a:cubicBezTo>
                      <a:pt x="1054" y="276"/>
                      <a:pt x="978" y="151"/>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49"/>
              <p:cNvSpPr/>
              <p:nvPr/>
            </p:nvSpPr>
            <p:spPr>
              <a:xfrm>
                <a:off x="2721897" y="1968611"/>
                <a:ext cx="20843" cy="12893"/>
              </a:xfrm>
              <a:custGeom>
                <a:avLst/>
                <a:gdLst/>
                <a:ahLst/>
                <a:cxnLst/>
                <a:rect l="l" t="t" r="r" b="b"/>
                <a:pathLst>
                  <a:path w="1054" h="652" extrusionOk="0">
                    <a:moveTo>
                      <a:pt x="903" y="0"/>
                    </a:moveTo>
                    <a:lnTo>
                      <a:pt x="0" y="376"/>
                    </a:lnTo>
                    <a:cubicBezTo>
                      <a:pt x="51" y="451"/>
                      <a:pt x="101" y="552"/>
                      <a:pt x="151" y="652"/>
                    </a:cubicBezTo>
                    <a:lnTo>
                      <a:pt x="1053" y="276"/>
                    </a:lnTo>
                    <a:cubicBezTo>
                      <a:pt x="1003" y="176"/>
                      <a:pt x="953" y="75"/>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49"/>
              <p:cNvSpPr/>
              <p:nvPr/>
            </p:nvSpPr>
            <p:spPr>
              <a:xfrm>
                <a:off x="2724864" y="1974050"/>
                <a:ext cx="20843" cy="11924"/>
              </a:xfrm>
              <a:custGeom>
                <a:avLst/>
                <a:gdLst/>
                <a:ahLst/>
                <a:cxnLst/>
                <a:rect l="l" t="t" r="r" b="b"/>
                <a:pathLst>
                  <a:path w="1054" h="603" extrusionOk="0">
                    <a:moveTo>
                      <a:pt x="903" y="1"/>
                    </a:moveTo>
                    <a:lnTo>
                      <a:pt x="1" y="377"/>
                    </a:lnTo>
                    <a:cubicBezTo>
                      <a:pt x="51" y="452"/>
                      <a:pt x="101" y="527"/>
                      <a:pt x="151" y="602"/>
                    </a:cubicBezTo>
                    <a:lnTo>
                      <a:pt x="1053" y="201"/>
                    </a:lnTo>
                    <a:cubicBezTo>
                      <a:pt x="1003" y="151"/>
                      <a:pt x="953" y="76"/>
                      <a:pt x="903"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49"/>
              <p:cNvSpPr/>
              <p:nvPr/>
            </p:nvSpPr>
            <p:spPr>
              <a:xfrm>
                <a:off x="2727850" y="1978025"/>
                <a:ext cx="20329" cy="11905"/>
              </a:xfrm>
              <a:custGeom>
                <a:avLst/>
                <a:gdLst/>
                <a:ahLst/>
                <a:cxnLst/>
                <a:rect l="l" t="t" r="r" b="b"/>
                <a:pathLst>
                  <a:path w="1028" h="602" extrusionOk="0">
                    <a:moveTo>
                      <a:pt x="902" y="0"/>
                    </a:moveTo>
                    <a:lnTo>
                      <a:pt x="0" y="401"/>
                    </a:lnTo>
                    <a:cubicBezTo>
                      <a:pt x="50" y="452"/>
                      <a:pt x="100" y="527"/>
                      <a:pt x="126" y="602"/>
                    </a:cubicBezTo>
                    <a:lnTo>
                      <a:pt x="1028" y="226"/>
                    </a:lnTo>
                    <a:cubicBezTo>
                      <a:pt x="978" y="151"/>
                      <a:pt x="953" y="76"/>
                      <a:pt x="902"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9"/>
              <p:cNvSpPr/>
              <p:nvPr/>
            </p:nvSpPr>
            <p:spPr>
              <a:xfrm>
                <a:off x="2730322" y="1982474"/>
                <a:ext cx="20843" cy="11430"/>
              </a:xfrm>
              <a:custGeom>
                <a:avLst/>
                <a:gdLst/>
                <a:ahLst/>
                <a:cxnLst/>
                <a:rect l="l" t="t" r="r" b="b"/>
                <a:pathLst>
                  <a:path w="1054" h="578" extrusionOk="0">
                    <a:moveTo>
                      <a:pt x="903" y="1"/>
                    </a:moveTo>
                    <a:lnTo>
                      <a:pt x="1" y="377"/>
                    </a:lnTo>
                    <a:cubicBezTo>
                      <a:pt x="51" y="452"/>
                      <a:pt x="101" y="527"/>
                      <a:pt x="151" y="577"/>
                    </a:cubicBezTo>
                    <a:lnTo>
                      <a:pt x="1053" y="201"/>
                    </a:lnTo>
                    <a:cubicBezTo>
                      <a:pt x="1003" y="151"/>
                      <a:pt x="953" y="76"/>
                      <a:pt x="903"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9"/>
              <p:cNvSpPr/>
              <p:nvPr/>
            </p:nvSpPr>
            <p:spPr>
              <a:xfrm>
                <a:off x="2733288" y="1986449"/>
                <a:ext cx="20843" cy="11905"/>
              </a:xfrm>
              <a:custGeom>
                <a:avLst/>
                <a:gdLst/>
                <a:ahLst/>
                <a:cxnLst/>
                <a:rect l="l" t="t" r="r" b="b"/>
                <a:pathLst>
                  <a:path w="1054" h="602" extrusionOk="0">
                    <a:moveTo>
                      <a:pt x="903" y="0"/>
                    </a:moveTo>
                    <a:lnTo>
                      <a:pt x="1" y="376"/>
                    </a:lnTo>
                    <a:cubicBezTo>
                      <a:pt x="51" y="452"/>
                      <a:pt x="101" y="527"/>
                      <a:pt x="151" y="602"/>
                    </a:cubicBezTo>
                    <a:lnTo>
                      <a:pt x="1054" y="201"/>
                    </a:lnTo>
                    <a:cubicBezTo>
                      <a:pt x="1003" y="151"/>
                      <a:pt x="953" y="76"/>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49"/>
              <p:cNvSpPr/>
              <p:nvPr/>
            </p:nvSpPr>
            <p:spPr>
              <a:xfrm>
                <a:off x="2736275" y="1990404"/>
                <a:ext cx="20823" cy="11924"/>
              </a:xfrm>
              <a:custGeom>
                <a:avLst/>
                <a:gdLst/>
                <a:ahLst/>
                <a:cxnLst/>
                <a:rect l="l" t="t" r="r" b="b"/>
                <a:pathLst>
                  <a:path w="1053" h="603" extrusionOk="0">
                    <a:moveTo>
                      <a:pt x="903" y="1"/>
                    </a:moveTo>
                    <a:lnTo>
                      <a:pt x="0" y="402"/>
                    </a:lnTo>
                    <a:cubicBezTo>
                      <a:pt x="50" y="452"/>
                      <a:pt x="101" y="527"/>
                      <a:pt x="151" y="602"/>
                    </a:cubicBezTo>
                    <a:lnTo>
                      <a:pt x="1053" y="201"/>
                    </a:lnTo>
                    <a:cubicBezTo>
                      <a:pt x="1003" y="151"/>
                      <a:pt x="953" y="76"/>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49"/>
              <p:cNvSpPr/>
              <p:nvPr/>
            </p:nvSpPr>
            <p:spPr>
              <a:xfrm>
                <a:off x="2739241" y="1994379"/>
                <a:ext cx="21337" cy="11410"/>
              </a:xfrm>
              <a:custGeom>
                <a:avLst/>
                <a:gdLst/>
                <a:ahLst/>
                <a:cxnLst/>
                <a:rect l="l" t="t" r="r" b="b"/>
                <a:pathLst>
                  <a:path w="1079" h="577" extrusionOk="0">
                    <a:moveTo>
                      <a:pt x="903" y="0"/>
                    </a:moveTo>
                    <a:lnTo>
                      <a:pt x="1" y="401"/>
                    </a:lnTo>
                    <a:cubicBezTo>
                      <a:pt x="76" y="452"/>
                      <a:pt x="126" y="527"/>
                      <a:pt x="176" y="577"/>
                    </a:cubicBezTo>
                    <a:lnTo>
                      <a:pt x="1078" y="201"/>
                    </a:lnTo>
                    <a:cubicBezTo>
                      <a:pt x="1028" y="151"/>
                      <a:pt x="953" y="76"/>
                      <a:pt x="90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9"/>
              <p:cNvSpPr/>
              <p:nvPr/>
            </p:nvSpPr>
            <p:spPr>
              <a:xfrm>
                <a:off x="2742721" y="1998334"/>
                <a:ext cx="21317" cy="11430"/>
              </a:xfrm>
              <a:custGeom>
                <a:avLst/>
                <a:gdLst/>
                <a:ahLst/>
                <a:cxnLst/>
                <a:rect l="l" t="t" r="r" b="b"/>
                <a:pathLst>
                  <a:path w="1078" h="578" extrusionOk="0">
                    <a:moveTo>
                      <a:pt x="902" y="1"/>
                    </a:moveTo>
                    <a:lnTo>
                      <a:pt x="0" y="377"/>
                    </a:lnTo>
                    <a:cubicBezTo>
                      <a:pt x="50" y="452"/>
                      <a:pt x="100" y="527"/>
                      <a:pt x="176" y="577"/>
                    </a:cubicBezTo>
                    <a:lnTo>
                      <a:pt x="1078" y="201"/>
                    </a:lnTo>
                    <a:cubicBezTo>
                      <a:pt x="1003" y="151"/>
                      <a:pt x="952" y="76"/>
                      <a:pt x="902"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9"/>
              <p:cNvSpPr/>
              <p:nvPr/>
            </p:nvSpPr>
            <p:spPr>
              <a:xfrm>
                <a:off x="2746182" y="2002309"/>
                <a:ext cx="20843" cy="10916"/>
              </a:xfrm>
              <a:custGeom>
                <a:avLst/>
                <a:gdLst/>
                <a:ahLst/>
                <a:cxnLst/>
                <a:rect l="l" t="t" r="r" b="b"/>
                <a:pathLst>
                  <a:path w="1054" h="552" extrusionOk="0">
                    <a:moveTo>
                      <a:pt x="903" y="0"/>
                    </a:moveTo>
                    <a:lnTo>
                      <a:pt x="1" y="376"/>
                    </a:lnTo>
                    <a:cubicBezTo>
                      <a:pt x="51" y="452"/>
                      <a:pt x="101" y="502"/>
                      <a:pt x="176" y="552"/>
                    </a:cubicBezTo>
                    <a:lnTo>
                      <a:pt x="1053" y="176"/>
                    </a:lnTo>
                    <a:cubicBezTo>
                      <a:pt x="1003" y="126"/>
                      <a:pt x="953" y="51"/>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49"/>
              <p:cNvSpPr/>
              <p:nvPr/>
            </p:nvSpPr>
            <p:spPr>
              <a:xfrm>
                <a:off x="2749643" y="2005770"/>
                <a:ext cx="20843" cy="10936"/>
              </a:xfrm>
              <a:custGeom>
                <a:avLst/>
                <a:gdLst/>
                <a:ahLst/>
                <a:cxnLst/>
                <a:rect l="l" t="t" r="r" b="b"/>
                <a:pathLst>
                  <a:path w="1054" h="553" extrusionOk="0">
                    <a:moveTo>
                      <a:pt x="878" y="1"/>
                    </a:moveTo>
                    <a:lnTo>
                      <a:pt x="1" y="377"/>
                    </a:lnTo>
                    <a:cubicBezTo>
                      <a:pt x="51" y="452"/>
                      <a:pt x="101" y="502"/>
                      <a:pt x="151" y="552"/>
                    </a:cubicBezTo>
                    <a:lnTo>
                      <a:pt x="1054" y="176"/>
                    </a:lnTo>
                    <a:cubicBezTo>
                      <a:pt x="1003" y="126"/>
                      <a:pt x="953" y="51"/>
                      <a:pt x="8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9"/>
              <p:cNvSpPr/>
              <p:nvPr/>
            </p:nvSpPr>
            <p:spPr>
              <a:xfrm>
                <a:off x="2752629" y="2009251"/>
                <a:ext cx="21337" cy="10421"/>
              </a:xfrm>
              <a:custGeom>
                <a:avLst/>
                <a:gdLst/>
                <a:ahLst/>
                <a:cxnLst/>
                <a:rect l="l" t="t" r="r" b="b"/>
                <a:pathLst>
                  <a:path w="1079" h="527" extrusionOk="0">
                    <a:moveTo>
                      <a:pt x="903" y="0"/>
                    </a:moveTo>
                    <a:lnTo>
                      <a:pt x="0" y="376"/>
                    </a:lnTo>
                    <a:cubicBezTo>
                      <a:pt x="76" y="426"/>
                      <a:pt x="126" y="477"/>
                      <a:pt x="176" y="527"/>
                    </a:cubicBezTo>
                    <a:lnTo>
                      <a:pt x="1078" y="151"/>
                    </a:lnTo>
                    <a:cubicBezTo>
                      <a:pt x="1028" y="101"/>
                      <a:pt x="953" y="51"/>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9"/>
              <p:cNvSpPr/>
              <p:nvPr/>
            </p:nvSpPr>
            <p:spPr>
              <a:xfrm>
                <a:off x="2756090" y="2012217"/>
                <a:ext cx="20843" cy="10441"/>
              </a:xfrm>
              <a:custGeom>
                <a:avLst/>
                <a:gdLst/>
                <a:ahLst/>
                <a:cxnLst/>
                <a:rect l="l" t="t" r="r" b="b"/>
                <a:pathLst>
                  <a:path w="1054" h="528" extrusionOk="0">
                    <a:moveTo>
                      <a:pt x="903" y="1"/>
                    </a:moveTo>
                    <a:lnTo>
                      <a:pt x="1" y="377"/>
                    </a:lnTo>
                    <a:cubicBezTo>
                      <a:pt x="51" y="427"/>
                      <a:pt x="101" y="477"/>
                      <a:pt x="176" y="527"/>
                    </a:cubicBezTo>
                    <a:lnTo>
                      <a:pt x="1053" y="151"/>
                    </a:lnTo>
                    <a:cubicBezTo>
                      <a:pt x="1003" y="101"/>
                      <a:pt x="953" y="51"/>
                      <a:pt x="903"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49"/>
              <p:cNvSpPr/>
              <p:nvPr/>
            </p:nvSpPr>
            <p:spPr>
              <a:xfrm>
                <a:off x="2759571" y="2015203"/>
                <a:ext cx="20823" cy="9927"/>
              </a:xfrm>
              <a:custGeom>
                <a:avLst/>
                <a:gdLst/>
                <a:ahLst/>
                <a:cxnLst/>
                <a:rect l="l" t="t" r="r" b="b"/>
                <a:pathLst>
                  <a:path w="1053" h="502" extrusionOk="0">
                    <a:moveTo>
                      <a:pt x="877" y="0"/>
                    </a:moveTo>
                    <a:lnTo>
                      <a:pt x="0" y="376"/>
                    </a:lnTo>
                    <a:cubicBezTo>
                      <a:pt x="50" y="426"/>
                      <a:pt x="100" y="451"/>
                      <a:pt x="151" y="501"/>
                    </a:cubicBezTo>
                    <a:lnTo>
                      <a:pt x="1053" y="125"/>
                    </a:lnTo>
                    <a:cubicBezTo>
                      <a:pt x="1003" y="75"/>
                      <a:pt x="953" y="50"/>
                      <a:pt x="877"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49"/>
              <p:cNvSpPr/>
              <p:nvPr/>
            </p:nvSpPr>
            <p:spPr>
              <a:xfrm>
                <a:off x="2762537" y="2017675"/>
                <a:ext cx="18846" cy="7950"/>
              </a:xfrm>
              <a:custGeom>
                <a:avLst/>
                <a:gdLst/>
                <a:ahLst/>
                <a:cxnLst/>
                <a:rect l="l" t="t" r="r" b="b"/>
                <a:pathLst>
                  <a:path w="953" h="402" extrusionOk="0">
                    <a:moveTo>
                      <a:pt x="903" y="0"/>
                    </a:moveTo>
                    <a:lnTo>
                      <a:pt x="1" y="376"/>
                    </a:lnTo>
                    <a:lnTo>
                      <a:pt x="51" y="401"/>
                    </a:lnTo>
                    <a:lnTo>
                      <a:pt x="953" y="26"/>
                    </a:lnTo>
                    <a:cubicBezTo>
                      <a:pt x="928" y="26"/>
                      <a:pt x="928" y="26"/>
                      <a:pt x="903"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9"/>
              <p:cNvSpPr/>
              <p:nvPr/>
            </p:nvSpPr>
            <p:spPr>
              <a:xfrm>
                <a:off x="2723875" y="1881380"/>
                <a:ext cx="17857" cy="9927"/>
              </a:xfrm>
              <a:custGeom>
                <a:avLst/>
                <a:gdLst/>
                <a:ahLst/>
                <a:cxnLst/>
                <a:rect l="l" t="t" r="r" b="b"/>
                <a:pathLst>
                  <a:path w="903" h="502" extrusionOk="0">
                    <a:moveTo>
                      <a:pt x="903" y="0"/>
                    </a:moveTo>
                    <a:lnTo>
                      <a:pt x="1" y="376"/>
                    </a:lnTo>
                    <a:cubicBezTo>
                      <a:pt x="1" y="426"/>
                      <a:pt x="1" y="476"/>
                      <a:pt x="1" y="501"/>
                    </a:cubicBezTo>
                    <a:lnTo>
                      <a:pt x="878" y="125"/>
                    </a:lnTo>
                    <a:cubicBezTo>
                      <a:pt x="903" y="75"/>
                      <a:pt x="903" y="50"/>
                      <a:pt x="903"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9"/>
              <p:cNvSpPr/>
              <p:nvPr/>
            </p:nvSpPr>
            <p:spPr>
              <a:xfrm>
                <a:off x="2723381" y="1883852"/>
                <a:ext cx="17857" cy="10421"/>
              </a:xfrm>
              <a:custGeom>
                <a:avLst/>
                <a:gdLst/>
                <a:ahLst/>
                <a:cxnLst/>
                <a:rect l="l" t="t" r="r" b="b"/>
                <a:pathLst>
                  <a:path w="903" h="527" extrusionOk="0">
                    <a:moveTo>
                      <a:pt x="903" y="0"/>
                    </a:moveTo>
                    <a:lnTo>
                      <a:pt x="26" y="376"/>
                    </a:lnTo>
                    <a:cubicBezTo>
                      <a:pt x="1" y="427"/>
                      <a:pt x="1" y="477"/>
                      <a:pt x="1" y="527"/>
                    </a:cubicBezTo>
                    <a:lnTo>
                      <a:pt x="903" y="151"/>
                    </a:lnTo>
                    <a:cubicBezTo>
                      <a:pt x="903" y="101"/>
                      <a:pt x="903" y="51"/>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49"/>
              <p:cNvSpPr/>
              <p:nvPr/>
            </p:nvSpPr>
            <p:spPr>
              <a:xfrm>
                <a:off x="2723381" y="1886818"/>
                <a:ext cx="17857" cy="9947"/>
              </a:xfrm>
              <a:custGeom>
                <a:avLst/>
                <a:gdLst/>
                <a:ahLst/>
                <a:cxnLst/>
                <a:rect l="l" t="t" r="r" b="b"/>
                <a:pathLst>
                  <a:path w="903" h="503" extrusionOk="0">
                    <a:moveTo>
                      <a:pt x="903" y="1"/>
                    </a:moveTo>
                    <a:lnTo>
                      <a:pt x="1" y="377"/>
                    </a:lnTo>
                    <a:cubicBezTo>
                      <a:pt x="1" y="427"/>
                      <a:pt x="1" y="477"/>
                      <a:pt x="1" y="502"/>
                    </a:cubicBezTo>
                    <a:lnTo>
                      <a:pt x="903" y="126"/>
                    </a:lnTo>
                    <a:cubicBezTo>
                      <a:pt x="903" y="101"/>
                      <a:pt x="903" y="51"/>
                      <a:pt x="903"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49"/>
              <p:cNvSpPr/>
              <p:nvPr/>
            </p:nvSpPr>
            <p:spPr>
              <a:xfrm>
                <a:off x="2723381" y="1889310"/>
                <a:ext cx="17857" cy="10421"/>
              </a:xfrm>
              <a:custGeom>
                <a:avLst/>
                <a:gdLst/>
                <a:ahLst/>
                <a:cxnLst/>
                <a:rect l="l" t="t" r="r" b="b"/>
                <a:pathLst>
                  <a:path w="903" h="527" extrusionOk="0">
                    <a:moveTo>
                      <a:pt x="903" y="0"/>
                    </a:moveTo>
                    <a:lnTo>
                      <a:pt x="1" y="376"/>
                    </a:lnTo>
                    <a:cubicBezTo>
                      <a:pt x="1" y="426"/>
                      <a:pt x="1" y="476"/>
                      <a:pt x="1" y="527"/>
                    </a:cubicBezTo>
                    <a:lnTo>
                      <a:pt x="903" y="151"/>
                    </a:lnTo>
                    <a:cubicBezTo>
                      <a:pt x="903" y="100"/>
                      <a:pt x="903" y="50"/>
                      <a:pt x="903"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49"/>
              <p:cNvSpPr/>
              <p:nvPr/>
            </p:nvSpPr>
            <p:spPr>
              <a:xfrm>
                <a:off x="2723381" y="1892276"/>
                <a:ext cx="17857" cy="10421"/>
              </a:xfrm>
              <a:custGeom>
                <a:avLst/>
                <a:gdLst/>
                <a:ahLst/>
                <a:cxnLst/>
                <a:rect l="l" t="t" r="r" b="b"/>
                <a:pathLst>
                  <a:path w="903" h="527" extrusionOk="0">
                    <a:moveTo>
                      <a:pt x="903" y="1"/>
                    </a:moveTo>
                    <a:lnTo>
                      <a:pt x="1" y="377"/>
                    </a:lnTo>
                    <a:cubicBezTo>
                      <a:pt x="1" y="427"/>
                      <a:pt x="1" y="477"/>
                      <a:pt x="1" y="527"/>
                    </a:cubicBezTo>
                    <a:lnTo>
                      <a:pt x="903" y="151"/>
                    </a:lnTo>
                    <a:cubicBezTo>
                      <a:pt x="903" y="101"/>
                      <a:pt x="903" y="51"/>
                      <a:pt x="903"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9"/>
              <p:cNvSpPr/>
              <p:nvPr/>
            </p:nvSpPr>
            <p:spPr>
              <a:xfrm>
                <a:off x="2723381" y="1895243"/>
                <a:ext cx="17857" cy="10441"/>
              </a:xfrm>
              <a:custGeom>
                <a:avLst/>
                <a:gdLst/>
                <a:ahLst/>
                <a:cxnLst/>
                <a:rect l="l" t="t" r="r" b="b"/>
                <a:pathLst>
                  <a:path w="903" h="528" extrusionOk="0">
                    <a:moveTo>
                      <a:pt x="903" y="1"/>
                    </a:moveTo>
                    <a:lnTo>
                      <a:pt x="1" y="377"/>
                    </a:lnTo>
                    <a:cubicBezTo>
                      <a:pt x="1" y="427"/>
                      <a:pt x="1" y="477"/>
                      <a:pt x="1" y="527"/>
                    </a:cubicBezTo>
                    <a:lnTo>
                      <a:pt x="903" y="151"/>
                    </a:lnTo>
                    <a:cubicBezTo>
                      <a:pt x="903" y="101"/>
                      <a:pt x="903" y="51"/>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9"/>
              <p:cNvSpPr/>
              <p:nvPr/>
            </p:nvSpPr>
            <p:spPr>
              <a:xfrm>
                <a:off x="2723381" y="1898229"/>
                <a:ext cx="17857" cy="10421"/>
              </a:xfrm>
              <a:custGeom>
                <a:avLst/>
                <a:gdLst/>
                <a:ahLst/>
                <a:cxnLst/>
                <a:rect l="l" t="t" r="r" b="b"/>
                <a:pathLst>
                  <a:path w="903" h="527" extrusionOk="0">
                    <a:moveTo>
                      <a:pt x="903" y="0"/>
                    </a:moveTo>
                    <a:lnTo>
                      <a:pt x="1" y="376"/>
                    </a:lnTo>
                    <a:cubicBezTo>
                      <a:pt x="1" y="426"/>
                      <a:pt x="1" y="477"/>
                      <a:pt x="1" y="527"/>
                    </a:cubicBezTo>
                    <a:lnTo>
                      <a:pt x="903" y="151"/>
                    </a:lnTo>
                    <a:cubicBezTo>
                      <a:pt x="903" y="101"/>
                      <a:pt x="903" y="50"/>
                      <a:pt x="90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49"/>
              <p:cNvSpPr/>
              <p:nvPr/>
            </p:nvSpPr>
            <p:spPr>
              <a:xfrm>
                <a:off x="2723381" y="1901195"/>
                <a:ext cx="18351" cy="10441"/>
              </a:xfrm>
              <a:custGeom>
                <a:avLst/>
                <a:gdLst/>
                <a:ahLst/>
                <a:cxnLst/>
                <a:rect l="l" t="t" r="r" b="b"/>
                <a:pathLst>
                  <a:path w="928" h="528" extrusionOk="0">
                    <a:moveTo>
                      <a:pt x="903" y="1"/>
                    </a:moveTo>
                    <a:lnTo>
                      <a:pt x="1" y="377"/>
                    </a:lnTo>
                    <a:cubicBezTo>
                      <a:pt x="26" y="427"/>
                      <a:pt x="26" y="477"/>
                      <a:pt x="26" y="527"/>
                    </a:cubicBezTo>
                    <a:lnTo>
                      <a:pt x="928" y="151"/>
                    </a:lnTo>
                    <a:cubicBezTo>
                      <a:pt x="928" y="101"/>
                      <a:pt x="903" y="51"/>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49"/>
              <p:cNvSpPr/>
              <p:nvPr/>
            </p:nvSpPr>
            <p:spPr>
              <a:xfrm>
                <a:off x="2723875" y="1904181"/>
                <a:ext cx="18371" cy="10421"/>
              </a:xfrm>
              <a:custGeom>
                <a:avLst/>
                <a:gdLst/>
                <a:ahLst/>
                <a:cxnLst/>
                <a:rect l="l" t="t" r="r" b="b"/>
                <a:pathLst>
                  <a:path w="929" h="527" extrusionOk="0">
                    <a:moveTo>
                      <a:pt x="903" y="0"/>
                    </a:moveTo>
                    <a:lnTo>
                      <a:pt x="1" y="376"/>
                    </a:lnTo>
                    <a:cubicBezTo>
                      <a:pt x="1" y="426"/>
                      <a:pt x="26" y="476"/>
                      <a:pt x="26" y="526"/>
                    </a:cubicBezTo>
                    <a:lnTo>
                      <a:pt x="928" y="150"/>
                    </a:lnTo>
                    <a:cubicBezTo>
                      <a:pt x="903" y="100"/>
                      <a:pt x="903" y="50"/>
                      <a:pt x="903"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49"/>
              <p:cNvSpPr/>
              <p:nvPr/>
            </p:nvSpPr>
            <p:spPr>
              <a:xfrm>
                <a:off x="2724369" y="1907148"/>
                <a:ext cx="18371" cy="10916"/>
              </a:xfrm>
              <a:custGeom>
                <a:avLst/>
                <a:gdLst/>
                <a:ahLst/>
                <a:cxnLst/>
                <a:rect l="l" t="t" r="r" b="b"/>
                <a:pathLst>
                  <a:path w="929" h="552" extrusionOk="0">
                    <a:moveTo>
                      <a:pt x="903" y="0"/>
                    </a:moveTo>
                    <a:lnTo>
                      <a:pt x="1" y="376"/>
                    </a:lnTo>
                    <a:cubicBezTo>
                      <a:pt x="1" y="427"/>
                      <a:pt x="26" y="502"/>
                      <a:pt x="26" y="552"/>
                    </a:cubicBezTo>
                    <a:lnTo>
                      <a:pt x="928" y="176"/>
                    </a:lnTo>
                    <a:cubicBezTo>
                      <a:pt x="903" y="101"/>
                      <a:pt x="903" y="51"/>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9"/>
              <p:cNvSpPr/>
              <p:nvPr/>
            </p:nvSpPr>
            <p:spPr>
              <a:xfrm>
                <a:off x="2724864" y="1910609"/>
                <a:ext cx="18371" cy="10441"/>
              </a:xfrm>
              <a:custGeom>
                <a:avLst/>
                <a:gdLst/>
                <a:ahLst/>
                <a:cxnLst/>
                <a:rect l="l" t="t" r="r" b="b"/>
                <a:pathLst>
                  <a:path w="929" h="528" extrusionOk="0">
                    <a:moveTo>
                      <a:pt x="903" y="1"/>
                    </a:moveTo>
                    <a:lnTo>
                      <a:pt x="1" y="377"/>
                    </a:lnTo>
                    <a:cubicBezTo>
                      <a:pt x="1" y="427"/>
                      <a:pt x="26" y="477"/>
                      <a:pt x="26" y="527"/>
                    </a:cubicBezTo>
                    <a:lnTo>
                      <a:pt x="928" y="151"/>
                    </a:lnTo>
                    <a:cubicBezTo>
                      <a:pt x="903" y="101"/>
                      <a:pt x="903" y="51"/>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9"/>
              <p:cNvSpPr/>
              <p:nvPr/>
            </p:nvSpPr>
            <p:spPr>
              <a:xfrm>
                <a:off x="2725358" y="1913595"/>
                <a:ext cx="18371" cy="10421"/>
              </a:xfrm>
              <a:custGeom>
                <a:avLst/>
                <a:gdLst/>
                <a:ahLst/>
                <a:cxnLst/>
                <a:rect l="l" t="t" r="r" b="b"/>
                <a:pathLst>
                  <a:path w="929" h="527" extrusionOk="0">
                    <a:moveTo>
                      <a:pt x="903" y="0"/>
                    </a:moveTo>
                    <a:lnTo>
                      <a:pt x="1" y="376"/>
                    </a:lnTo>
                    <a:cubicBezTo>
                      <a:pt x="1" y="426"/>
                      <a:pt x="26" y="476"/>
                      <a:pt x="26" y="527"/>
                    </a:cubicBezTo>
                    <a:lnTo>
                      <a:pt x="928" y="151"/>
                    </a:lnTo>
                    <a:cubicBezTo>
                      <a:pt x="928" y="101"/>
                      <a:pt x="903" y="50"/>
                      <a:pt x="903"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9"/>
              <p:cNvSpPr/>
              <p:nvPr/>
            </p:nvSpPr>
            <p:spPr>
              <a:xfrm>
                <a:off x="2725853" y="1916561"/>
                <a:ext cx="18371" cy="10421"/>
              </a:xfrm>
              <a:custGeom>
                <a:avLst/>
                <a:gdLst/>
                <a:ahLst/>
                <a:cxnLst/>
                <a:rect l="l" t="t" r="r" b="b"/>
                <a:pathLst>
                  <a:path w="929" h="527" extrusionOk="0">
                    <a:moveTo>
                      <a:pt x="903" y="1"/>
                    </a:moveTo>
                    <a:lnTo>
                      <a:pt x="1" y="377"/>
                    </a:lnTo>
                    <a:cubicBezTo>
                      <a:pt x="26" y="427"/>
                      <a:pt x="26" y="477"/>
                      <a:pt x="51" y="527"/>
                    </a:cubicBezTo>
                    <a:lnTo>
                      <a:pt x="928" y="151"/>
                    </a:lnTo>
                    <a:cubicBezTo>
                      <a:pt x="928" y="101"/>
                      <a:pt x="928" y="51"/>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9"/>
              <p:cNvSpPr/>
              <p:nvPr/>
            </p:nvSpPr>
            <p:spPr>
              <a:xfrm>
                <a:off x="2726861" y="1919547"/>
                <a:ext cx="18351" cy="10421"/>
              </a:xfrm>
              <a:custGeom>
                <a:avLst/>
                <a:gdLst/>
                <a:ahLst/>
                <a:cxnLst/>
                <a:rect l="l" t="t" r="r" b="b"/>
                <a:pathLst>
                  <a:path w="928" h="527" extrusionOk="0">
                    <a:moveTo>
                      <a:pt x="877" y="0"/>
                    </a:moveTo>
                    <a:lnTo>
                      <a:pt x="0" y="376"/>
                    </a:lnTo>
                    <a:cubicBezTo>
                      <a:pt x="0" y="426"/>
                      <a:pt x="25" y="476"/>
                      <a:pt x="25" y="526"/>
                    </a:cubicBezTo>
                    <a:lnTo>
                      <a:pt x="927" y="125"/>
                    </a:lnTo>
                    <a:cubicBezTo>
                      <a:pt x="902" y="100"/>
                      <a:pt x="902" y="50"/>
                      <a:pt x="877"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49"/>
              <p:cNvSpPr/>
              <p:nvPr/>
            </p:nvSpPr>
            <p:spPr>
              <a:xfrm>
                <a:off x="2727356" y="1922019"/>
                <a:ext cx="18846" cy="10421"/>
              </a:xfrm>
              <a:custGeom>
                <a:avLst/>
                <a:gdLst/>
                <a:ahLst/>
                <a:cxnLst/>
                <a:rect l="l" t="t" r="r" b="b"/>
                <a:pathLst>
                  <a:path w="953" h="527" extrusionOk="0">
                    <a:moveTo>
                      <a:pt x="902" y="0"/>
                    </a:moveTo>
                    <a:lnTo>
                      <a:pt x="0" y="401"/>
                    </a:lnTo>
                    <a:cubicBezTo>
                      <a:pt x="25" y="426"/>
                      <a:pt x="25" y="477"/>
                      <a:pt x="50" y="527"/>
                    </a:cubicBezTo>
                    <a:lnTo>
                      <a:pt x="953" y="151"/>
                    </a:lnTo>
                    <a:cubicBezTo>
                      <a:pt x="927" y="101"/>
                      <a:pt x="927" y="50"/>
                      <a:pt x="902"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49"/>
              <p:cNvSpPr/>
              <p:nvPr/>
            </p:nvSpPr>
            <p:spPr>
              <a:xfrm>
                <a:off x="2728344" y="1924986"/>
                <a:ext cx="18351" cy="10441"/>
              </a:xfrm>
              <a:custGeom>
                <a:avLst/>
                <a:gdLst/>
                <a:ahLst/>
                <a:cxnLst/>
                <a:rect l="l" t="t" r="r" b="b"/>
                <a:pathLst>
                  <a:path w="928" h="528" extrusionOk="0">
                    <a:moveTo>
                      <a:pt x="903" y="1"/>
                    </a:moveTo>
                    <a:lnTo>
                      <a:pt x="0" y="377"/>
                    </a:lnTo>
                    <a:cubicBezTo>
                      <a:pt x="0" y="427"/>
                      <a:pt x="25" y="477"/>
                      <a:pt x="50" y="527"/>
                    </a:cubicBezTo>
                    <a:lnTo>
                      <a:pt x="928" y="151"/>
                    </a:lnTo>
                    <a:cubicBezTo>
                      <a:pt x="928" y="101"/>
                      <a:pt x="903" y="51"/>
                      <a:pt x="903"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9"/>
              <p:cNvSpPr/>
              <p:nvPr/>
            </p:nvSpPr>
            <p:spPr>
              <a:xfrm>
                <a:off x="2729333" y="1927972"/>
                <a:ext cx="18846" cy="10421"/>
              </a:xfrm>
              <a:custGeom>
                <a:avLst/>
                <a:gdLst/>
                <a:ahLst/>
                <a:cxnLst/>
                <a:rect l="l" t="t" r="r" b="b"/>
                <a:pathLst>
                  <a:path w="953" h="527" extrusionOk="0">
                    <a:moveTo>
                      <a:pt x="878" y="0"/>
                    </a:moveTo>
                    <a:lnTo>
                      <a:pt x="0" y="376"/>
                    </a:lnTo>
                    <a:cubicBezTo>
                      <a:pt x="0" y="426"/>
                      <a:pt x="25" y="476"/>
                      <a:pt x="51" y="526"/>
                    </a:cubicBezTo>
                    <a:lnTo>
                      <a:pt x="953" y="150"/>
                    </a:lnTo>
                    <a:cubicBezTo>
                      <a:pt x="928" y="100"/>
                      <a:pt x="903" y="50"/>
                      <a:pt x="878"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9"/>
              <p:cNvSpPr/>
              <p:nvPr/>
            </p:nvSpPr>
            <p:spPr>
              <a:xfrm>
                <a:off x="2730322" y="1930938"/>
                <a:ext cx="18846" cy="11410"/>
              </a:xfrm>
              <a:custGeom>
                <a:avLst/>
                <a:gdLst/>
                <a:ahLst/>
                <a:cxnLst/>
                <a:rect l="l" t="t" r="r" b="b"/>
                <a:pathLst>
                  <a:path w="953" h="577" extrusionOk="0">
                    <a:moveTo>
                      <a:pt x="903" y="0"/>
                    </a:moveTo>
                    <a:lnTo>
                      <a:pt x="1" y="376"/>
                    </a:lnTo>
                    <a:cubicBezTo>
                      <a:pt x="26" y="452"/>
                      <a:pt x="26" y="502"/>
                      <a:pt x="51" y="577"/>
                    </a:cubicBezTo>
                    <a:lnTo>
                      <a:pt x="953" y="201"/>
                    </a:lnTo>
                    <a:cubicBezTo>
                      <a:pt x="928" y="126"/>
                      <a:pt x="903" y="76"/>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49"/>
              <p:cNvSpPr/>
              <p:nvPr/>
            </p:nvSpPr>
            <p:spPr>
              <a:xfrm>
                <a:off x="2731311" y="1934893"/>
                <a:ext cx="20348" cy="12913"/>
              </a:xfrm>
              <a:custGeom>
                <a:avLst/>
                <a:gdLst/>
                <a:ahLst/>
                <a:cxnLst/>
                <a:rect l="l" t="t" r="r" b="b"/>
                <a:pathLst>
                  <a:path w="1029" h="653" extrusionOk="0">
                    <a:moveTo>
                      <a:pt x="903" y="1"/>
                    </a:moveTo>
                    <a:lnTo>
                      <a:pt x="1" y="377"/>
                    </a:lnTo>
                    <a:cubicBezTo>
                      <a:pt x="51" y="452"/>
                      <a:pt x="76" y="552"/>
                      <a:pt x="126" y="653"/>
                    </a:cubicBezTo>
                    <a:lnTo>
                      <a:pt x="1028" y="252"/>
                    </a:lnTo>
                    <a:cubicBezTo>
                      <a:pt x="978" y="176"/>
                      <a:pt x="953" y="76"/>
                      <a:pt x="903"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49"/>
              <p:cNvSpPr/>
              <p:nvPr/>
            </p:nvSpPr>
            <p:spPr>
              <a:xfrm>
                <a:off x="2733783" y="1939857"/>
                <a:ext cx="20843" cy="14891"/>
              </a:xfrm>
              <a:custGeom>
                <a:avLst/>
                <a:gdLst/>
                <a:ahLst/>
                <a:cxnLst/>
                <a:rect l="l" t="t" r="r" b="b"/>
                <a:pathLst>
                  <a:path w="1054" h="753" extrusionOk="0">
                    <a:moveTo>
                      <a:pt x="903" y="1"/>
                    </a:moveTo>
                    <a:lnTo>
                      <a:pt x="1" y="402"/>
                    </a:lnTo>
                    <a:cubicBezTo>
                      <a:pt x="51" y="502"/>
                      <a:pt x="101" y="627"/>
                      <a:pt x="151" y="752"/>
                    </a:cubicBezTo>
                    <a:lnTo>
                      <a:pt x="1054" y="377"/>
                    </a:lnTo>
                    <a:cubicBezTo>
                      <a:pt x="1003" y="251"/>
                      <a:pt x="953" y="126"/>
                      <a:pt x="903"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9"/>
              <p:cNvSpPr/>
              <p:nvPr/>
            </p:nvSpPr>
            <p:spPr>
              <a:xfrm>
                <a:off x="2736769" y="1947293"/>
                <a:ext cx="20823" cy="12913"/>
              </a:xfrm>
              <a:custGeom>
                <a:avLst/>
                <a:gdLst/>
                <a:ahLst/>
                <a:cxnLst/>
                <a:rect l="l" t="t" r="r" b="b"/>
                <a:pathLst>
                  <a:path w="1053" h="653" extrusionOk="0">
                    <a:moveTo>
                      <a:pt x="903" y="1"/>
                    </a:moveTo>
                    <a:lnTo>
                      <a:pt x="0" y="376"/>
                    </a:lnTo>
                    <a:cubicBezTo>
                      <a:pt x="50" y="477"/>
                      <a:pt x="101" y="577"/>
                      <a:pt x="151" y="652"/>
                    </a:cubicBezTo>
                    <a:lnTo>
                      <a:pt x="1053" y="276"/>
                    </a:lnTo>
                    <a:cubicBezTo>
                      <a:pt x="1003" y="201"/>
                      <a:pt x="953" y="101"/>
                      <a:pt x="903"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9"/>
              <p:cNvSpPr/>
              <p:nvPr/>
            </p:nvSpPr>
            <p:spPr>
              <a:xfrm>
                <a:off x="2739735" y="1952751"/>
                <a:ext cx="19854" cy="11410"/>
              </a:xfrm>
              <a:custGeom>
                <a:avLst/>
                <a:gdLst/>
                <a:ahLst/>
                <a:cxnLst/>
                <a:rect l="l" t="t" r="r" b="b"/>
                <a:pathLst>
                  <a:path w="1004" h="577" extrusionOk="0">
                    <a:moveTo>
                      <a:pt x="903" y="0"/>
                    </a:moveTo>
                    <a:lnTo>
                      <a:pt x="1" y="376"/>
                    </a:lnTo>
                    <a:cubicBezTo>
                      <a:pt x="51" y="451"/>
                      <a:pt x="76" y="501"/>
                      <a:pt x="126" y="577"/>
                    </a:cubicBezTo>
                    <a:lnTo>
                      <a:pt x="1003" y="201"/>
                    </a:lnTo>
                    <a:cubicBezTo>
                      <a:pt x="978" y="126"/>
                      <a:pt x="953" y="75"/>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49"/>
              <p:cNvSpPr/>
              <p:nvPr/>
            </p:nvSpPr>
            <p:spPr>
              <a:xfrm>
                <a:off x="2742227" y="1956706"/>
                <a:ext cx="19340" cy="10441"/>
              </a:xfrm>
              <a:custGeom>
                <a:avLst/>
                <a:gdLst/>
                <a:ahLst/>
                <a:cxnLst/>
                <a:rect l="l" t="t" r="r" b="b"/>
                <a:pathLst>
                  <a:path w="978" h="528" extrusionOk="0">
                    <a:moveTo>
                      <a:pt x="877" y="1"/>
                    </a:moveTo>
                    <a:lnTo>
                      <a:pt x="0" y="377"/>
                    </a:lnTo>
                    <a:cubicBezTo>
                      <a:pt x="25" y="427"/>
                      <a:pt x="50" y="477"/>
                      <a:pt x="75" y="527"/>
                    </a:cubicBezTo>
                    <a:lnTo>
                      <a:pt x="977" y="151"/>
                    </a:lnTo>
                    <a:cubicBezTo>
                      <a:pt x="952" y="101"/>
                      <a:pt x="927" y="51"/>
                      <a:pt x="877"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49"/>
              <p:cNvSpPr/>
              <p:nvPr/>
            </p:nvSpPr>
            <p:spPr>
              <a:xfrm>
                <a:off x="2743710" y="1959692"/>
                <a:ext cx="19834" cy="9927"/>
              </a:xfrm>
              <a:custGeom>
                <a:avLst/>
                <a:gdLst/>
                <a:ahLst/>
                <a:cxnLst/>
                <a:rect l="l" t="t" r="r" b="b"/>
                <a:pathLst>
                  <a:path w="1003" h="502" extrusionOk="0">
                    <a:moveTo>
                      <a:pt x="902" y="0"/>
                    </a:moveTo>
                    <a:lnTo>
                      <a:pt x="0" y="376"/>
                    </a:lnTo>
                    <a:cubicBezTo>
                      <a:pt x="25" y="426"/>
                      <a:pt x="75" y="451"/>
                      <a:pt x="100" y="501"/>
                    </a:cubicBezTo>
                    <a:lnTo>
                      <a:pt x="1003" y="125"/>
                    </a:lnTo>
                    <a:cubicBezTo>
                      <a:pt x="978" y="75"/>
                      <a:pt x="928" y="25"/>
                      <a:pt x="902"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49"/>
              <p:cNvSpPr/>
              <p:nvPr/>
            </p:nvSpPr>
            <p:spPr>
              <a:xfrm>
                <a:off x="2745688" y="1962164"/>
                <a:ext cx="19834" cy="10421"/>
              </a:xfrm>
              <a:custGeom>
                <a:avLst/>
                <a:gdLst/>
                <a:ahLst/>
                <a:cxnLst/>
                <a:rect l="l" t="t" r="r" b="b"/>
                <a:pathLst>
                  <a:path w="1003" h="527" extrusionOk="0">
                    <a:moveTo>
                      <a:pt x="903" y="0"/>
                    </a:moveTo>
                    <a:lnTo>
                      <a:pt x="0" y="376"/>
                    </a:lnTo>
                    <a:cubicBezTo>
                      <a:pt x="26" y="426"/>
                      <a:pt x="51" y="477"/>
                      <a:pt x="101" y="527"/>
                    </a:cubicBezTo>
                    <a:lnTo>
                      <a:pt x="1003" y="151"/>
                    </a:lnTo>
                    <a:cubicBezTo>
                      <a:pt x="953" y="101"/>
                      <a:pt x="928" y="51"/>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49"/>
              <p:cNvSpPr/>
              <p:nvPr/>
            </p:nvSpPr>
            <p:spPr>
              <a:xfrm>
                <a:off x="2747665" y="1965131"/>
                <a:ext cx="19854" cy="9947"/>
              </a:xfrm>
              <a:custGeom>
                <a:avLst/>
                <a:gdLst/>
                <a:ahLst/>
                <a:cxnLst/>
                <a:rect l="l" t="t" r="r" b="b"/>
                <a:pathLst>
                  <a:path w="1004" h="503" extrusionOk="0">
                    <a:moveTo>
                      <a:pt x="903" y="1"/>
                    </a:moveTo>
                    <a:lnTo>
                      <a:pt x="1" y="377"/>
                    </a:lnTo>
                    <a:cubicBezTo>
                      <a:pt x="26" y="427"/>
                      <a:pt x="51" y="477"/>
                      <a:pt x="101" y="502"/>
                    </a:cubicBezTo>
                    <a:lnTo>
                      <a:pt x="1003" y="126"/>
                    </a:lnTo>
                    <a:cubicBezTo>
                      <a:pt x="953" y="76"/>
                      <a:pt x="928" y="51"/>
                      <a:pt x="903"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49"/>
              <p:cNvSpPr/>
              <p:nvPr/>
            </p:nvSpPr>
            <p:spPr>
              <a:xfrm>
                <a:off x="2749643" y="1967622"/>
                <a:ext cx="19854" cy="10421"/>
              </a:xfrm>
              <a:custGeom>
                <a:avLst/>
                <a:gdLst/>
                <a:ahLst/>
                <a:cxnLst/>
                <a:rect l="l" t="t" r="r" b="b"/>
                <a:pathLst>
                  <a:path w="1004" h="527" extrusionOk="0">
                    <a:moveTo>
                      <a:pt x="903" y="0"/>
                    </a:moveTo>
                    <a:lnTo>
                      <a:pt x="1" y="376"/>
                    </a:lnTo>
                    <a:cubicBezTo>
                      <a:pt x="26" y="426"/>
                      <a:pt x="76" y="476"/>
                      <a:pt x="101" y="526"/>
                    </a:cubicBezTo>
                    <a:lnTo>
                      <a:pt x="1003" y="150"/>
                    </a:lnTo>
                    <a:cubicBezTo>
                      <a:pt x="953" y="100"/>
                      <a:pt x="928" y="50"/>
                      <a:pt x="903" y="0"/>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49"/>
              <p:cNvSpPr/>
              <p:nvPr/>
            </p:nvSpPr>
            <p:spPr>
              <a:xfrm>
                <a:off x="2751640" y="1970589"/>
                <a:ext cx="19834" cy="9927"/>
              </a:xfrm>
              <a:custGeom>
                <a:avLst/>
                <a:gdLst/>
                <a:ahLst/>
                <a:cxnLst/>
                <a:rect l="l" t="t" r="r" b="b"/>
                <a:pathLst>
                  <a:path w="1003" h="502" extrusionOk="0">
                    <a:moveTo>
                      <a:pt x="902" y="0"/>
                    </a:moveTo>
                    <a:lnTo>
                      <a:pt x="0" y="376"/>
                    </a:lnTo>
                    <a:cubicBezTo>
                      <a:pt x="25" y="427"/>
                      <a:pt x="75" y="452"/>
                      <a:pt x="100" y="502"/>
                    </a:cubicBezTo>
                    <a:lnTo>
                      <a:pt x="1003" y="126"/>
                    </a:lnTo>
                    <a:cubicBezTo>
                      <a:pt x="978" y="76"/>
                      <a:pt x="928" y="26"/>
                      <a:pt x="902"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49"/>
              <p:cNvSpPr/>
              <p:nvPr/>
            </p:nvSpPr>
            <p:spPr>
              <a:xfrm>
                <a:off x="2753618" y="1973061"/>
                <a:ext cx="20348" cy="9947"/>
              </a:xfrm>
              <a:custGeom>
                <a:avLst/>
                <a:gdLst/>
                <a:ahLst/>
                <a:cxnLst/>
                <a:rect l="l" t="t" r="r" b="b"/>
                <a:pathLst>
                  <a:path w="1029" h="503" extrusionOk="0">
                    <a:moveTo>
                      <a:pt x="903" y="1"/>
                    </a:moveTo>
                    <a:lnTo>
                      <a:pt x="0" y="377"/>
                    </a:lnTo>
                    <a:cubicBezTo>
                      <a:pt x="51" y="427"/>
                      <a:pt x="76" y="452"/>
                      <a:pt x="126" y="502"/>
                    </a:cubicBezTo>
                    <a:lnTo>
                      <a:pt x="1028" y="126"/>
                    </a:lnTo>
                    <a:cubicBezTo>
                      <a:pt x="978" y="76"/>
                      <a:pt x="953" y="51"/>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49"/>
              <p:cNvSpPr/>
              <p:nvPr/>
            </p:nvSpPr>
            <p:spPr>
              <a:xfrm>
                <a:off x="2756090" y="1975553"/>
                <a:ext cx="19854" cy="9927"/>
              </a:xfrm>
              <a:custGeom>
                <a:avLst/>
                <a:gdLst/>
                <a:ahLst/>
                <a:cxnLst/>
                <a:rect l="l" t="t" r="r" b="b"/>
                <a:pathLst>
                  <a:path w="1004" h="502" extrusionOk="0">
                    <a:moveTo>
                      <a:pt x="903" y="0"/>
                    </a:moveTo>
                    <a:lnTo>
                      <a:pt x="1" y="376"/>
                    </a:lnTo>
                    <a:cubicBezTo>
                      <a:pt x="26" y="426"/>
                      <a:pt x="76" y="451"/>
                      <a:pt x="101" y="501"/>
                    </a:cubicBezTo>
                    <a:lnTo>
                      <a:pt x="1003" y="125"/>
                    </a:lnTo>
                    <a:cubicBezTo>
                      <a:pt x="978" y="75"/>
                      <a:pt x="928" y="50"/>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49"/>
              <p:cNvSpPr/>
              <p:nvPr/>
            </p:nvSpPr>
            <p:spPr>
              <a:xfrm>
                <a:off x="2758087" y="1978025"/>
                <a:ext cx="20329" cy="9433"/>
              </a:xfrm>
              <a:custGeom>
                <a:avLst/>
                <a:gdLst/>
                <a:ahLst/>
                <a:cxnLst/>
                <a:rect l="l" t="t" r="r" b="b"/>
                <a:pathLst>
                  <a:path w="1028" h="477" extrusionOk="0">
                    <a:moveTo>
                      <a:pt x="902" y="0"/>
                    </a:moveTo>
                    <a:lnTo>
                      <a:pt x="0" y="376"/>
                    </a:lnTo>
                    <a:cubicBezTo>
                      <a:pt x="50" y="401"/>
                      <a:pt x="75" y="452"/>
                      <a:pt x="125" y="477"/>
                    </a:cubicBezTo>
                    <a:lnTo>
                      <a:pt x="1028" y="101"/>
                    </a:lnTo>
                    <a:cubicBezTo>
                      <a:pt x="977" y="76"/>
                      <a:pt x="952" y="25"/>
                      <a:pt x="902"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49"/>
              <p:cNvSpPr/>
              <p:nvPr/>
            </p:nvSpPr>
            <p:spPr>
              <a:xfrm>
                <a:off x="2760559" y="1980002"/>
                <a:ext cx="19834" cy="9927"/>
              </a:xfrm>
              <a:custGeom>
                <a:avLst/>
                <a:gdLst/>
                <a:ahLst/>
                <a:cxnLst/>
                <a:rect l="l" t="t" r="r" b="b"/>
                <a:pathLst>
                  <a:path w="1003" h="502" extrusionOk="0">
                    <a:moveTo>
                      <a:pt x="903" y="1"/>
                    </a:moveTo>
                    <a:lnTo>
                      <a:pt x="0" y="377"/>
                    </a:lnTo>
                    <a:cubicBezTo>
                      <a:pt x="25" y="427"/>
                      <a:pt x="76" y="452"/>
                      <a:pt x="101" y="502"/>
                    </a:cubicBezTo>
                    <a:lnTo>
                      <a:pt x="1003" y="101"/>
                    </a:lnTo>
                    <a:cubicBezTo>
                      <a:pt x="978" y="76"/>
                      <a:pt x="928" y="51"/>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49"/>
              <p:cNvSpPr/>
              <p:nvPr/>
            </p:nvSpPr>
            <p:spPr>
              <a:xfrm>
                <a:off x="2762537" y="1981980"/>
                <a:ext cx="20348" cy="9452"/>
              </a:xfrm>
              <a:custGeom>
                <a:avLst/>
                <a:gdLst/>
                <a:ahLst/>
                <a:cxnLst/>
                <a:rect l="l" t="t" r="r" b="b"/>
                <a:pathLst>
                  <a:path w="1029" h="478" extrusionOk="0">
                    <a:moveTo>
                      <a:pt x="903" y="1"/>
                    </a:moveTo>
                    <a:lnTo>
                      <a:pt x="1" y="402"/>
                    </a:lnTo>
                    <a:cubicBezTo>
                      <a:pt x="51" y="427"/>
                      <a:pt x="76" y="452"/>
                      <a:pt x="126" y="477"/>
                    </a:cubicBezTo>
                    <a:lnTo>
                      <a:pt x="1028" y="101"/>
                    </a:lnTo>
                    <a:cubicBezTo>
                      <a:pt x="978" y="76"/>
                      <a:pt x="953" y="51"/>
                      <a:pt x="90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49"/>
              <p:cNvSpPr/>
              <p:nvPr/>
            </p:nvSpPr>
            <p:spPr>
              <a:xfrm>
                <a:off x="2765009" y="1983977"/>
                <a:ext cx="19854" cy="9433"/>
              </a:xfrm>
              <a:custGeom>
                <a:avLst/>
                <a:gdLst/>
                <a:ahLst/>
                <a:cxnLst/>
                <a:rect l="l" t="t" r="r" b="b"/>
                <a:pathLst>
                  <a:path w="1004" h="477" extrusionOk="0">
                    <a:moveTo>
                      <a:pt x="903" y="0"/>
                    </a:moveTo>
                    <a:lnTo>
                      <a:pt x="1" y="376"/>
                    </a:lnTo>
                    <a:cubicBezTo>
                      <a:pt x="26" y="426"/>
                      <a:pt x="76" y="451"/>
                      <a:pt x="101" y="476"/>
                    </a:cubicBezTo>
                    <a:lnTo>
                      <a:pt x="1003" y="100"/>
                    </a:lnTo>
                    <a:cubicBezTo>
                      <a:pt x="978" y="75"/>
                      <a:pt x="928" y="50"/>
                      <a:pt x="9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49"/>
              <p:cNvSpPr/>
              <p:nvPr/>
            </p:nvSpPr>
            <p:spPr>
              <a:xfrm>
                <a:off x="2767006" y="1985955"/>
                <a:ext cx="18351" cy="7950"/>
              </a:xfrm>
              <a:custGeom>
                <a:avLst/>
                <a:gdLst/>
                <a:ahLst/>
                <a:cxnLst/>
                <a:rect l="l" t="t" r="r" b="b"/>
                <a:pathLst>
                  <a:path w="928" h="402" extrusionOk="0">
                    <a:moveTo>
                      <a:pt x="902" y="0"/>
                    </a:moveTo>
                    <a:lnTo>
                      <a:pt x="0" y="376"/>
                    </a:lnTo>
                    <a:cubicBezTo>
                      <a:pt x="25" y="376"/>
                      <a:pt x="25" y="376"/>
                      <a:pt x="25" y="401"/>
                    </a:cubicBezTo>
                    <a:lnTo>
                      <a:pt x="927" y="25"/>
                    </a:lnTo>
                    <a:cubicBezTo>
                      <a:pt x="927" y="0"/>
                      <a:pt x="927" y="0"/>
                      <a:pt x="902"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49"/>
              <p:cNvSpPr/>
              <p:nvPr/>
            </p:nvSpPr>
            <p:spPr>
              <a:xfrm>
                <a:off x="2755101" y="2083094"/>
                <a:ext cx="21832" cy="10936"/>
              </a:xfrm>
              <a:custGeom>
                <a:avLst/>
                <a:gdLst/>
                <a:ahLst/>
                <a:cxnLst/>
                <a:rect l="l" t="t" r="r" b="b"/>
                <a:pathLst>
                  <a:path w="1104" h="553" extrusionOk="0">
                    <a:moveTo>
                      <a:pt x="878" y="1"/>
                    </a:moveTo>
                    <a:lnTo>
                      <a:pt x="1" y="377"/>
                    </a:lnTo>
                    <a:cubicBezTo>
                      <a:pt x="51" y="452"/>
                      <a:pt x="126" y="502"/>
                      <a:pt x="201" y="552"/>
                    </a:cubicBezTo>
                    <a:lnTo>
                      <a:pt x="1103" y="176"/>
                    </a:lnTo>
                    <a:cubicBezTo>
                      <a:pt x="1028" y="126"/>
                      <a:pt x="953" y="76"/>
                      <a:pt x="87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49"/>
              <p:cNvSpPr/>
              <p:nvPr/>
            </p:nvSpPr>
            <p:spPr>
              <a:xfrm>
                <a:off x="2759076" y="2086575"/>
                <a:ext cx="23315" cy="10916"/>
              </a:xfrm>
              <a:custGeom>
                <a:avLst/>
                <a:gdLst/>
                <a:ahLst/>
                <a:cxnLst/>
                <a:rect l="l" t="t" r="r" b="b"/>
                <a:pathLst>
                  <a:path w="1179" h="552" extrusionOk="0">
                    <a:moveTo>
                      <a:pt x="902" y="0"/>
                    </a:moveTo>
                    <a:lnTo>
                      <a:pt x="0" y="376"/>
                    </a:lnTo>
                    <a:cubicBezTo>
                      <a:pt x="100" y="426"/>
                      <a:pt x="176" y="501"/>
                      <a:pt x="276" y="552"/>
                    </a:cubicBezTo>
                    <a:lnTo>
                      <a:pt x="1178" y="176"/>
                    </a:lnTo>
                    <a:cubicBezTo>
                      <a:pt x="1078" y="125"/>
                      <a:pt x="978" y="50"/>
                      <a:pt x="902"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49"/>
              <p:cNvSpPr/>
              <p:nvPr/>
            </p:nvSpPr>
            <p:spPr>
              <a:xfrm>
                <a:off x="2764515" y="2090035"/>
                <a:ext cx="22820" cy="10916"/>
              </a:xfrm>
              <a:custGeom>
                <a:avLst/>
                <a:gdLst/>
                <a:ahLst/>
                <a:cxnLst/>
                <a:rect l="l" t="t" r="r" b="b"/>
                <a:pathLst>
                  <a:path w="1154" h="552" extrusionOk="0">
                    <a:moveTo>
                      <a:pt x="903" y="1"/>
                    </a:moveTo>
                    <a:lnTo>
                      <a:pt x="1" y="377"/>
                    </a:lnTo>
                    <a:cubicBezTo>
                      <a:pt x="76" y="452"/>
                      <a:pt x="176" y="502"/>
                      <a:pt x="277" y="552"/>
                    </a:cubicBezTo>
                    <a:lnTo>
                      <a:pt x="1154" y="176"/>
                    </a:lnTo>
                    <a:cubicBezTo>
                      <a:pt x="1079" y="126"/>
                      <a:pt x="978" y="76"/>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49"/>
              <p:cNvSpPr/>
              <p:nvPr/>
            </p:nvSpPr>
            <p:spPr>
              <a:xfrm>
                <a:off x="2769973" y="2093516"/>
                <a:ext cx="22820" cy="10421"/>
              </a:xfrm>
              <a:custGeom>
                <a:avLst/>
                <a:gdLst/>
                <a:ahLst/>
                <a:cxnLst/>
                <a:rect l="l" t="t" r="r" b="b"/>
                <a:pathLst>
                  <a:path w="1154" h="527" extrusionOk="0">
                    <a:moveTo>
                      <a:pt x="878" y="0"/>
                    </a:moveTo>
                    <a:lnTo>
                      <a:pt x="1" y="376"/>
                    </a:lnTo>
                    <a:cubicBezTo>
                      <a:pt x="76" y="426"/>
                      <a:pt x="176" y="476"/>
                      <a:pt x="251" y="526"/>
                    </a:cubicBezTo>
                    <a:lnTo>
                      <a:pt x="1153" y="150"/>
                    </a:lnTo>
                    <a:cubicBezTo>
                      <a:pt x="1078" y="100"/>
                      <a:pt x="978" y="50"/>
                      <a:pt x="878"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49"/>
              <p:cNvSpPr/>
              <p:nvPr/>
            </p:nvSpPr>
            <p:spPr>
              <a:xfrm>
                <a:off x="2774936" y="2096482"/>
                <a:ext cx="23315" cy="10421"/>
              </a:xfrm>
              <a:custGeom>
                <a:avLst/>
                <a:gdLst/>
                <a:ahLst/>
                <a:cxnLst/>
                <a:rect l="l" t="t" r="r" b="b"/>
                <a:pathLst>
                  <a:path w="1179" h="527" extrusionOk="0">
                    <a:moveTo>
                      <a:pt x="902" y="0"/>
                    </a:moveTo>
                    <a:lnTo>
                      <a:pt x="0" y="376"/>
                    </a:lnTo>
                    <a:cubicBezTo>
                      <a:pt x="100" y="452"/>
                      <a:pt x="201" y="477"/>
                      <a:pt x="276" y="527"/>
                    </a:cubicBezTo>
                    <a:lnTo>
                      <a:pt x="1178" y="151"/>
                    </a:lnTo>
                    <a:cubicBezTo>
                      <a:pt x="1078" y="101"/>
                      <a:pt x="1003" y="51"/>
                      <a:pt x="902"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49"/>
              <p:cNvSpPr/>
              <p:nvPr/>
            </p:nvSpPr>
            <p:spPr>
              <a:xfrm>
                <a:off x="2780375" y="2099449"/>
                <a:ext cx="23315" cy="9947"/>
              </a:xfrm>
              <a:custGeom>
                <a:avLst/>
                <a:gdLst/>
                <a:ahLst/>
                <a:cxnLst/>
                <a:rect l="l" t="t" r="r" b="b"/>
                <a:pathLst>
                  <a:path w="1179" h="503" extrusionOk="0">
                    <a:moveTo>
                      <a:pt x="903" y="1"/>
                    </a:moveTo>
                    <a:lnTo>
                      <a:pt x="1" y="377"/>
                    </a:lnTo>
                    <a:cubicBezTo>
                      <a:pt x="101" y="427"/>
                      <a:pt x="201" y="477"/>
                      <a:pt x="277" y="502"/>
                    </a:cubicBezTo>
                    <a:lnTo>
                      <a:pt x="1179" y="126"/>
                    </a:lnTo>
                    <a:cubicBezTo>
                      <a:pt x="1079" y="101"/>
                      <a:pt x="1003" y="51"/>
                      <a:pt x="90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49"/>
              <p:cNvSpPr/>
              <p:nvPr/>
            </p:nvSpPr>
            <p:spPr>
              <a:xfrm>
                <a:off x="2785833" y="2101940"/>
                <a:ext cx="23315" cy="9927"/>
              </a:xfrm>
              <a:custGeom>
                <a:avLst/>
                <a:gdLst/>
                <a:ahLst/>
                <a:cxnLst/>
                <a:rect l="l" t="t" r="r" b="b"/>
                <a:pathLst>
                  <a:path w="1179" h="502" extrusionOk="0">
                    <a:moveTo>
                      <a:pt x="903" y="0"/>
                    </a:moveTo>
                    <a:lnTo>
                      <a:pt x="1" y="376"/>
                    </a:lnTo>
                    <a:cubicBezTo>
                      <a:pt x="101" y="426"/>
                      <a:pt x="201" y="476"/>
                      <a:pt x="301" y="501"/>
                    </a:cubicBezTo>
                    <a:lnTo>
                      <a:pt x="1178" y="125"/>
                    </a:lnTo>
                    <a:cubicBezTo>
                      <a:pt x="1103" y="100"/>
                      <a:pt x="1003" y="50"/>
                      <a:pt x="903" y="0"/>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49"/>
              <p:cNvSpPr/>
              <p:nvPr/>
            </p:nvSpPr>
            <p:spPr>
              <a:xfrm>
                <a:off x="2791786" y="2104412"/>
                <a:ext cx="23315" cy="9433"/>
              </a:xfrm>
              <a:custGeom>
                <a:avLst/>
                <a:gdLst/>
                <a:ahLst/>
                <a:cxnLst/>
                <a:rect l="l" t="t" r="r" b="b"/>
                <a:pathLst>
                  <a:path w="1179" h="477" extrusionOk="0">
                    <a:moveTo>
                      <a:pt x="877" y="0"/>
                    </a:moveTo>
                    <a:lnTo>
                      <a:pt x="0" y="376"/>
                    </a:lnTo>
                    <a:cubicBezTo>
                      <a:pt x="75" y="427"/>
                      <a:pt x="176" y="452"/>
                      <a:pt x="276" y="477"/>
                    </a:cubicBezTo>
                    <a:lnTo>
                      <a:pt x="1178" y="101"/>
                    </a:lnTo>
                    <a:cubicBezTo>
                      <a:pt x="1078" y="76"/>
                      <a:pt x="978" y="51"/>
                      <a:pt x="877"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9"/>
              <p:cNvSpPr/>
              <p:nvPr/>
            </p:nvSpPr>
            <p:spPr>
              <a:xfrm>
                <a:off x="2797224" y="2106390"/>
                <a:ext cx="23809" cy="9433"/>
              </a:xfrm>
              <a:custGeom>
                <a:avLst/>
                <a:gdLst/>
                <a:ahLst/>
                <a:cxnLst/>
                <a:rect l="l" t="t" r="r" b="b"/>
                <a:pathLst>
                  <a:path w="1204" h="477" extrusionOk="0">
                    <a:moveTo>
                      <a:pt x="903" y="1"/>
                    </a:moveTo>
                    <a:lnTo>
                      <a:pt x="1" y="377"/>
                    </a:lnTo>
                    <a:cubicBezTo>
                      <a:pt x="101" y="427"/>
                      <a:pt x="201" y="452"/>
                      <a:pt x="302" y="477"/>
                    </a:cubicBezTo>
                    <a:lnTo>
                      <a:pt x="1204" y="101"/>
                    </a:lnTo>
                    <a:cubicBezTo>
                      <a:pt x="1104" y="76"/>
                      <a:pt x="1003" y="51"/>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49"/>
              <p:cNvSpPr/>
              <p:nvPr/>
            </p:nvSpPr>
            <p:spPr>
              <a:xfrm>
                <a:off x="2803176" y="2108368"/>
                <a:ext cx="23809" cy="8958"/>
              </a:xfrm>
              <a:custGeom>
                <a:avLst/>
                <a:gdLst/>
                <a:ahLst/>
                <a:cxnLst/>
                <a:rect l="l" t="t" r="r" b="b"/>
                <a:pathLst>
                  <a:path w="1204" h="453" extrusionOk="0">
                    <a:moveTo>
                      <a:pt x="903" y="1"/>
                    </a:moveTo>
                    <a:lnTo>
                      <a:pt x="1" y="377"/>
                    </a:lnTo>
                    <a:cubicBezTo>
                      <a:pt x="101" y="402"/>
                      <a:pt x="201" y="427"/>
                      <a:pt x="327" y="452"/>
                    </a:cubicBezTo>
                    <a:lnTo>
                      <a:pt x="1204" y="76"/>
                    </a:lnTo>
                    <a:cubicBezTo>
                      <a:pt x="1104" y="51"/>
                      <a:pt x="1003" y="26"/>
                      <a:pt x="903"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49"/>
              <p:cNvSpPr/>
              <p:nvPr/>
            </p:nvSpPr>
            <p:spPr>
              <a:xfrm>
                <a:off x="2809623" y="2109871"/>
                <a:ext cx="24303" cy="8444"/>
              </a:xfrm>
              <a:custGeom>
                <a:avLst/>
                <a:gdLst/>
                <a:ahLst/>
                <a:cxnLst/>
                <a:rect l="l" t="t" r="r" b="b"/>
                <a:pathLst>
                  <a:path w="1229" h="427" extrusionOk="0">
                    <a:moveTo>
                      <a:pt x="878" y="0"/>
                    </a:moveTo>
                    <a:lnTo>
                      <a:pt x="1" y="376"/>
                    </a:lnTo>
                    <a:cubicBezTo>
                      <a:pt x="101" y="401"/>
                      <a:pt x="201" y="426"/>
                      <a:pt x="326" y="426"/>
                    </a:cubicBezTo>
                    <a:lnTo>
                      <a:pt x="1229" y="50"/>
                    </a:lnTo>
                    <a:cubicBezTo>
                      <a:pt x="1103" y="25"/>
                      <a:pt x="1003" y="25"/>
                      <a:pt x="878"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49"/>
              <p:cNvSpPr/>
              <p:nvPr/>
            </p:nvSpPr>
            <p:spPr>
              <a:xfrm>
                <a:off x="2816070" y="2110859"/>
                <a:ext cx="24798" cy="7950"/>
              </a:xfrm>
              <a:custGeom>
                <a:avLst/>
                <a:gdLst/>
                <a:ahLst/>
                <a:cxnLst/>
                <a:rect l="l" t="t" r="r" b="b"/>
                <a:pathLst>
                  <a:path w="1254" h="402" extrusionOk="0">
                    <a:moveTo>
                      <a:pt x="903" y="0"/>
                    </a:moveTo>
                    <a:lnTo>
                      <a:pt x="0" y="376"/>
                    </a:lnTo>
                    <a:cubicBezTo>
                      <a:pt x="126" y="401"/>
                      <a:pt x="251" y="401"/>
                      <a:pt x="376" y="401"/>
                    </a:cubicBezTo>
                    <a:lnTo>
                      <a:pt x="1254" y="25"/>
                    </a:lnTo>
                    <a:cubicBezTo>
                      <a:pt x="1153" y="25"/>
                      <a:pt x="1028" y="25"/>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49"/>
              <p:cNvSpPr/>
              <p:nvPr/>
            </p:nvSpPr>
            <p:spPr>
              <a:xfrm>
                <a:off x="2823506" y="2111354"/>
                <a:ext cx="25787" cy="7673"/>
              </a:xfrm>
              <a:custGeom>
                <a:avLst/>
                <a:gdLst/>
                <a:ahLst/>
                <a:cxnLst/>
                <a:rect l="l" t="t" r="r" b="b"/>
                <a:pathLst>
                  <a:path w="1304" h="388" extrusionOk="0">
                    <a:moveTo>
                      <a:pt x="878" y="0"/>
                    </a:moveTo>
                    <a:lnTo>
                      <a:pt x="0" y="376"/>
                    </a:lnTo>
                    <a:cubicBezTo>
                      <a:pt x="42" y="385"/>
                      <a:pt x="87" y="387"/>
                      <a:pt x="132" y="387"/>
                    </a:cubicBezTo>
                    <a:cubicBezTo>
                      <a:pt x="223" y="387"/>
                      <a:pt x="318" y="376"/>
                      <a:pt x="401" y="376"/>
                    </a:cubicBezTo>
                    <a:lnTo>
                      <a:pt x="1304" y="0"/>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49"/>
              <p:cNvSpPr/>
              <p:nvPr/>
            </p:nvSpPr>
            <p:spPr>
              <a:xfrm>
                <a:off x="2823506" y="2111354"/>
                <a:ext cx="25787" cy="7673"/>
              </a:xfrm>
              <a:custGeom>
                <a:avLst/>
                <a:gdLst/>
                <a:ahLst/>
                <a:cxnLst/>
                <a:rect l="l" t="t" r="r" b="b"/>
                <a:pathLst>
                  <a:path w="1304" h="388" extrusionOk="0">
                    <a:moveTo>
                      <a:pt x="878" y="0"/>
                    </a:moveTo>
                    <a:lnTo>
                      <a:pt x="0" y="376"/>
                    </a:lnTo>
                    <a:cubicBezTo>
                      <a:pt x="42" y="385"/>
                      <a:pt x="87" y="387"/>
                      <a:pt x="132" y="387"/>
                    </a:cubicBezTo>
                    <a:cubicBezTo>
                      <a:pt x="223" y="387"/>
                      <a:pt x="318" y="376"/>
                      <a:pt x="401" y="376"/>
                    </a:cubicBezTo>
                    <a:lnTo>
                      <a:pt x="1304" y="0"/>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49"/>
              <p:cNvSpPr/>
              <p:nvPr/>
            </p:nvSpPr>
            <p:spPr>
              <a:xfrm>
                <a:off x="2831436" y="2109871"/>
                <a:ext cx="28258" cy="8938"/>
              </a:xfrm>
              <a:custGeom>
                <a:avLst/>
                <a:gdLst/>
                <a:ahLst/>
                <a:cxnLst/>
                <a:rect l="l" t="t" r="r" b="b"/>
                <a:pathLst>
                  <a:path w="1429" h="452" extrusionOk="0">
                    <a:moveTo>
                      <a:pt x="1429" y="0"/>
                    </a:moveTo>
                    <a:cubicBezTo>
                      <a:pt x="1253" y="50"/>
                      <a:pt x="1078" y="50"/>
                      <a:pt x="903" y="75"/>
                    </a:cubicBezTo>
                    <a:lnTo>
                      <a:pt x="0" y="451"/>
                    </a:lnTo>
                    <a:cubicBezTo>
                      <a:pt x="176" y="451"/>
                      <a:pt x="351" y="426"/>
                      <a:pt x="527" y="376"/>
                    </a:cubicBezTo>
                    <a:lnTo>
                      <a:pt x="1429" y="0"/>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49"/>
              <p:cNvSpPr/>
              <p:nvPr/>
            </p:nvSpPr>
            <p:spPr>
              <a:xfrm>
                <a:off x="2841838" y="2105896"/>
                <a:ext cx="29761" cy="11430"/>
              </a:xfrm>
              <a:custGeom>
                <a:avLst/>
                <a:gdLst/>
                <a:ahLst/>
                <a:cxnLst/>
                <a:rect l="l" t="t" r="r" b="b"/>
                <a:pathLst>
                  <a:path w="1505" h="578" extrusionOk="0">
                    <a:moveTo>
                      <a:pt x="1504" y="1"/>
                    </a:moveTo>
                    <a:lnTo>
                      <a:pt x="1275" y="96"/>
                    </a:lnTo>
                    <a:lnTo>
                      <a:pt x="1275" y="96"/>
                    </a:lnTo>
                    <a:cubicBezTo>
                      <a:pt x="1351" y="70"/>
                      <a:pt x="1428" y="39"/>
                      <a:pt x="1504" y="1"/>
                    </a:cubicBezTo>
                    <a:close/>
                    <a:moveTo>
                      <a:pt x="1275" y="96"/>
                    </a:moveTo>
                    <a:cubicBezTo>
                      <a:pt x="1151" y="139"/>
                      <a:pt x="1027" y="170"/>
                      <a:pt x="903" y="201"/>
                    </a:cubicBezTo>
                    <a:lnTo>
                      <a:pt x="1" y="577"/>
                    </a:lnTo>
                    <a:cubicBezTo>
                      <a:pt x="201" y="527"/>
                      <a:pt x="427" y="477"/>
                      <a:pt x="602" y="377"/>
                    </a:cubicBezTo>
                    <a:lnTo>
                      <a:pt x="1275" y="96"/>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49"/>
              <p:cNvSpPr/>
              <p:nvPr/>
            </p:nvSpPr>
            <p:spPr>
              <a:xfrm>
                <a:off x="2759571" y="2049396"/>
                <a:ext cx="20823" cy="9927"/>
              </a:xfrm>
              <a:custGeom>
                <a:avLst/>
                <a:gdLst/>
                <a:ahLst/>
                <a:cxnLst/>
                <a:rect l="l" t="t" r="r" b="b"/>
                <a:pathLst>
                  <a:path w="1053" h="502" extrusionOk="0">
                    <a:moveTo>
                      <a:pt x="877" y="0"/>
                    </a:moveTo>
                    <a:lnTo>
                      <a:pt x="0" y="376"/>
                    </a:lnTo>
                    <a:cubicBezTo>
                      <a:pt x="50" y="427"/>
                      <a:pt x="100" y="452"/>
                      <a:pt x="151" y="502"/>
                    </a:cubicBezTo>
                    <a:lnTo>
                      <a:pt x="1053" y="126"/>
                    </a:lnTo>
                    <a:cubicBezTo>
                      <a:pt x="1003" y="76"/>
                      <a:pt x="953" y="51"/>
                      <a:pt x="877"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49"/>
              <p:cNvSpPr/>
              <p:nvPr/>
            </p:nvSpPr>
            <p:spPr>
              <a:xfrm>
                <a:off x="2762537" y="2051868"/>
                <a:ext cx="22326" cy="10441"/>
              </a:xfrm>
              <a:custGeom>
                <a:avLst/>
                <a:gdLst/>
                <a:ahLst/>
                <a:cxnLst/>
                <a:rect l="l" t="t" r="r" b="b"/>
                <a:pathLst>
                  <a:path w="1129" h="528" extrusionOk="0">
                    <a:moveTo>
                      <a:pt x="903" y="1"/>
                    </a:moveTo>
                    <a:lnTo>
                      <a:pt x="1" y="377"/>
                    </a:lnTo>
                    <a:cubicBezTo>
                      <a:pt x="76" y="427"/>
                      <a:pt x="151" y="477"/>
                      <a:pt x="226" y="527"/>
                    </a:cubicBezTo>
                    <a:lnTo>
                      <a:pt x="1128" y="151"/>
                    </a:lnTo>
                    <a:cubicBezTo>
                      <a:pt x="1053" y="101"/>
                      <a:pt x="978" y="51"/>
                      <a:pt x="903"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49"/>
              <p:cNvSpPr/>
              <p:nvPr/>
            </p:nvSpPr>
            <p:spPr>
              <a:xfrm>
                <a:off x="2767006" y="2054854"/>
                <a:ext cx="21812" cy="9927"/>
              </a:xfrm>
              <a:custGeom>
                <a:avLst/>
                <a:gdLst/>
                <a:ahLst/>
                <a:cxnLst/>
                <a:rect l="l" t="t" r="r" b="b"/>
                <a:pathLst>
                  <a:path w="1103" h="502" extrusionOk="0">
                    <a:moveTo>
                      <a:pt x="902" y="0"/>
                    </a:moveTo>
                    <a:lnTo>
                      <a:pt x="0" y="376"/>
                    </a:lnTo>
                    <a:cubicBezTo>
                      <a:pt x="75" y="426"/>
                      <a:pt x="151" y="476"/>
                      <a:pt x="201" y="501"/>
                    </a:cubicBezTo>
                    <a:lnTo>
                      <a:pt x="1103" y="125"/>
                    </a:lnTo>
                    <a:cubicBezTo>
                      <a:pt x="1028" y="100"/>
                      <a:pt x="953" y="50"/>
                      <a:pt x="902"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49"/>
              <p:cNvSpPr/>
              <p:nvPr/>
            </p:nvSpPr>
            <p:spPr>
              <a:xfrm>
                <a:off x="2770961" y="2057326"/>
                <a:ext cx="22326" cy="9927"/>
              </a:xfrm>
              <a:custGeom>
                <a:avLst/>
                <a:gdLst/>
                <a:ahLst/>
                <a:cxnLst/>
                <a:rect l="l" t="t" r="r" b="b"/>
                <a:pathLst>
                  <a:path w="1129" h="502" extrusionOk="0">
                    <a:moveTo>
                      <a:pt x="903" y="0"/>
                    </a:moveTo>
                    <a:lnTo>
                      <a:pt x="1" y="376"/>
                    </a:lnTo>
                    <a:cubicBezTo>
                      <a:pt x="76" y="427"/>
                      <a:pt x="151" y="477"/>
                      <a:pt x="226" y="502"/>
                    </a:cubicBezTo>
                    <a:lnTo>
                      <a:pt x="1128" y="126"/>
                    </a:lnTo>
                    <a:cubicBezTo>
                      <a:pt x="1053" y="101"/>
                      <a:pt x="978" y="51"/>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49"/>
              <p:cNvSpPr/>
              <p:nvPr/>
            </p:nvSpPr>
            <p:spPr>
              <a:xfrm>
                <a:off x="2775431" y="2059798"/>
                <a:ext cx="21812" cy="9947"/>
              </a:xfrm>
              <a:custGeom>
                <a:avLst/>
                <a:gdLst/>
                <a:ahLst/>
                <a:cxnLst/>
                <a:rect l="l" t="t" r="r" b="b"/>
                <a:pathLst>
                  <a:path w="1103" h="503" extrusionOk="0">
                    <a:moveTo>
                      <a:pt x="902" y="1"/>
                    </a:moveTo>
                    <a:lnTo>
                      <a:pt x="0" y="377"/>
                    </a:lnTo>
                    <a:cubicBezTo>
                      <a:pt x="75" y="427"/>
                      <a:pt x="151" y="477"/>
                      <a:pt x="226" y="502"/>
                    </a:cubicBezTo>
                    <a:lnTo>
                      <a:pt x="1103" y="126"/>
                    </a:lnTo>
                    <a:cubicBezTo>
                      <a:pt x="1028" y="101"/>
                      <a:pt x="978" y="51"/>
                      <a:pt x="902"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49"/>
              <p:cNvSpPr/>
              <p:nvPr/>
            </p:nvSpPr>
            <p:spPr>
              <a:xfrm>
                <a:off x="2779386" y="2062290"/>
                <a:ext cx="22326" cy="9433"/>
              </a:xfrm>
              <a:custGeom>
                <a:avLst/>
                <a:gdLst/>
                <a:ahLst/>
                <a:cxnLst/>
                <a:rect l="l" t="t" r="r" b="b"/>
                <a:pathLst>
                  <a:path w="1129" h="477" extrusionOk="0">
                    <a:moveTo>
                      <a:pt x="903" y="0"/>
                    </a:moveTo>
                    <a:lnTo>
                      <a:pt x="1" y="376"/>
                    </a:lnTo>
                    <a:cubicBezTo>
                      <a:pt x="76" y="401"/>
                      <a:pt x="151" y="451"/>
                      <a:pt x="226" y="476"/>
                    </a:cubicBezTo>
                    <a:lnTo>
                      <a:pt x="1129" y="100"/>
                    </a:lnTo>
                    <a:cubicBezTo>
                      <a:pt x="1053" y="75"/>
                      <a:pt x="978" y="25"/>
                      <a:pt x="903"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49"/>
              <p:cNvSpPr/>
              <p:nvPr/>
            </p:nvSpPr>
            <p:spPr>
              <a:xfrm>
                <a:off x="2783855" y="2064267"/>
                <a:ext cx="22326" cy="9433"/>
              </a:xfrm>
              <a:custGeom>
                <a:avLst/>
                <a:gdLst/>
                <a:ahLst/>
                <a:cxnLst/>
                <a:rect l="l" t="t" r="r" b="b"/>
                <a:pathLst>
                  <a:path w="1129" h="477" extrusionOk="0">
                    <a:moveTo>
                      <a:pt x="903" y="0"/>
                    </a:moveTo>
                    <a:lnTo>
                      <a:pt x="0" y="376"/>
                    </a:lnTo>
                    <a:cubicBezTo>
                      <a:pt x="75" y="426"/>
                      <a:pt x="151" y="451"/>
                      <a:pt x="226" y="477"/>
                    </a:cubicBezTo>
                    <a:lnTo>
                      <a:pt x="1128" y="101"/>
                    </a:lnTo>
                    <a:cubicBezTo>
                      <a:pt x="1053" y="76"/>
                      <a:pt x="978" y="25"/>
                      <a:pt x="903"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49"/>
              <p:cNvSpPr/>
              <p:nvPr/>
            </p:nvSpPr>
            <p:spPr>
              <a:xfrm>
                <a:off x="2788305" y="2066245"/>
                <a:ext cx="22326" cy="8938"/>
              </a:xfrm>
              <a:custGeom>
                <a:avLst/>
                <a:gdLst/>
                <a:ahLst/>
                <a:cxnLst/>
                <a:rect l="l" t="t" r="r" b="b"/>
                <a:pathLst>
                  <a:path w="1129" h="452" extrusionOk="0">
                    <a:moveTo>
                      <a:pt x="903" y="1"/>
                    </a:moveTo>
                    <a:lnTo>
                      <a:pt x="1" y="377"/>
                    </a:lnTo>
                    <a:cubicBezTo>
                      <a:pt x="76" y="402"/>
                      <a:pt x="151" y="427"/>
                      <a:pt x="226" y="452"/>
                    </a:cubicBezTo>
                    <a:lnTo>
                      <a:pt x="1129" y="76"/>
                    </a:lnTo>
                    <a:cubicBezTo>
                      <a:pt x="1053" y="51"/>
                      <a:pt x="978" y="26"/>
                      <a:pt x="903"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49"/>
              <p:cNvSpPr/>
              <p:nvPr/>
            </p:nvSpPr>
            <p:spPr>
              <a:xfrm>
                <a:off x="2792774" y="2067728"/>
                <a:ext cx="22820" cy="8938"/>
              </a:xfrm>
              <a:custGeom>
                <a:avLst/>
                <a:gdLst/>
                <a:ahLst/>
                <a:cxnLst/>
                <a:rect l="l" t="t" r="r" b="b"/>
                <a:pathLst>
                  <a:path w="1154" h="452" extrusionOk="0">
                    <a:moveTo>
                      <a:pt x="903" y="1"/>
                    </a:moveTo>
                    <a:lnTo>
                      <a:pt x="0" y="377"/>
                    </a:lnTo>
                    <a:cubicBezTo>
                      <a:pt x="76" y="402"/>
                      <a:pt x="151" y="427"/>
                      <a:pt x="251" y="452"/>
                    </a:cubicBezTo>
                    <a:lnTo>
                      <a:pt x="1153" y="76"/>
                    </a:lnTo>
                    <a:cubicBezTo>
                      <a:pt x="1053" y="51"/>
                      <a:pt x="978" y="26"/>
                      <a:pt x="903"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49"/>
              <p:cNvSpPr/>
              <p:nvPr/>
            </p:nvSpPr>
            <p:spPr>
              <a:xfrm>
                <a:off x="2797738" y="2069211"/>
                <a:ext cx="22306" cy="8464"/>
              </a:xfrm>
              <a:custGeom>
                <a:avLst/>
                <a:gdLst/>
                <a:ahLst/>
                <a:cxnLst/>
                <a:rect l="l" t="t" r="r" b="b"/>
                <a:pathLst>
                  <a:path w="1128" h="428" extrusionOk="0">
                    <a:moveTo>
                      <a:pt x="877" y="1"/>
                    </a:moveTo>
                    <a:lnTo>
                      <a:pt x="0" y="377"/>
                    </a:lnTo>
                    <a:cubicBezTo>
                      <a:pt x="75" y="402"/>
                      <a:pt x="150" y="427"/>
                      <a:pt x="251" y="427"/>
                    </a:cubicBezTo>
                    <a:lnTo>
                      <a:pt x="1128" y="51"/>
                    </a:lnTo>
                    <a:cubicBezTo>
                      <a:pt x="1053" y="51"/>
                      <a:pt x="977" y="26"/>
                      <a:pt x="877"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49"/>
              <p:cNvSpPr/>
              <p:nvPr/>
            </p:nvSpPr>
            <p:spPr>
              <a:xfrm>
                <a:off x="2802682" y="2070220"/>
                <a:ext cx="22820" cy="8444"/>
              </a:xfrm>
              <a:custGeom>
                <a:avLst/>
                <a:gdLst/>
                <a:ahLst/>
                <a:cxnLst/>
                <a:rect l="l" t="t" r="r" b="b"/>
                <a:pathLst>
                  <a:path w="1154" h="427" extrusionOk="0">
                    <a:moveTo>
                      <a:pt x="878" y="0"/>
                    </a:moveTo>
                    <a:lnTo>
                      <a:pt x="1" y="376"/>
                    </a:lnTo>
                    <a:cubicBezTo>
                      <a:pt x="76" y="401"/>
                      <a:pt x="176" y="426"/>
                      <a:pt x="251" y="426"/>
                    </a:cubicBezTo>
                    <a:lnTo>
                      <a:pt x="1154" y="50"/>
                    </a:lnTo>
                    <a:cubicBezTo>
                      <a:pt x="1053" y="50"/>
                      <a:pt x="978" y="25"/>
                      <a:pt x="87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49"/>
              <p:cNvSpPr/>
              <p:nvPr/>
            </p:nvSpPr>
            <p:spPr>
              <a:xfrm>
                <a:off x="2807646" y="2071209"/>
                <a:ext cx="23809" cy="7950"/>
              </a:xfrm>
              <a:custGeom>
                <a:avLst/>
                <a:gdLst/>
                <a:ahLst/>
                <a:cxnLst/>
                <a:rect l="l" t="t" r="r" b="b"/>
                <a:pathLst>
                  <a:path w="1204" h="402" extrusionOk="0">
                    <a:moveTo>
                      <a:pt x="903" y="0"/>
                    </a:moveTo>
                    <a:lnTo>
                      <a:pt x="0" y="376"/>
                    </a:lnTo>
                    <a:cubicBezTo>
                      <a:pt x="101" y="401"/>
                      <a:pt x="201" y="401"/>
                      <a:pt x="301" y="401"/>
                    </a:cubicBezTo>
                    <a:lnTo>
                      <a:pt x="1203" y="25"/>
                    </a:lnTo>
                    <a:cubicBezTo>
                      <a:pt x="1103" y="25"/>
                      <a:pt x="1003" y="25"/>
                      <a:pt x="903"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49"/>
              <p:cNvSpPr/>
              <p:nvPr/>
            </p:nvSpPr>
            <p:spPr>
              <a:xfrm>
                <a:off x="2813598" y="2071703"/>
                <a:ext cx="24303" cy="7455"/>
              </a:xfrm>
              <a:custGeom>
                <a:avLst/>
                <a:gdLst/>
                <a:ahLst/>
                <a:cxnLst/>
                <a:rect l="l" t="t" r="r" b="b"/>
                <a:pathLst>
                  <a:path w="1229" h="377" extrusionOk="0">
                    <a:moveTo>
                      <a:pt x="902" y="0"/>
                    </a:moveTo>
                    <a:lnTo>
                      <a:pt x="0" y="376"/>
                    </a:lnTo>
                    <a:lnTo>
                      <a:pt x="326" y="376"/>
                    </a:lnTo>
                    <a:lnTo>
                      <a:pt x="1228"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49"/>
              <p:cNvSpPr/>
              <p:nvPr/>
            </p:nvSpPr>
            <p:spPr>
              <a:xfrm>
                <a:off x="2820026" y="2070220"/>
                <a:ext cx="25806" cy="8938"/>
              </a:xfrm>
              <a:custGeom>
                <a:avLst/>
                <a:gdLst/>
                <a:ahLst/>
                <a:cxnLst/>
                <a:rect l="l" t="t" r="r" b="b"/>
                <a:pathLst>
                  <a:path w="1305" h="452" extrusionOk="0">
                    <a:moveTo>
                      <a:pt x="1304" y="0"/>
                    </a:moveTo>
                    <a:cubicBezTo>
                      <a:pt x="1179" y="50"/>
                      <a:pt x="1028" y="50"/>
                      <a:pt x="903" y="75"/>
                    </a:cubicBezTo>
                    <a:lnTo>
                      <a:pt x="1" y="451"/>
                    </a:lnTo>
                    <a:cubicBezTo>
                      <a:pt x="151" y="426"/>
                      <a:pt x="277" y="426"/>
                      <a:pt x="402" y="401"/>
                    </a:cubicBezTo>
                    <a:lnTo>
                      <a:pt x="1304" y="0"/>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49"/>
              <p:cNvSpPr/>
              <p:nvPr/>
            </p:nvSpPr>
            <p:spPr>
              <a:xfrm>
                <a:off x="2827956" y="2067234"/>
                <a:ext cx="27290" cy="10936"/>
              </a:xfrm>
              <a:custGeom>
                <a:avLst/>
                <a:gdLst/>
                <a:ahLst/>
                <a:cxnLst/>
                <a:rect l="l" t="t" r="r" b="b"/>
                <a:pathLst>
                  <a:path w="1380" h="553" extrusionOk="0">
                    <a:moveTo>
                      <a:pt x="1379" y="1"/>
                    </a:moveTo>
                    <a:lnTo>
                      <a:pt x="1195" y="80"/>
                    </a:lnTo>
                    <a:lnTo>
                      <a:pt x="1195" y="80"/>
                    </a:lnTo>
                    <a:cubicBezTo>
                      <a:pt x="1257" y="58"/>
                      <a:pt x="1318" y="31"/>
                      <a:pt x="1379" y="1"/>
                    </a:cubicBezTo>
                    <a:close/>
                    <a:moveTo>
                      <a:pt x="1195" y="80"/>
                    </a:moveTo>
                    <a:lnTo>
                      <a:pt x="1195" y="80"/>
                    </a:lnTo>
                    <a:cubicBezTo>
                      <a:pt x="1103" y="112"/>
                      <a:pt x="1008" y="136"/>
                      <a:pt x="903" y="151"/>
                    </a:cubicBezTo>
                    <a:lnTo>
                      <a:pt x="1" y="552"/>
                    </a:lnTo>
                    <a:cubicBezTo>
                      <a:pt x="176" y="502"/>
                      <a:pt x="327" y="452"/>
                      <a:pt x="502" y="377"/>
                    </a:cubicBezTo>
                    <a:lnTo>
                      <a:pt x="1195" y="8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49"/>
              <p:cNvSpPr/>
              <p:nvPr/>
            </p:nvSpPr>
            <p:spPr>
              <a:xfrm>
                <a:off x="2763526" y="2018170"/>
                <a:ext cx="20348" cy="9433"/>
              </a:xfrm>
              <a:custGeom>
                <a:avLst/>
                <a:gdLst/>
                <a:ahLst/>
                <a:cxnLst/>
                <a:rect l="l" t="t" r="r" b="b"/>
                <a:pathLst>
                  <a:path w="1029" h="477" extrusionOk="0">
                    <a:moveTo>
                      <a:pt x="903" y="1"/>
                    </a:moveTo>
                    <a:lnTo>
                      <a:pt x="1" y="376"/>
                    </a:lnTo>
                    <a:cubicBezTo>
                      <a:pt x="51" y="427"/>
                      <a:pt x="76" y="452"/>
                      <a:pt x="126" y="477"/>
                    </a:cubicBezTo>
                    <a:lnTo>
                      <a:pt x="1028" y="101"/>
                    </a:lnTo>
                    <a:cubicBezTo>
                      <a:pt x="978" y="76"/>
                      <a:pt x="928" y="51"/>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49"/>
              <p:cNvSpPr/>
              <p:nvPr/>
            </p:nvSpPr>
            <p:spPr>
              <a:xfrm>
                <a:off x="2766017" y="2020147"/>
                <a:ext cx="20823" cy="9947"/>
              </a:xfrm>
              <a:custGeom>
                <a:avLst/>
                <a:gdLst/>
                <a:ahLst/>
                <a:cxnLst/>
                <a:rect l="l" t="t" r="r" b="b"/>
                <a:pathLst>
                  <a:path w="1053" h="503" extrusionOk="0">
                    <a:moveTo>
                      <a:pt x="902" y="1"/>
                    </a:moveTo>
                    <a:lnTo>
                      <a:pt x="0" y="377"/>
                    </a:lnTo>
                    <a:cubicBezTo>
                      <a:pt x="50" y="427"/>
                      <a:pt x="100" y="452"/>
                      <a:pt x="150" y="502"/>
                    </a:cubicBezTo>
                    <a:lnTo>
                      <a:pt x="1053" y="126"/>
                    </a:lnTo>
                    <a:cubicBezTo>
                      <a:pt x="1003" y="76"/>
                      <a:pt x="952" y="51"/>
                      <a:pt x="902"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49"/>
              <p:cNvSpPr/>
              <p:nvPr/>
            </p:nvSpPr>
            <p:spPr>
              <a:xfrm>
                <a:off x="2768984" y="2022639"/>
                <a:ext cx="21337" cy="9433"/>
              </a:xfrm>
              <a:custGeom>
                <a:avLst/>
                <a:gdLst/>
                <a:ahLst/>
                <a:cxnLst/>
                <a:rect l="l" t="t" r="r" b="b"/>
                <a:pathLst>
                  <a:path w="1079" h="477" extrusionOk="0">
                    <a:moveTo>
                      <a:pt x="903" y="0"/>
                    </a:moveTo>
                    <a:lnTo>
                      <a:pt x="0" y="376"/>
                    </a:lnTo>
                    <a:cubicBezTo>
                      <a:pt x="76" y="401"/>
                      <a:pt x="126" y="426"/>
                      <a:pt x="176" y="476"/>
                    </a:cubicBezTo>
                    <a:lnTo>
                      <a:pt x="1078" y="100"/>
                    </a:lnTo>
                    <a:cubicBezTo>
                      <a:pt x="1028" y="50"/>
                      <a:pt x="953" y="25"/>
                      <a:pt x="903"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49"/>
              <p:cNvSpPr/>
              <p:nvPr/>
            </p:nvSpPr>
            <p:spPr>
              <a:xfrm>
                <a:off x="2772445" y="2024617"/>
                <a:ext cx="20843" cy="9433"/>
              </a:xfrm>
              <a:custGeom>
                <a:avLst/>
                <a:gdLst/>
                <a:ahLst/>
                <a:cxnLst/>
                <a:rect l="l" t="t" r="r" b="b"/>
                <a:pathLst>
                  <a:path w="1054" h="477" extrusionOk="0">
                    <a:moveTo>
                      <a:pt x="903" y="0"/>
                    </a:moveTo>
                    <a:lnTo>
                      <a:pt x="1" y="376"/>
                    </a:lnTo>
                    <a:cubicBezTo>
                      <a:pt x="51" y="401"/>
                      <a:pt x="101" y="426"/>
                      <a:pt x="151" y="477"/>
                    </a:cubicBezTo>
                    <a:lnTo>
                      <a:pt x="1053" y="101"/>
                    </a:lnTo>
                    <a:cubicBezTo>
                      <a:pt x="1003" y="50"/>
                      <a:pt x="953" y="25"/>
                      <a:pt x="903"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49"/>
              <p:cNvSpPr/>
              <p:nvPr/>
            </p:nvSpPr>
            <p:spPr>
              <a:xfrm>
                <a:off x="2775431" y="2026594"/>
                <a:ext cx="21317" cy="8938"/>
              </a:xfrm>
              <a:custGeom>
                <a:avLst/>
                <a:gdLst/>
                <a:ahLst/>
                <a:cxnLst/>
                <a:rect l="l" t="t" r="r" b="b"/>
                <a:pathLst>
                  <a:path w="1078" h="452" extrusionOk="0">
                    <a:moveTo>
                      <a:pt x="902" y="1"/>
                    </a:moveTo>
                    <a:lnTo>
                      <a:pt x="0" y="377"/>
                    </a:lnTo>
                    <a:cubicBezTo>
                      <a:pt x="50" y="402"/>
                      <a:pt x="126" y="427"/>
                      <a:pt x="176" y="452"/>
                    </a:cubicBezTo>
                    <a:lnTo>
                      <a:pt x="1078" y="76"/>
                    </a:lnTo>
                    <a:cubicBezTo>
                      <a:pt x="1028" y="51"/>
                      <a:pt x="953" y="26"/>
                      <a:pt x="902"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49"/>
              <p:cNvSpPr/>
              <p:nvPr/>
            </p:nvSpPr>
            <p:spPr>
              <a:xfrm>
                <a:off x="2778892" y="2028077"/>
                <a:ext cx="20843" cy="8938"/>
              </a:xfrm>
              <a:custGeom>
                <a:avLst/>
                <a:gdLst/>
                <a:ahLst/>
                <a:cxnLst/>
                <a:rect l="l" t="t" r="r" b="b"/>
                <a:pathLst>
                  <a:path w="1054" h="452" extrusionOk="0">
                    <a:moveTo>
                      <a:pt x="903" y="1"/>
                    </a:moveTo>
                    <a:lnTo>
                      <a:pt x="1" y="377"/>
                    </a:lnTo>
                    <a:cubicBezTo>
                      <a:pt x="51" y="402"/>
                      <a:pt x="101" y="427"/>
                      <a:pt x="151" y="452"/>
                    </a:cubicBezTo>
                    <a:lnTo>
                      <a:pt x="1053" y="76"/>
                    </a:lnTo>
                    <a:cubicBezTo>
                      <a:pt x="1003" y="51"/>
                      <a:pt x="953" y="26"/>
                      <a:pt x="903"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49"/>
              <p:cNvSpPr/>
              <p:nvPr/>
            </p:nvSpPr>
            <p:spPr>
              <a:xfrm>
                <a:off x="2781878" y="2029561"/>
                <a:ext cx="21317" cy="8958"/>
              </a:xfrm>
              <a:custGeom>
                <a:avLst/>
                <a:gdLst/>
                <a:ahLst/>
                <a:cxnLst/>
                <a:rect l="l" t="t" r="r" b="b"/>
                <a:pathLst>
                  <a:path w="1078" h="453" extrusionOk="0">
                    <a:moveTo>
                      <a:pt x="902" y="1"/>
                    </a:moveTo>
                    <a:lnTo>
                      <a:pt x="0" y="377"/>
                    </a:lnTo>
                    <a:cubicBezTo>
                      <a:pt x="75" y="402"/>
                      <a:pt x="125" y="427"/>
                      <a:pt x="175" y="452"/>
                    </a:cubicBezTo>
                    <a:lnTo>
                      <a:pt x="1078" y="76"/>
                    </a:lnTo>
                    <a:cubicBezTo>
                      <a:pt x="1028" y="51"/>
                      <a:pt x="952" y="26"/>
                      <a:pt x="902"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49"/>
              <p:cNvSpPr/>
              <p:nvPr/>
            </p:nvSpPr>
            <p:spPr>
              <a:xfrm>
                <a:off x="2785339" y="2031064"/>
                <a:ext cx="21337" cy="8444"/>
              </a:xfrm>
              <a:custGeom>
                <a:avLst/>
                <a:gdLst/>
                <a:ahLst/>
                <a:cxnLst/>
                <a:rect l="l" t="t" r="r" b="b"/>
                <a:pathLst>
                  <a:path w="1079" h="427" extrusionOk="0">
                    <a:moveTo>
                      <a:pt x="903" y="0"/>
                    </a:moveTo>
                    <a:lnTo>
                      <a:pt x="0" y="376"/>
                    </a:lnTo>
                    <a:cubicBezTo>
                      <a:pt x="51" y="401"/>
                      <a:pt x="126" y="426"/>
                      <a:pt x="176" y="426"/>
                    </a:cubicBezTo>
                    <a:lnTo>
                      <a:pt x="1078" y="50"/>
                    </a:lnTo>
                    <a:cubicBezTo>
                      <a:pt x="1028" y="50"/>
                      <a:pt x="953" y="25"/>
                      <a:pt x="903"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49"/>
              <p:cNvSpPr/>
              <p:nvPr/>
            </p:nvSpPr>
            <p:spPr>
              <a:xfrm>
                <a:off x="2788799" y="2032052"/>
                <a:ext cx="21337" cy="8938"/>
              </a:xfrm>
              <a:custGeom>
                <a:avLst/>
                <a:gdLst/>
                <a:ahLst/>
                <a:cxnLst/>
                <a:rect l="l" t="t" r="r" b="b"/>
                <a:pathLst>
                  <a:path w="1079" h="452" extrusionOk="0">
                    <a:moveTo>
                      <a:pt x="903" y="0"/>
                    </a:moveTo>
                    <a:lnTo>
                      <a:pt x="1" y="376"/>
                    </a:lnTo>
                    <a:cubicBezTo>
                      <a:pt x="51" y="401"/>
                      <a:pt x="126" y="426"/>
                      <a:pt x="176" y="451"/>
                    </a:cubicBezTo>
                    <a:lnTo>
                      <a:pt x="1079" y="75"/>
                    </a:lnTo>
                    <a:cubicBezTo>
                      <a:pt x="1028" y="50"/>
                      <a:pt x="953" y="25"/>
                      <a:pt x="9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49"/>
              <p:cNvSpPr/>
              <p:nvPr/>
            </p:nvSpPr>
            <p:spPr>
              <a:xfrm>
                <a:off x="2792280" y="2033536"/>
                <a:ext cx="21832" cy="7950"/>
              </a:xfrm>
              <a:custGeom>
                <a:avLst/>
                <a:gdLst/>
                <a:ahLst/>
                <a:cxnLst/>
                <a:rect l="l" t="t" r="r" b="b"/>
                <a:pathLst>
                  <a:path w="1104" h="402" extrusionOk="0">
                    <a:moveTo>
                      <a:pt x="903" y="0"/>
                    </a:moveTo>
                    <a:lnTo>
                      <a:pt x="0" y="376"/>
                    </a:lnTo>
                    <a:cubicBezTo>
                      <a:pt x="76" y="376"/>
                      <a:pt x="126" y="401"/>
                      <a:pt x="201" y="401"/>
                    </a:cubicBezTo>
                    <a:lnTo>
                      <a:pt x="1103" y="26"/>
                    </a:lnTo>
                    <a:cubicBezTo>
                      <a:pt x="1028" y="26"/>
                      <a:pt x="978" y="0"/>
                      <a:pt x="903"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49"/>
              <p:cNvSpPr/>
              <p:nvPr/>
            </p:nvSpPr>
            <p:spPr>
              <a:xfrm>
                <a:off x="2796235" y="2034030"/>
                <a:ext cx="21832" cy="8444"/>
              </a:xfrm>
              <a:custGeom>
                <a:avLst/>
                <a:gdLst/>
                <a:ahLst/>
                <a:cxnLst/>
                <a:rect l="l" t="t" r="r" b="b"/>
                <a:pathLst>
                  <a:path w="1104" h="427" extrusionOk="0">
                    <a:moveTo>
                      <a:pt x="903" y="1"/>
                    </a:moveTo>
                    <a:lnTo>
                      <a:pt x="1" y="376"/>
                    </a:lnTo>
                    <a:cubicBezTo>
                      <a:pt x="51" y="402"/>
                      <a:pt x="126" y="402"/>
                      <a:pt x="201" y="427"/>
                    </a:cubicBezTo>
                    <a:lnTo>
                      <a:pt x="1104" y="51"/>
                    </a:lnTo>
                    <a:cubicBezTo>
                      <a:pt x="1028" y="26"/>
                      <a:pt x="953" y="26"/>
                      <a:pt x="903" y="1"/>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49"/>
              <p:cNvSpPr/>
              <p:nvPr/>
            </p:nvSpPr>
            <p:spPr>
              <a:xfrm>
                <a:off x="2800210" y="2035019"/>
                <a:ext cx="21832" cy="7455"/>
              </a:xfrm>
              <a:custGeom>
                <a:avLst/>
                <a:gdLst/>
                <a:ahLst/>
                <a:cxnLst/>
                <a:rect l="l" t="t" r="r" b="b"/>
                <a:pathLst>
                  <a:path w="1104" h="377" extrusionOk="0">
                    <a:moveTo>
                      <a:pt x="903" y="1"/>
                    </a:moveTo>
                    <a:lnTo>
                      <a:pt x="0" y="377"/>
                    </a:lnTo>
                    <a:lnTo>
                      <a:pt x="226" y="377"/>
                    </a:lnTo>
                    <a:lnTo>
                      <a:pt x="1103" y="1"/>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49"/>
              <p:cNvSpPr/>
              <p:nvPr/>
            </p:nvSpPr>
            <p:spPr>
              <a:xfrm>
                <a:off x="2804660" y="2035019"/>
                <a:ext cx="22326" cy="7831"/>
              </a:xfrm>
              <a:custGeom>
                <a:avLst/>
                <a:gdLst/>
                <a:ahLst/>
                <a:cxnLst/>
                <a:rect l="l" t="t" r="r" b="b"/>
                <a:pathLst>
                  <a:path w="1129" h="396" extrusionOk="0">
                    <a:moveTo>
                      <a:pt x="878" y="1"/>
                    </a:moveTo>
                    <a:lnTo>
                      <a:pt x="1" y="377"/>
                    </a:lnTo>
                    <a:cubicBezTo>
                      <a:pt x="39" y="389"/>
                      <a:pt x="76" y="395"/>
                      <a:pt x="117" y="395"/>
                    </a:cubicBezTo>
                    <a:cubicBezTo>
                      <a:pt x="158" y="395"/>
                      <a:pt x="201" y="389"/>
                      <a:pt x="252" y="377"/>
                    </a:cubicBezTo>
                    <a:lnTo>
                      <a:pt x="1129" y="1"/>
                    </a:lnTo>
                    <a:cubicBezTo>
                      <a:pt x="1079" y="1"/>
                      <a:pt x="1029" y="12"/>
                      <a:pt x="971" y="12"/>
                    </a:cubicBezTo>
                    <a:cubicBezTo>
                      <a:pt x="942" y="12"/>
                      <a:pt x="912" y="9"/>
                      <a:pt x="878"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49"/>
              <p:cNvSpPr/>
              <p:nvPr/>
            </p:nvSpPr>
            <p:spPr>
              <a:xfrm>
                <a:off x="2809623" y="2034030"/>
                <a:ext cx="23809" cy="8444"/>
              </a:xfrm>
              <a:custGeom>
                <a:avLst/>
                <a:gdLst/>
                <a:ahLst/>
                <a:cxnLst/>
                <a:rect l="l" t="t" r="r" b="b"/>
                <a:pathLst>
                  <a:path w="1204" h="427" extrusionOk="0">
                    <a:moveTo>
                      <a:pt x="1204" y="1"/>
                    </a:moveTo>
                    <a:lnTo>
                      <a:pt x="1204" y="1"/>
                    </a:lnTo>
                    <a:cubicBezTo>
                      <a:pt x="1103" y="26"/>
                      <a:pt x="1003" y="51"/>
                      <a:pt x="878" y="51"/>
                    </a:cubicBezTo>
                    <a:lnTo>
                      <a:pt x="1" y="427"/>
                    </a:lnTo>
                    <a:cubicBezTo>
                      <a:pt x="101" y="427"/>
                      <a:pt x="201" y="402"/>
                      <a:pt x="301" y="402"/>
                    </a:cubicBezTo>
                    <a:lnTo>
                      <a:pt x="1204" y="1"/>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49"/>
              <p:cNvSpPr/>
              <p:nvPr/>
            </p:nvSpPr>
            <p:spPr>
              <a:xfrm>
                <a:off x="2815576" y="2032052"/>
                <a:ext cx="24798" cy="9927"/>
              </a:xfrm>
              <a:custGeom>
                <a:avLst/>
                <a:gdLst/>
                <a:ahLst/>
                <a:cxnLst/>
                <a:rect l="l" t="t" r="r" b="b"/>
                <a:pathLst>
                  <a:path w="1254" h="502" extrusionOk="0">
                    <a:moveTo>
                      <a:pt x="1253" y="0"/>
                    </a:moveTo>
                    <a:lnTo>
                      <a:pt x="1185" y="29"/>
                    </a:lnTo>
                    <a:lnTo>
                      <a:pt x="1185" y="29"/>
                    </a:lnTo>
                    <a:cubicBezTo>
                      <a:pt x="1209" y="21"/>
                      <a:pt x="1232" y="11"/>
                      <a:pt x="1253" y="0"/>
                    </a:cubicBezTo>
                    <a:close/>
                    <a:moveTo>
                      <a:pt x="1185" y="29"/>
                    </a:moveTo>
                    <a:lnTo>
                      <a:pt x="1185" y="29"/>
                    </a:lnTo>
                    <a:cubicBezTo>
                      <a:pt x="1099" y="61"/>
                      <a:pt x="1001" y="81"/>
                      <a:pt x="903" y="101"/>
                    </a:cubicBezTo>
                    <a:lnTo>
                      <a:pt x="0" y="502"/>
                    </a:lnTo>
                    <a:cubicBezTo>
                      <a:pt x="126" y="451"/>
                      <a:pt x="251" y="426"/>
                      <a:pt x="376" y="376"/>
                    </a:cubicBezTo>
                    <a:lnTo>
                      <a:pt x="1185" y="29"/>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49"/>
              <p:cNvSpPr/>
              <p:nvPr/>
            </p:nvSpPr>
            <p:spPr>
              <a:xfrm>
                <a:off x="2767501" y="1986449"/>
                <a:ext cx="19834" cy="8444"/>
              </a:xfrm>
              <a:custGeom>
                <a:avLst/>
                <a:gdLst/>
                <a:ahLst/>
                <a:cxnLst/>
                <a:rect l="l" t="t" r="r" b="b"/>
                <a:pathLst>
                  <a:path w="1003" h="427" extrusionOk="0">
                    <a:moveTo>
                      <a:pt x="902" y="0"/>
                    </a:moveTo>
                    <a:lnTo>
                      <a:pt x="0" y="376"/>
                    </a:lnTo>
                    <a:cubicBezTo>
                      <a:pt x="50" y="401"/>
                      <a:pt x="75" y="401"/>
                      <a:pt x="100" y="427"/>
                    </a:cubicBezTo>
                    <a:lnTo>
                      <a:pt x="1003" y="51"/>
                    </a:lnTo>
                    <a:cubicBezTo>
                      <a:pt x="953" y="26"/>
                      <a:pt x="928" y="26"/>
                      <a:pt x="902"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49"/>
              <p:cNvSpPr/>
              <p:nvPr/>
            </p:nvSpPr>
            <p:spPr>
              <a:xfrm>
                <a:off x="2769478" y="1987438"/>
                <a:ext cx="19834" cy="8938"/>
              </a:xfrm>
              <a:custGeom>
                <a:avLst/>
                <a:gdLst/>
                <a:ahLst/>
                <a:cxnLst/>
                <a:rect l="l" t="t" r="r" b="b"/>
                <a:pathLst>
                  <a:path w="1003" h="452" extrusionOk="0">
                    <a:moveTo>
                      <a:pt x="903" y="1"/>
                    </a:moveTo>
                    <a:lnTo>
                      <a:pt x="0" y="377"/>
                    </a:lnTo>
                    <a:cubicBezTo>
                      <a:pt x="26" y="402"/>
                      <a:pt x="76" y="427"/>
                      <a:pt x="101" y="452"/>
                    </a:cubicBezTo>
                    <a:lnTo>
                      <a:pt x="1003" y="76"/>
                    </a:lnTo>
                    <a:cubicBezTo>
                      <a:pt x="953" y="51"/>
                      <a:pt x="928" y="26"/>
                      <a:pt x="903"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49"/>
              <p:cNvSpPr/>
              <p:nvPr/>
            </p:nvSpPr>
            <p:spPr>
              <a:xfrm>
                <a:off x="2771456" y="1988921"/>
                <a:ext cx="19854" cy="8938"/>
              </a:xfrm>
              <a:custGeom>
                <a:avLst/>
                <a:gdLst/>
                <a:ahLst/>
                <a:cxnLst/>
                <a:rect l="l" t="t" r="r" b="b"/>
                <a:pathLst>
                  <a:path w="1004" h="452" extrusionOk="0">
                    <a:moveTo>
                      <a:pt x="903" y="1"/>
                    </a:moveTo>
                    <a:lnTo>
                      <a:pt x="1" y="377"/>
                    </a:lnTo>
                    <a:cubicBezTo>
                      <a:pt x="51" y="402"/>
                      <a:pt x="76" y="427"/>
                      <a:pt x="101" y="452"/>
                    </a:cubicBezTo>
                    <a:lnTo>
                      <a:pt x="1003" y="76"/>
                    </a:lnTo>
                    <a:cubicBezTo>
                      <a:pt x="978" y="51"/>
                      <a:pt x="928" y="26"/>
                      <a:pt x="903"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49"/>
              <p:cNvSpPr/>
              <p:nvPr/>
            </p:nvSpPr>
            <p:spPr>
              <a:xfrm>
                <a:off x="2773433" y="1990404"/>
                <a:ext cx="20348" cy="8958"/>
              </a:xfrm>
              <a:custGeom>
                <a:avLst/>
                <a:gdLst/>
                <a:ahLst/>
                <a:cxnLst/>
                <a:rect l="l" t="t" r="r" b="b"/>
                <a:pathLst>
                  <a:path w="1029" h="453" extrusionOk="0">
                    <a:moveTo>
                      <a:pt x="903" y="1"/>
                    </a:moveTo>
                    <a:lnTo>
                      <a:pt x="1" y="377"/>
                    </a:lnTo>
                    <a:cubicBezTo>
                      <a:pt x="51" y="402"/>
                      <a:pt x="76" y="427"/>
                      <a:pt x="126" y="452"/>
                    </a:cubicBezTo>
                    <a:lnTo>
                      <a:pt x="1029" y="76"/>
                    </a:lnTo>
                    <a:cubicBezTo>
                      <a:pt x="978" y="51"/>
                      <a:pt x="953" y="26"/>
                      <a:pt x="903"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49"/>
              <p:cNvSpPr/>
              <p:nvPr/>
            </p:nvSpPr>
            <p:spPr>
              <a:xfrm>
                <a:off x="2775925" y="1991907"/>
                <a:ext cx="19834" cy="8444"/>
              </a:xfrm>
              <a:custGeom>
                <a:avLst/>
                <a:gdLst/>
                <a:ahLst/>
                <a:cxnLst/>
                <a:rect l="l" t="t" r="r" b="b"/>
                <a:pathLst>
                  <a:path w="1003" h="427" extrusionOk="0">
                    <a:moveTo>
                      <a:pt x="903" y="0"/>
                    </a:moveTo>
                    <a:lnTo>
                      <a:pt x="0" y="376"/>
                    </a:lnTo>
                    <a:cubicBezTo>
                      <a:pt x="25" y="376"/>
                      <a:pt x="75" y="401"/>
                      <a:pt x="101" y="426"/>
                    </a:cubicBezTo>
                    <a:lnTo>
                      <a:pt x="1003" y="50"/>
                    </a:lnTo>
                    <a:cubicBezTo>
                      <a:pt x="978" y="25"/>
                      <a:pt x="928" y="0"/>
                      <a:pt x="903"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49"/>
              <p:cNvSpPr/>
              <p:nvPr/>
            </p:nvSpPr>
            <p:spPr>
              <a:xfrm>
                <a:off x="2777903" y="1992896"/>
                <a:ext cx="19854" cy="8444"/>
              </a:xfrm>
              <a:custGeom>
                <a:avLst/>
                <a:gdLst/>
                <a:ahLst/>
                <a:cxnLst/>
                <a:rect l="l" t="t" r="r" b="b"/>
                <a:pathLst>
                  <a:path w="1004" h="427" extrusionOk="0">
                    <a:moveTo>
                      <a:pt x="903" y="0"/>
                    </a:moveTo>
                    <a:lnTo>
                      <a:pt x="1" y="376"/>
                    </a:lnTo>
                    <a:cubicBezTo>
                      <a:pt x="51" y="401"/>
                      <a:pt x="76" y="401"/>
                      <a:pt x="126" y="426"/>
                    </a:cubicBezTo>
                    <a:lnTo>
                      <a:pt x="1003" y="50"/>
                    </a:lnTo>
                    <a:cubicBezTo>
                      <a:pt x="978" y="25"/>
                      <a:pt x="928" y="25"/>
                      <a:pt x="903"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49"/>
              <p:cNvSpPr/>
              <p:nvPr/>
            </p:nvSpPr>
            <p:spPr>
              <a:xfrm>
                <a:off x="2780375" y="1993885"/>
                <a:ext cx="19854" cy="8444"/>
              </a:xfrm>
              <a:custGeom>
                <a:avLst/>
                <a:gdLst/>
                <a:ahLst/>
                <a:cxnLst/>
                <a:rect l="l" t="t" r="r" b="b"/>
                <a:pathLst>
                  <a:path w="1004" h="427" extrusionOk="0">
                    <a:moveTo>
                      <a:pt x="878" y="0"/>
                    </a:moveTo>
                    <a:lnTo>
                      <a:pt x="1" y="376"/>
                    </a:lnTo>
                    <a:cubicBezTo>
                      <a:pt x="26" y="401"/>
                      <a:pt x="76" y="401"/>
                      <a:pt x="101" y="426"/>
                    </a:cubicBezTo>
                    <a:lnTo>
                      <a:pt x="1003" y="51"/>
                    </a:lnTo>
                    <a:cubicBezTo>
                      <a:pt x="953" y="25"/>
                      <a:pt x="928" y="25"/>
                      <a:pt x="878"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49"/>
              <p:cNvSpPr/>
              <p:nvPr/>
            </p:nvSpPr>
            <p:spPr>
              <a:xfrm>
                <a:off x="2782372" y="1994874"/>
                <a:ext cx="19834" cy="8444"/>
              </a:xfrm>
              <a:custGeom>
                <a:avLst/>
                <a:gdLst/>
                <a:ahLst/>
                <a:cxnLst/>
                <a:rect l="l" t="t" r="r" b="b"/>
                <a:pathLst>
                  <a:path w="1003" h="427" extrusionOk="0">
                    <a:moveTo>
                      <a:pt x="902" y="1"/>
                    </a:moveTo>
                    <a:lnTo>
                      <a:pt x="0" y="376"/>
                    </a:lnTo>
                    <a:cubicBezTo>
                      <a:pt x="50" y="376"/>
                      <a:pt x="75" y="402"/>
                      <a:pt x="125" y="427"/>
                    </a:cubicBezTo>
                    <a:lnTo>
                      <a:pt x="1003" y="26"/>
                    </a:lnTo>
                    <a:cubicBezTo>
                      <a:pt x="978" y="26"/>
                      <a:pt x="927" y="1"/>
                      <a:pt x="902"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49"/>
              <p:cNvSpPr/>
              <p:nvPr/>
            </p:nvSpPr>
            <p:spPr>
              <a:xfrm>
                <a:off x="2784844" y="1995368"/>
                <a:ext cx="19834" cy="8444"/>
              </a:xfrm>
              <a:custGeom>
                <a:avLst/>
                <a:gdLst/>
                <a:ahLst/>
                <a:cxnLst/>
                <a:rect l="l" t="t" r="r" b="b"/>
                <a:pathLst>
                  <a:path w="1003" h="427" extrusionOk="0">
                    <a:moveTo>
                      <a:pt x="878" y="1"/>
                    </a:moveTo>
                    <a:lnTo>
                      <a:pt x="0" y="402"/>
                    </a:lnTo>
                    <a:cubicBezTo>
                      <a:pt x="25" y="402"/>
                      <a:pt x="76" y="427"/>
                      <a:pt x="126" y="427"/>
                    </a:cubicBezTo>
                    <a:lnTo>
                      <a:pt x="1003" y="51"/>
                    </a:lnTo>
                    <a:cubicBezTo>
                      <a:pt x="978" y="51"/>
                      <a:pt x="928" y="26"/>
                      <a:pt x="87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49"/>
              <p:cNvSpPr/>
              <p:nvPr/>
            </p:nvSpPr>
            <p:spPr>
              <a:xfrm>
                <a:off x="2787316" y="1996357"/>
                <a:ext cx="19854" cy="7950"/>
              </a:xfrm>
              <a:custGeom>
                <a:avLst/>
                <a:gdLst/>
                <a:ahLst/>
                <a:cxnLst/>
                <a:rect l="l" t="t" r="r" b="b"/>
                <a:pathLst>
                  <a:path w="1004" h="402" extrusionOk="0">
                    <a:moveTo>
                      <a:pt x="878" y="1"/>
                    </a:moveTo>
                    <a:lnTo>
                      <a:pt x="1" y="377"/>
                    </a:lnTo>
                    <a:cubicBezTo>
                      <a:pt x="26" y="377"/>
                      <a:pt x="76" y="402"/>
                      <a:pt x="126" y="402"/>
                    </a:cubicBezTo>
                    <a:lnTo>
                      <a:pt x="1003" y="26"/>
                    </a:lnTo>
                    <a:cubicBezTo>
                      <a:pt x="978" y="26"/>
                      <a:pt x="928" y="1"/>
                      <a:pt x="878"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49"/>
              <p:cNvSpPr/>
              <p:nvPr/>
            </p:nvSpPr>
            <p:spPr>
              <a:xfrm>
                <a:off x="2789294" y="1996851"/>
                <a:ext cx="20843" cy="7950"/>
              </a:xfrm>
              <a:custGeom>
                <a:avLst/>
                <a:gdLst/>
                <a:ahLst/>
                <a:cxnLst/>
                <a:rect l="l" t="t" r="r" b="b"/>
                <a:pathLst>
                  <a:path w="1054" h="402" extrusionOk="0">
                    <a:moveTo>
                      <a:pt x="903" y="1"/>
                    </a:moveTo>
                    <a:lnTo>
                      <a:pt x="1" y="377"/>
                    </a:lnTo>
                    <a:cubicBezTo>
                      <a:pt x="51" y="402"/>
                      <a:pt x="101" y="402"/>
                      <a:pt x="151" y="402"/>
                    </a:cubicBezTo>
                    <a:lnTo>
                      <a:pt x="1054" y="26"/>
                    </a:lnTo>
                    <a:cubicBezTo>
                      <a:pt x="1003" y="26"/>
                      <a:pt x="953" y="1"/>
                      <a:pt x="903"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49"/>
              <p:cNvSpPr/>
              <p:nvPr/>
            </p:nvSpPr>
            <p:spPr>
              <a:xfrm>
                <a:off x="2792280" y="1997346"/>
                <a:ext cx="20823" cy="7950"/>
              </a:xfrm>
              <a:custGeom>
                <a:avLst/>
                <a:gdLst/>
                <a:ahLst/>
                <a:cxnLst/>
                <a:rect l="l" t="t" r="r" b="b"/>
                <a:pathLst>
                  <a:path w="1053" h="402" extrusionOk="0">
                    <a:moveTo>
                      <a:pt x="903" y="1"/>
                    </a:moveTo>
                    <a:lnTo>
                      <a:pt x="0" y="377"/>
                    </a:lnTo>
                    <a:cubicBezTo>
                      <a:pt x="50" y="377"/>
                      <a:pt x="101" y="377"/>
                      <a:pt x="151" y="402"/>
                    </a:cubicBezTo>
                    <a:lnTo>
                      <a:pt x="1053" y="1"/>
                    </a:ln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49"/>
              <p:cNvSpPr/>
              <p:nvPr/>
            </p:nvSpPr>
            <p:spPr>
              <a:xfrm>
                <a:off x="2795246" y="1997346"/>
                <a:ext cx="20843" cy="7950"/>
              </a:xfrm>
              <a:custGeom>
                <a:avLst/>
                <a:gdLst/>
                <a:ahLst/>
                <a:cxnLst/>
                <a:rect l="l" t="t" r="r" b="b"/>
                <a:pathLst>
                  <a:path w="1054" h="402" extrusionOk="0">
                    <a:moveTo>
                      <a:pt x="1053" y="1"/>
                    </a:moveTo>
                    <a:lnTo>
                      <a:pt x="1028" y="11"/>
                    </a:lnTo>
                    <a:lnTo>
                      <a:pt x="1028" y="11"/>
                    </a:lnTo>
                    <a:cubicBezTo>
                      <a:pt x="1037" y="9"/>
                      <a:pt x="1045" y="5"/>
                      <a:pt x="1053" y="1"/>
                    </a:cubicBezTo>
                    <a:close/>
                    <a:moveTo>
                      <a:pt x="903" y="1"/>
                    </a:moveTo>
                    <a:lnTo>
                      <a:pt x="1" y="402"/>
                    </a:lnTo>
                    <a:cubicBezTo>
                      <a:pt x="51" y="402"/>
                      <a:pt x="101" y="402"/>
                      <a:pt x="151" y="377"/>
                    </a:cubicBezTo>
                    <a:lnTo>
                      <a:pt x="1028" y="11"/>
                    </a:lnTo>
                    <a:lnTo>
                      <a:pt x="1028" y="11"/>
                    </a:lnTo>
                    <a:cubicBezTo>
                      <a:pt x="1012" y="17"/>
                      <a:pt x="995" y="20"/>
                      <a:pt x="978" y="20"/>
                    </a:cubicBezTo>
                    <a:cubicBezTo>
                      <a:pt x="953" y="20"/>
                      <a:pt x="928" y="13"/>
                      <a:pt x="903"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49"/>
              <p:cNvSpPr/>
              <p:nvPr/>
            </p:nvSpPr>
            <p:spPr>
              <a:xfrm>
                <a:off x="2798232" y="1996851"/>
                <a:ext cx="22306" cy="7950"/>
              </a:xfrm>
              <a:custGeom>
                <a:avLst/>
                <a:gdLst/>
                <a:ahLst/>
                <a:cxnLst/>
                <a:rect l="l" t="t" r="r" b="b"/>
                <a:pathLst>
                  <a:path w="1128" h="402" extrusionOk="0">
                    <a:moveTo>
                      <a:pt x="1128" y="1"/>
                    </a:moveTo>
                    <a:lnTo>
                      <a:pt x="1128" y="1"/>
                    </a:lnTo>
                    <a:cubicBezTo>
                      <a:pt x="1053" y="26"/>
                      <a:pt x="978" y="26"/>
                      <a:pt x="902" y="26"/>
                    </a:cubicBezTo>
                    <a:lnTo>
                      <a:pt x="0" y="402"/>
                    </a:lnTo>
                    <a:cubicBezTo>
                      <a:pt x="75" y="402"/>
                      <a:pt x="150" y="402"/>
                      <a:pt x="226" y="377"/>
                    </a:cubicBezTo>
                    <a:lnTo>
                      <a:pt x="1128" y="1"/>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49"/>
              <p:cNvSpPr/>
              <p:nvPr/>
            </p:nvSpPr>
            <p:spPr>
              <a:xfrm>
                <a:off x="2802682" y="1995368"/>
                <a:ext cx="22326" cy="8938"/>
              </a:xfrm>
              <a:custGeom>
                <a:avLst/>
                <a:gdLst/>
                <a:ahLst/>
                <a:cxnLst/>
                <a:rect l="l" t="t" r="r" b="b"/>
                <a:pathLst>
                  <a:path w="1129" h="452" extrusionOk="0">
                    <a:moveTo>
                      <a:pt x="1129" y="1"/>
                    </a:moveTo>
                    <a:lnTo>
                      <a:pt x="1129" y="1"/>
                    </a:lnTo>
                    <a:cubicBezTo>
                      <a:pt x="1053" y="26"/>
                      <a:pt x="978" y="51"/>
                      <a:pt x="903" y="76"/>
                    </a:cubicBezTo>
                    <a:lnTo>
                      <a:pt x="1" y="452"/>
                    </a:lnTo>
                    <a:cubicBezTo>
                      <a:pt x="76" y="452"/>
                      <a:pt x="151" y="427"/>
                      <a:pt x="251" y="377"/>
                    </a:cubicBezTo>
                    <a:lnTo>
                      <a:pt x="112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49"/>
              <p:cNvSpPr/>
              <p:nvPr/>
            </p:nvSpPr>
            <p:spPr>
              <a:xfrm>
                <a:off x="2771456" y="1956706"/>
                <a:ext cx="18865" cy="7950"/>
              </a:xfrm>
              <a:custGeom>
                <a:avLst/>
                <a:gdLst/>
                <a:ahLst/>
                <a:cxnLst/>
                <a:rect l="l" t="t" r="r" b="b"/>
                <a:pathLst>
                  <a:path w="954" h="402" extrusionOk="0">
                    <a:moveTo>
                      <a:pt x="903" y="1"/>
                    </a:moveTo>
                    <a:lnTo>
                      <a:pt x="1" y="377"/>
                    </a:lnTo>
                    <a:cubicBezTo>
                      <a:pt x="26" y="377"/>
                      <a:pt x="51" y="402"/>
                      <a:pt x="51" y="402"/>
                    </a:cubicBezTo>
                    <a:lnTo>
                      <a:pt x="953" y="26"/>
                    </a:lnTo>
                    <a:cubicBezTo>
                      <a:pt x="928" y="26"/>
                      <a:pt x="928" y="1"/>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49"/>
              <p:cNvSpPr/>
              <p:nvPr/>
            </p:nvSpPr>
            <p:spPr>
              <a:xfrm>
                <a:off x="2772445" y="1957201"/>
                <a:ext cx="18865" cy="8444"/>
              </a:xfrm>
              <a:custGeom>
                <a:avLst/>
                <a:gdLst/>
                <a:ahLst/>
                <a:cxnLst/>
                <a:rect l="l" t="t" r="r" b="b"/>
                <a:pathLst>
                  <a:path w="954" h="427" extrusionOk="0">
                    <a:moveTo>
                      <a:pt x="903" y="1"/>
                    </a:moveTo>
                    <a:lnTo>
                      <a:pt x="1" y="377"/>
                    </a:lnTo>
                    <a:cubicBezTo>
                      <a:pt x="26" y="402"/>
                      <a:pt x="51" y="402"/>
                      <a:pt x="76" y="427"/>
                    </a:cubicBezTo>
                    <a:lnTo>
                      <a:pt x="953" y="51"/>
                    </a:lnTo>
                    <a:cubicBezTo>
                      <a:pt x="953" y="26"/>
                      <a:pt x="928" y="26"/>
                      <a:pt x="903"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49"/>
              <p:cNvSpPr/>
              <p:nvPr/>
            </p:nvSpPr>
            <p:spPr>
              <a:xfrm>
                <a:off x="2773433" y="1958189"/>
                <a:ext cx="19360" cy="7950"/>
              </a:xfrm>
              <a:custGeom>
                <a:avLst/>
                <a:gdLst/>
                <a:ahLst/>
                <a:cxnLst/>
                <a:rect l="l" t="t" r="r" b="b"/>
                <a:pathLst>
                  <a:path w="979" h="402" extrusionOk="0">
                    <a:moveTo>
                      <a:pt x="903" y="1"/>
                    </a:moveTo>
                    <a:lnTo>
                      <a:pt x="1" y="377"/>
                    </a:lnTo>
                    <a:cubicBezTo>
                      <a:pt x="26" y="377"/>
                      <a:pt x="51" y="402"/>
                      <a:pt x="76" y="402"/>
                    </a:cubicBezTo>
                    <a:lnTo>
                      <a:pt x="978" y="26"/>
                    </a:lnTo>
                    <a:cubicBezTo>
                      <a:pt x="953" y="26"/>
                      <a:pt x="928" y="1"/>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49"/>
              <p:cNvSpPr/>
              <p:nvPr/>
            </p:nvSpPr>
            <p:spPr>
              <a:xfrm>
                <a:off x="2774936" y="1958684"/>
                <a:ext cx="18846" cy="8464"/>
              </a:xfrm>
              <a:custGeom>
                <a:avLst/>
                <a:gdLst/>
                <a:ahLst/>
                <a:cxnLst/>
                <a:rect l="l" t="t" r="r" b="b"/>
                <a:pathLst>
                  <a:path w="953" h="428" extrusionOk="0">
                    <a:moveTo>
                      <a:pt x="902" y="1"/>
                    </a:moveTo>
                    <a:lnTo>
                      <a:pt x="0" y="377"/>
                    </a:lnTo>
                    <a:cubicBezTo>
                      <a:pt x="25" y="402"/>
                      <a:pt x="25" y="402"/>
                      <a:pt x="50" y="427"/>
                    </a:cubicBezTo>
                    <a:lnTo>
                      <a:pt x="953" y="51"/>
                    </a:lnTo>
                    <a:cubicBezTo>
                      <a:pt x="927" y="26"/>
                      <a:pt x="902" y="26"/>
                      <a:pt x="902"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49"/>
              <p:cNvSpPr/>
              <p:nvPr/>
            </p:nvSpPr>
            <p:spPr>
              <a:xfrm>
                <a:off x="2775925" y="1959692"/>
                <a:ext cx="18846" cy="7950"/>
              </a:xfrm>
              <a:custGeom>
                <a:avLst/>
                <a:gdLst/>
                <a:ahLst/>
                <a:cxnLst/>
                <a:rect l="l" t="t" r="r" b="b"/>
                <a:pathLst>
                  <a:path w="953" h="402" extrusionOk="0">
                    <a:moveTo>
                      <a:pt x="903" y="0"/>
                    </a:moveTo>
                    <a:lnTo>
                      <a:pt x="0" y="376"/>
                    </a:lnTo>
                    <a:cubicBezTo>
                      <a:pt x="25" y="376"/>
                      <a:pt x="50" y="401"/>
                      <a:pt x="75" y="401"/>
                    </a:cubicBezTo>
                    <a:lnTo>
                      <a:pt x="953" y="25"/>
                    </a:lnTo>
                    <a:cubicBezTo>
                      <a:pt x="953" y="0"/>
                      <a:pt x="928" y="0"/>
                      <a:pt x="903"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49"/>
              <p:cNvSpPr/>
              <p:nvPr/>
            </p:nvSpPr>
            <p:spPr>
              <a:xfrm>
                <a:off x="2777408" y="1960187"/>
                <a:ext cx="18846" cy="7950"/>
              </a:xfrm>
              <a:custGeom>
                <a:avLst/>
                <a:gdLst/>
                <a:ahLst/>
                <a:cxnLst/>
                <a:rect l="l" t="t" r="r" b="b"/>
                <a:pathLst>
                  <a:path w="953" h="402" extrusionOk="0">
                    <a:moveTo>
                      <a:pt x="878" y="0"/>
                    </a:moveTo>
                    <a:lnTo>
                      <a:pt x="0" y="376"/>
                    </a:lnTo>
                    <a:cubicBezTo>
                      <a:pt x="0" y="376"/>
                      <a:pt x="26" y="401"/>
                      <a:pt x="51" y="401"/>
                    </a:cubicBezTo>
                    <a:lnTo>
                      <a:pt x="953" y="25"/>
                    </a:lnTo>
                    <a:cubicBezTo>
                      <a:pt x="928" y="25"/>
                      <a:pt x="903" y="0"/>
                      <a:pt x="87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49"/>
              <p:cNvSpPr/>
              <p:nvPr/>
            </p:nvSpPr>
            <p:spPr>
              <a:xfrm>
                <a:off x="2778397" y="1960681"/>
                <a:ext cx="18846" cy="7950"/>
              </a:xfrm>
              <a:custGeom>
                <a:avLst/>
                <a:gdLst/>
                <a:ahLst/>
                <a:cxnLst/>
                <a:rect l="l" t="t" r="r" b="b"/>
                <a:pathLst>
                  <a:path w="953" h="402" extrusionOk="0">
                    <a:moveTo>
                      <a:pt x="903" y="0"/>
                    </a:moveTo>
                    <a:lnTo>
                      <a:pt x="1" y="376"/>
                    </a:lnTo>
                    <a:cubicBezTo>
                      <a:pt x="26" y="376"/>
                      <a:pt x="51" y="401"/>
                      <a:pt x="51" y="401"/>
                    </a:cubicBezTo>
                    <a:lnTo>
                      <a:pt x="953" y="25"/>
                    </a:lnTo>
                    <a:cubicBezTo>
                      <a:pt x="928" y="25"/>
                      <a:pt x="928" y="0"/>
                      <a:pt x="903" y="0"/>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49"/>
              <p:cNvSpPr/>
              <p:nvPr/>
            </p:nvSpPr>
            <p:spPr>
              <a:xfrm>
                <a:off x="2779386" y="1961176"/>
                <a:ext cx="19360" cy="7950"/>
              </a:xfrm>
              <a:custGeom>
                <a:avLst/>
                <a:gdLst/>
                <a:ahLst/>
                <a:cxnLst/>
                <a:rect l="l" t="t" r="r" b="b"/>
                <a:pathLst>
                  <a:path w="979" h="402" extrusionOk="0">
                    <a:moveTo>
                      <a:pt x="903" y="0"/>
                    </a:moveTo>
                    <a:lnTo>
                      <a:pt x="1" y="376"/>
                    </a:lnTo>
                    <a:cubicBezTo>
                      <a:pt x="26" y="376"/>
                      <a:pt x="51" y="401"/>
                      <a:pt x="76" y="401"/>
                    </a:cubicBezTo>
                    <a:lnTo>
                      <a:pt x="978" y="25"/>
                    </a:lnTo>
                    <a:cubicBezTo>
                      <a:pt x="953" y="25"/>
                      <a:pt x="928" y="0"/>
                      <a:pt x="903"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49"/>
              <p:cNvSpPr/>
              <p:nvPr/>
            </p:nvSpPr>
            <p:spPr>
              <a:xfrm>
                <a:off x="2780869" y="1961670"/>
                <a:ext cx="18865" cy="7950"/>
              </a:xfrm>
              <a:custGeom>
                <a:avLst/>
                <a:gdLst/>
                <a:ahLst/>
                <a:cxnLst/>
                <a:rect l="l" t="t" r="r" b="b"/>
                <a:pathLst>
                  <a:path w="954" h="402" extrusionOk="0">
                    <a:moveTo>
                      <a:pt x="903" y="0"/>
                    </a:moveTo>
                    <a:lnTo>
                      <a:pt x="1" y="376"/>
                    </a:lnTo>
                    <a:cubicBezTo>
                      <a:pt x="26" y="376"/>
                      <a:pt x="51" y="401"/>
                      <a:pt x="76" y="401"/>
                    </a:cubicBezTo>
                    <a:lnTo>
                      <a:pt x="953" y="25"/>
                    </a:lnTo>
                    <a:cubicBezTo>
                      <a:pt x="928" y="0"/>
                      <a:pt x="928" y="0"/>
                      <a:pt x="9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49"/>
              <p:cNvSpPr/>
              <p:nvPr/>
            </p:nvSpPr>
            <p:spPr>
              <a:xfrm>
                <a:off x="2782372" y="1962164"/>
                <a:ext cx="18846" cy="7455"/>
              </a:xfrm>
              <a:custGeom>
                <a:avLst/>
                <a:gdLst/>
                <a:ahLst/>
                <a:cxnLst/>
                <a:rect l="l" t="t" r="r" b="b"/>
                <a:pathLst>
                  <a:path w="953" h="377" extrusionOk="0">
                    <a:moveTo>
                      <a:pt x="877" y="0"/>
                    </a:moveTo>
                    <a:lnTo>
                      <a:pt x="0" y="376"/>
                    </a:lnTo>
                    <a:lnTo>
                      <a:pt x="50" y="376"/>
                    </a:lnTo>
                    <a:lnTo>
                      <a:pt x="952" y="0"/>
                    </a:ln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49"/>
              <p:cNvSpPr/>
              <p:nvPr/>
            </p:nvSpPr>
            <p:spPr>
              <a:xfrm>
                <a:off x="2783361" y="1962164"/>
                <a:ext cx="19340" cy="7950"/>
              </a:xfrm>
              <a:custGeom>
                <a:avLst/>
                <a:gdLst/>
                <a:ahLst/>
                <a:cxnLst/>
                <a:rect l="l" t="t" r="r" b="b"/>
                <a:pathLst>
                  <a:path w="978" h="402" extrusionOk="0">
                    <a:moveTo>
                      <a:pt x="902" y="0"/>
                    </a:moveTo>
                    <a:lnTo>
                      <a:pt x="0" y="376"/>
                    </a:lnTo>
                    <a:cubicBezTo>
                      <a:pt x="25" y="401"/>
                      <a:pt x="50" y="401"/>
                      <a:pt x="75" y="401"/>
                    </a:cubicBezTo>
                    <a:lnTo>
                      <a:pt x="978" y="25"/>
                    </a:lnTo>
                    <a:cubicBezTo>
                      <a:pt x="953" y="25"/>
                      <a:pt x="928" y="25"/>
                      <a:pt x="902"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49"/>
              <p:cNvSpPr/>
              <p:nvPr/>
            </p:nvSpPr>
            <p:spPr>
              <a:xfrm>
                <a:off x="2784844" y="1962659"/>
                <a:ext cx="19340" cy="7455"/>
              </a:xfrm>
              <a:custGeom>
                <a:avLst/>
                <a:gdLst/>
                <a:ahLst/>
                <a:cxnLst/>
                <a:rect l="l" t="t" r="r" b="b"/>
                <a:pathLst>
                  <a:path w="978" h="377" extrusionOk="0">
                    <a:moveTo>
                      <a:pt x="903" y="0"/>
                    </a:moveTo>
                    <a:lnTo>
                      <a:pt x="0" y="376"/>
                    </a:lnTo>
                    <a:lnTo>
                      <a:pt x="76" y="376"/>
                    </a:lnTo>
                    <a:lnTo>
                      <a:pt x="978" y="0"/>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49"/>
              <p:cNvSpPr/>
              <p:nvPr/>
            </p:nvSpPr>
            <p:spPr>
              <a:xfrm>
                <a:off x="2786327" y="1962659"/>
                <a:ext cx="19854" cy="7455"/>
              </a:xfrm>
              <a:custGeom>
                <a:avLst/>
                <a:gdLst/>
                <a:ahLst/>
                <a:cxnLst/>
                <a:rect l="l" t="t" r="r" b="b"/>
                <a:pathLst>
                  <a:path w="1004" h="377" extrusionOk="0">
                    <a:moveTo>
                      <a:pt x="903" y="0"/>
                    </a:moveTo>
                    <a:lnTo>
                      <a:pt x="1" y="376"/>
                    </a:lnTo>
                    <a:lnTo>
                      <a:pt x="101" y="376"/>
                    </a:lnTo>
                    <a:lnTo>
                      <a:pt x="1003" y="0"/>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4" name="Google Shape;1354;p49"/>
              <p:cNvSpPr/>
              <p:nvPr/>
            </p:nvSpPr>
            <p:spPr>
              <a:xfrm>
                <a:off x="2788305" y="1962164"/>
                <a:ext cx="19854" cy="7950"/>
              </a:xfrm>
              <a:custGeom>
                <a:avLst/>
                <a:gdLst/>
                <a:ahLst/>
                <a:cxnLst/>
                <a:rect l="l" t="t" r="r" b="b"/>
                <a:pathLst>
                  <a:path w="1004" h="402" extrusionOk="0">
                    <a:moveTo>
                      <a:pt x="1003" y="0"/>
                    </a:moveTo>
                    <a:lnTo>
                      <a:pt x="949" y="23"/>
                    </a:lnTo>
                    <a:lnTo>
                      <a:pt x="949" y="23"/>
                    </a:lnTo>
                    <a:cubicBezTo>
                      <a:pt x="969" y="20"/>
                      <a:pt x="990" y="14"/>
                      <a:pt x="1003" y="0"/>
                    </a:cubicBezTo>
                    <a:close/>
                    <a:moveTo>
                      <a:pt x="949" y="23"/>
                    </a:moveTo>
                    <a:lnTo>
                      <a:pt x="949" y="23"/>
                    </a:lnTo>
                    <a:cubicBezTo>
                      <a:pt x="932" y="25"/>
                      <a:pt x="915" y="25"/>
                      <a:pt x="903" y="25"/>
                    </a:cubicBezTo>
                    <a:lnTo>
                      <a:pt x="1" y="401"/>
                    </a:lnTo>
                    <a:cubicBezTo>
                      <a:pt x="51" y="401"/>
                      <a:pt x="76" y="401"/>
                      <a:pt x="101" y="376"/>
                    </a:cubicBezTo>
                    <a:lnTo>
                      <a:pt x="949" y="23"/>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49"/>
              <p:cNvSpPr/>
              <p:nvPr/>
            </p:nvSpPr>
            <p:spPr>
              <a:xfrm>
                <a:off x="2790302" y="1961670"/>
                <a:ext cx="20823" cy="7950"/>
              </a:xfrm>
              <a:custGeom>
                <a:avLst/>
                <a:gdLst/>
                <a:ahLst/>
                <a:cxnLst/>
                <a:rect l="l" t="t" r="r" b="b"/>
                <a:pathLst>
                  <a:path w="1053" h="402" extrusionOk="0">
                    <a:moveTo>
                      <a:pt x="1053" y="0"/>
                    </a:moveTo>
                    <a:cubicBezTo>
                      <a:pt x="1003" y="0"/>
                      <a:pt x="952" y="25"/>
                      <a:pt x="902" y="25"/>
                    </a:cubicBezTo>
                    <a:lnTo>
                      <a:pt x="0" y="401"/>
                    </a:lnTo>
                    <a:cubicBezTo>
                      <a:pt x="50" y="401"/>
                      <a:pt x="100" y="401"/>
                      <a:pt x="150" y="376"/>
                    </a:cubicBezTo>
                    <a:lnTo>
                      <a:pt x="1053" y="0"/>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49"/>
              <p:cNvSpPr/>
              <p:nvPr/>
            </p:nvSpPr>
            <p:spPr>
              <a:xfrm>
                <a:off x="2753124" y="1881380"/>
                <a:ext cx="23809" cy="11905"/>
              </a:xfrm>
              <a:custGeom>
                <a:avLst/>
                <a:gdLst/>
                <a:ahLst/>
                <a:cxnLst/>
                <a:rect l="l" t="t" r="r" b="b"/>
                <a:pathLst>
                  <a:path w="1204" h="602" extrusionOk="0">
                    <a:moveTo>
                      <a:pt x="1203" y="0"/>
                    </a:moveTo>
                    <a:lnTo>
                      <a:pt x="1203" y="0"/>
                    </a:lnTo>
                    <a:cubicBezTo>
                      <a:pt x="1168" y="9"/>
                      <a:pt x="1132" y="24"/>
                      <a:pt x="1096" y="46"/>
                    </a:cubicBezTo>
                    <a:lnTo>
                      <a:pt x="1096" y="46"/>
                    </a:lnTo>
                    <a:lnTo>
                      <a:pt x="1203" y="0"/>
                    </a:lnTo>
                    <a:close/>
                    <a:moveTo>
                      <a:pt x="1096" y="46"/>
                    </a:moveTo>
                    <a:lnTo>
                      <a:pt x="326" y="376"/>
                    </a:lnTo>
                    <a:cubicBezTo>
                      <a:pt x="201" y="401"/>
                      <a:pt x="101" y="501"/>
                      <a:pt x="0" y="602"/>
                    </a:cubicBezTo>
                    <a:lnTo>
                      <a:pt x="903" y="226"/>
                    </a:lnTo>
                    <a:cubicBezTo>
                      <a:pt x="967" y="145"/>
                      <a:pt x="1032" y="85"/>
                      <a:pt x="1096" y="46"/>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49"/>
              <p:cNvSpPr/>
              <p:nvPr/>
            </p:nvSpPr>
            <p:spPr>
              <a:xfrm>
                <a:off x="2752135" y="1885829"/>
                <a:ext cx="18846" cy="9433"/>
              </a:xfrm>
              <a:custGeom>
                <a:avLst/>
                <a:gdLst/>
                <a:ahLst/>
                <a:cxnLst/>
                <a:rect l="l" t="t" r="r" b="b"/>
                <a:pathLst>
                  <a:path w="953" h="477" extrusionOk="0">
                    <a:moveTo>
                      <a:pt x="953" y="1"/>
                    </a:moveTo>
                    <a:lnTo>
                      <a:pt x="50" y="377"/>
                    </a:lnTo>
                    <a:cubicBezTo>
                      <a:pt x="25" y="402"/>
                      <a:pt x="25" y="427"/>
                      <a:pt x="0" y="477"/>
                    </a:cubicBezTo>
                    <a:lnTo>
                      <a:pt x="877" y="101"/>
                    </a:lnTo>
                    <a:cubicBezTo>
                      <a:pt x="903" y="51"/>
                      <a:pt x="928" y="26"/>
                      <a:pt x="953" y="1"/>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49"/>
              <p:cNvSpPr/>
              <p:nvPr/>
            </p:nvSpPr>
            <p:spPr>
              <a:xfrm>
                <a:off x="2751146" y="1887807"/>
                <a:ext cx="18351" cy="8958"/>
              </a:xfrm>
              <a:custGeom>
                <a:avLst/>
                <a:gdLst/>
                <a:ahLst/>
                <a:cxnLst/>
                <a:rect l="l" t="t" r="r" b="b"/>
                <a:pathLst>
                  <a:path w="928" h="453" extrusionOk="0">
                    <a:moveTo>
                      <a:pt x="927" y="1"/>
                    </a:moveTo>
                    <a:lnTo>
                      <a:pt x="50" y="377"/>
                    </a:lnTo>
                    <a:cubicBezTo>
                      <a:pt x="25" y="402"/>
                      <a:pt x="0" y="427"/>
                      <a:pt x="0" y="452"/>
                    </a:cubicBezTo>
                    <a:lnTo>
                      <a:pt x="902" y="76"/>
                    </a:lnTo>
                    <a:cubicBezTo>
                      <a:pt x="902" y="51"/>
                      <a:pt x="927" y="26"/>
                      <a:pt x="927"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49"/>
              <p:cNvSpPr/>
              <p:nvPr/>
            </p:nvSpPr>
            <p:spPr>
              <a:xfrm>
                <a:off x="2750157" y="1889310"/>
                <a:ext cx="18351" cy="8938"/>
              </a:xfrm>
              <a:custGeom>
                <a:avLst/>
                <a:gdLst/>
                <a:ahLst/>
                <a:cxnLst/>
                <a:rect l="l" t="t" r="r" b="b"/>
                <a:pathLst>
                  <a:path w="928" h="452" extrusionOk="0">
                    <a:moveTo>
                      <a:pt x="927" y="0"/>
                    </a:moveTo>
                    <a:lnTo>
                      <a:pt x="50" y="376"/>
                    </a:lnTo>
                    <a:cubicBezTo>
                      <a:pt x="25" y="401"/>
                      <a:pt x="25" y="426"/>
                      <a:pt x="0" y="451"/>
                    </a:cubicBezTo>
                    <a:lnTo>
                      <a:pt x="902" y="75"/>
                    </a:lnTo>
                    <a:cubicBezTo>
                      <a:pt x="902" y="50"/>
                      <a:pt x="927" y="25"/>
                      <a:pt x="927"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49"/>
              <p:cNvSpPr/>
              <p:nvPr/>
            </p:nvSpPr>
            <p:spPr>
              <a:xfrm>
                <a:off x="2749643" y="1890793"/>
                <a:ext cx="18371" cy="8938"/>
              </a:xfrm>
              <a:custGeom>
                <a:avLst/>
                <a:gdLst/>
                <a:ahLst/>
                <a:cxnLst/>
                <a:rect l="l" t="t" r="r" b="b"/>
                <a:pathLst>
                  <a:path w="929" h="452" extrusionOk="0">
                    <a:moveTo>
                      <a:pt x="928" y="0"/>
                    </a:moveTo>
                    <a:lnTo>
                      <a:pt x="26" y="376"/>
                    </a:lnTo>
                    <a:cubicBezTo>
                      <a:pt x="26" y="401"/>
                      <a:pt x="1" y="426"/>
                      <a:pt x="1" y="452"/>
                    </a:cubicBezTo>
                    <a:lnTo>
                      <a:pt x="903" y="76"/>
                    </a:lnTo>
                    <a:cubicBezTo>
                      <a:pt x="903" y="50"/>
                      <a:pt x="928" y="25"/>
                      <a:pt x="928"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49"/>
              <p:cNvSpPr/>
              <p:nvPr/>
            </p:nvSpPr>
            <p:spPr>
              <a:xfrm>
                <a:off x="2749149" y="1892276"/>
                <a:ext cx="18371" cy="8938"/>
              </a:xfrm>
              <a:custGeom>
                <a:avLst/>
                <a:gdLst/>
                <a:ahLst/>
                <a:cxnLst/>
                <a:rect l="l" t="t" r="r" b="b"/>
                <a:pathLst>
                  <a:path w="929" h="452" extrusionOk="0">
                    <a:moveTo>
                      <a:pt x="928" y="1"/>
                    </a:moveTo>
                    <a:lnTo>
                      <a:pt x="26" y="377"/>
                    </a:lnTo>
                    <a:cubicBezTo>
                      <a:pt x="26" y="402"/>
                      <a:pt x="1" y="427"/>
                      <a:pt x="1" y="452"/>
                    </a:cubicBezTo>
                    <a:lnTo>
                      <a:pt x="903" y="76"/>
                    </a:lnTo>
                    <a:cubicBezTo>
                      <a:pt x="903" y="51"/>
                      <a:pt x="903" y="26"/>
                      <a:pt x="928"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49"/>
              <p:cNvSpPr/>
              <p:nvPr/>
            </p:nvSpPr>
            <p:spPr>
              <a:xfrm>
                <a:off x="2748654" y="1893759"/>
                <a:ext cx="18371" cy="8938"/>
              </a:xfrm>
              <a:custGeom>
                <a:avLst/>
                <a:gdLst/>
                <a:ahLst/>
                <a:cxnLst/>
                <a:rect l="l" t="t" r="r" b="b"/>
                <a:pathLst>
                  <a:path w="929" h="452" extrusionOk="0">
                    <a:moveTo>
                      <a:pt x="928" y="1"/>
                    </a:moveTo>
                    <a:lnTo>
                      <a:pt x="26" y="377"/>
                    </a:lnTo>
                    <a:cubicBezTo>
                      <a:pt x="26" y="402"/>
                      <a:pt x="1" y="427"/>
                      <a:pt x="1" y="452"/>
                    </a:cubicBezTo>
                    <a:lnTo>
                      <a:pt x="903" y="76"/>
                    </a:lnTo>
                    <a:cubicBezTo>
                      <a:pt x="903" y="51"/>
                      <a:pt x="903" y="26"/>
                      <a:pt x="928"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49"/>
              <p:cNvSpPr/>
              <p:nvPr/>
            </p:nvSpPr>
            <p:spPr>
              <a:xfrm>
                <a:off x="2748160" y="1895243"/>
                <a:ext cx="18371" cy="8958"/>
              </a:xfrm>
              <a:custGeom>
                <a:avLst/>
                <a:gdLst/>
                <a:ahLst/>
                <a:cxnLst/>
                <a:rect l="l" t="t" r="r" b="b"/>
                <a:pathLst>
                  <a:path w="929" h="453" extrusionOk="0">
                    <a:moveTo>
                      <a:pt x="928" y="1"/>
                    </a:moveTo>
                    <a:lnTo>
                      <a:pt x="26" y="377"/>
                    </a:lnTo>
                    <a:cubicBezTo>
                      <a:pt x="26" y="402"/>
                      <a:pt x="26" y="427"/>
                      <a:pt x="1" y="452"/>
                    </a:cubicBezTo>
                    <a:lnTo>
                      <a:pt x="903" y="76"/>
                    </a:lnTo>
                    <a:cubicBezTo>
                      <a:pt x="903" y="51"/>
                      <a:pt x="928" y="26"/>
                      <a:pt x="928"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49"/>
              <p:cNvSpPr/>
              <p:nvPr/>
            </p:nvSpPr>
            <p:spPr>
              <a:xfrm>
                <a:off x="2748160" y="1896746"/>
                <a:ext cx="17877" cy="8938"/>
              </a:xfrm>
              <a:custGeom>
                <a:avLst/>
                <a:gdLst/>
                <a:ahLst/>
                <a:cxnLst/>
                <a:rect l="l" t="t" r="r" b="b"/>
                <a:pathLst>
                  <a:path w="904" h="452" extrusionOk="0">
                    <a:moveTo>
                      <a:pt x="903" y="0"/>
                    </a:moveTo>
                    <a:lnTo>
                      <a:pt x="1" y="376"/>
                    </a:lnTo>
                    <a:cubicBezTo>
                      <a:pt x="1" y="401"/>
                      <a:pt x="1" y="426"/>
                      <a:pt x="1" y="451"/>
                    </a:cubicBezTo>
                    <a:lnTo>
                      <a:pt x="903" y="75"/>
                    </a:lnTo>
                    <a:cubicBezTo>
                      <a:pt x="903" y="50"/>
                      <a:pt x="903" y="25"/>
                      <a:pt x="903" y="0"/>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49"/>
              <p:cNvSpPr/>
              <p:nvPr/>
            </p:nvSpPr>
            <p:spPr>
              <a:xfrm>
                <a:off x="2747665" y="1898229"/>
                <a:ext cx="18371" cy="8938"/>
              </a:xfrm>
              <a:custGeom>
                <a:avLst/>
                <a:gdLst/>
                <a:ahLst/>
                <a:cxnLst/>
                <a:rect l="l" t="t" r="r" b="b"/>
                <a:pathLst>
                  <a:path w="929" h="452" extrusionOk="0">
                    <a:moveTo>
                      <a:pt x="928" y="0"/>
                    </a:moveTo>
                    <a:lnTo>
                      <a:pt x="26" y="376"/>
                    </a:lnTo>
                    <a:cubicBezTo>
                      <a:pt x="26" y="401"/>
                      <a:pt x="26" y="426"/>
                      <a:pt x="1" y="451"/>
                    </a:cubicBezTo>
                    <a:lnTo>
                      <a:pt x="903" y="76"/>
                    </a:lnTo>
                    <a:cubicBezTo>
                      <a:pt x="903" y="50"/>
                      <a:pt x="928" y="25"/>
                      <a:pt x="92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49"/>
              <p:cNvSpPr/>
              <p:nvPr/>
            </p:nvSpPr>
            <p:spPr>
              <a:xfrm>
                <a:off x="2747665" y="1899712"/>
                <a:ext cx="17857" cy="8938"/>
              </a:xfrm>
              <a:custGeom>
                <a:avLst/>
                <a:gdLst/>
                <a:ahLst/>
                <a:cxnLst/>
                <a:rect l="l" t="t" r="r" b="b"/>
                <a:pathLst>
                  <a:path w="903" h="452" extrusionOk="0">
                    <a:moveTo>
                      <a:pt x="903" y="1"/>
                    </a:moveTo>
                    <a:lnTo>
                      <a:pt x="1" y="376"/>
                    </a:lnTo>
                    <a:cubicBezTo>
                      <a:pt x="1" y="402"/>
                      <a:pt x="1" y="427"/>
                      <a:pt x="1" y="452"/>
                    </a:cubicBezTo>
                    <a:lnTo>
                      <a:pt x="903" y="76"/>
                    </a:lnTo>
                    <a:cubicBezTo>
                      <a:pt x="903" y="51"/>
                      <a:pt x="903" y="26"/>
                      <a:pt x="903"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49"/>
              <p:cNvSpPr/>
              <p:nvPr/>
            </p:nvSpPr>
            <p:spPr>
              <a:xfrm>
                <a:off x="2747665" y="1901195"/>
                <a:ext cx="17857" cy="8938"/>
              </a:xfrm>
              <a:custGeom>
                <a:avLst/>
                <a:gdLst/>
                <a:ahLst/>
                <a:cxnLst/>
                <a:rect l="l" t="t" r="r" b="b"/>
                <a:pathLst>
                  <a:path w="903" h="452" extrusionOk="0">
                    <a:moveTo>
                      <a:pt x="903" y="1"/>
                    </a:moveTo>
                    <a:lnTo>
                      <a:pt x="1" y="377"/>
                    </a:lnTo>
                    <a:cubicBezTo>
                      <a:pt x="1" y="402"/>
                      <a:pt x="1" y="427"/>
                      <a:pt x="1" y="452"/>
                    </a:cubicBezTo>
                    <a:lnTo>
                      <a:pt x="903" y="76"/>
                    </a:lnTo>
                    <a:cubicBezTo>
                      <a:pt x="903" y="51"/>
                      <a:pt x="903" y="26"/>
                      <a:pt x="903"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49"/>
              <p:cNvSpPr/>
              <p:nvPr/>
            </p:nvSpPr>
            <p:spPr>
              <a:xfrm>
                <a:off x="2747665" y="1902678"/>
                <a:ext cx="17857" cy="8958"/>
              </a:xfrm>
              <a:custGeom>
                <a:avLst/>
                <a:gdLst/>
                <a:ahLst/>
                <a:cxnLst/>
                <a:rect l="l" t="t" r="r" b="b"/>
                <a:pathLst>
                  <a:path w="903" h="453" extrusionOk="0">
                    <a:moveTo>
                      <a:pt x="903" y="1"/>
                    </a:moveTo>
                    <a:lnTo>
                      <a:pt x="1" y="377"/>
                    </a:lnTo>
                    <a:cubicBezTo>
                      <a:pt x="1" y="402"/>
                      <a:pt x="1" y="427"/>
                      <a:pt x="1" y="452"/>
                    </a:cubicBezTo>
                    <a:lnTo>
                      <a:pt x="878" y="76"/>
                    </a:lnTo>
                    <a:cubicBezTo>
                      <a:pt x="903" y="51"/>
                      <a:pt x="903" y="26"/>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49"/>
              <p:cNvSpPr/>
              <p:nvPr/>
            </p:nvSpPr>
            <p:spPr>
              <a:xfrm>
                <a:off x="2747665" y="1904181"/>
                <a:ext cx="17362" cy="8938"/>
              </a:xfrm>
              <a:custGeom>
                <a:avLst/>
                <a:gdLst/>
                <a:ahLst/>
                <a:cxnLst/>
                <a:rect l="l" t="t" r="r" b="b"/>
                <a:pathLst>
                  <a:path w="878" h="452" extrusionOk="0">
                    <a:moveTo>
                      <a:pt x="878" y="0"/>
                    </a:moveTo>
                    <a:lnTo>
                      <a:pt x="1" y="376"/>
                    </a:lnTo>
                    <a:cubicBezTo>
                      <a:pt x="1" y="401"/>
                      <a:pt x="1" y="426"/>
                      <a:pt x="1" y="451"/>
                    </a:cubicBezTo>
                    <a:lnTo>
                      <a:pt x="878" y="75"/>
                    </a:lnTo>
                    <a:cubicBezTo>
                      <a:pt x="878" y="50"/>
                      <a:pt x="878" y="25"/>
                      <a:pt x="878"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49"/>
              <p:cNvSpPr/>
              <p:nvPr/>
            </p:nvSpPr>
            <p:spPr>
              <a:xfrm>
                <a:off x="2747665" y="1905665"/>
                <a:ext cx="17362" cy="8938"/>
              </a:xfrm>
              <a:custGeom>
                <a:avLst/>
                <a:gdLst/>
                <a:ahLst/>
                <a:cxnLst/>
                <a:rect l="l" t="t" r="r" b="b"/>
                <a:pathLst>
                  <a:path w="878" h="452" extrusionOk="0">
                    <a:moveTo>
                      <a:pt x="878" y="0"/>
                    </a:moveTo>
                    <a:lnTo>
                      <a:pt x="1" y="376"/>
                    </a:lnTo>
                    <a:cubicBezTo>
                      <a:pt x="1" y="401"/>
                      <a:pt x="1" y="426"/>
                      <a:pt x="1" y="451"/>
                    </a:cubicBezTo>
                    <a:lnTo>
                      <a:pt x="878" y="75"/>
                    </a:lnTo>
                    <a:cubicBezTo>
                      <a:pt x="878" y="50"/>
                      <a:pt x="878" y="25"/>
                      <a:pt x="87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1" name="Google Shape;1371;p49"/>
              <p:cNvSpPr/>
              <p:nvPr/>
            </p:nvSpPr>
            <p:spPr>
              <a:xfrm>
                <a:off x="2747665" y="1907148"/>
                <a:ext cx="17857" cy="8938"/>
              </a:xfrm>
              <a:custGeom>
                <a:avLst/>
                <a:gdLst/>
                <a:ahLst/>
                <a:cxnLst/>
                <a:rect l="l" t="t" r="r" b="b"/>
                <a:pathLst>
                  <a:path w="903" h="452" extrusionOk="0">
                    <a:moveTo>
                      <a:pt x="878" y="0"/>
                    </a:moveTo>
                    <a:lnTo>
                      <a:pt x="1" y="376"/>
                    </a:lnTo>
                    <a:cubicBezTo>
                      <a:pt x="1" y="401"/>
                      <a:pt x="1" y="427"/>
                      <a:pt x="1" y="452"/>
                    </a:cubicBezTo>
                    <a:lnTo>
                      <a:pt x="903" y="76"/>
                    </a:lnTo>
                    <a:cubicBezTo>
                      <a:pt x="903" y="51"/>
                      <a:pt x="903" y="26"/>
                      <a:pt x="878"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2" name="Google Shape;1372;p49"/>
              <p:cNvSpPr/>
              <p:nvPr/>
            </p:nvSpPr>
            <p:spPr>
              <a:xfrm>
                <a:off x="2747665" y="1908631"/>
                <a:ext cx="17857" cy="9433"/>
              </a:xfrm>
              <a:custGeom>
                <a:avLst/>
                <a:gdLst/>
                <a:ahLst/>
                <a:cxnLst/>
                <a:rect l="l" t="t" r="r" b="b"/>
                <a:pathLst>
                  <a:path w="903" h="477" extrusionOk="0">
                    <a:moveTo>
                      <a:pt x="903" y="1"/>
                    </a:moveTo>
                    <a:lnTo>
                      <a:pt x="1" y="377"/>
                    </a:lnTo>
                    <a:cubicBezTo>
                      <a:pt x="1" y="402"/>
                      <a:pt x="1" y="427"/>
                      <a:pt x="1" y="477"/>
                    </a:cubicBezTo>
                    <a:lnTo>
                      <a:pt x="903" y="76"/>
                    </a:lnTo>
                    <a:cubicBezTo>
                      <a:pt x="903" y="51"/>
                      <a:pt x="903" y="26"/>
                      <a:pt x="903"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3" name="Google Shape;1373;p49"/>
              <p:cNvSpPr/>
              <p:nvPr/>
            </p:nvSpPr>
            <p:spPr>
              <a:xfrm>
                <a:off x="2747665" y="1910114"/>
                <a:ext cx="17857" cy="9452"/>
              </a:xfrm>
              <a:custGeom>
                <a:avLst/>
                <a:gdLst/>
                <a:ahLst/>
                <a:cxnLst/>
                <a:rect l="l" t="t" r="r" b="b"/>
                <a:pathLst>
                  <a:path w="903" h="478" extrusionOk="0">
                    <a:moveTo>
                      <a:pt x="903" y="1"/>
                    </a:moveTo>
                    <a:lnTo>
                      <a:pt x="1" y="402"/>
                    </a:lnTo>
                    <a:cubicBezTo>
                      <a:pt x="1" y="427"/>
                      <a:pt x="1" y="452"/>
                      <a:pt x="1" y="477"/>
                    </a:cubicBezTo>
                    <a:lnTo>
                      <a:pt x="903" y="101"/>
                    </a:lnTo>
                    <a:cubicBezTo>
                      <a:pt x="903" y="76"/>
                      <a:pt x="903" y="51"/>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4" name="Google Shape;1374;p49"/>
              <p:cNvSpPr/>
              <p:nvPr/>
            </p:nvSpPr>
            <p:spPr>
              <a:xfrm>
                <a:off x="2747665" y="1912111"/>
                <a:ext cx="18371" cy="8938"/>
              </a:xfrm>
              <a:custGeom>
                <a:avLst/>
                <a:gdLst/>
                <a:ahLst/>
                <a:cxnLst/>
                <a:rect l="l" t="t" r="r" b="b"/>
                <a:pathLst>
                  <a:path w="929" h="452" extrusionOk="0">
                    <a:moveTo>
                      <a:pt x="903" y="0"/>
                    </a:moveTo>
                    <a:lnTo>
                      <a:pt x="1" y="376"/>
                    </a:lnTo>
                    <a:cubicBezTo>
                      <a:pt x="1" y="401"/>
                      <a:pt x="26" y="426"/>
                      <a:pt x="26" y="451"/>
                    </a:cubicBezTo>
                    <a:lnTo>
                      <a:pt x="928" y="75"/>
                    </a:lnTo>
                    <a:cubicBezTo>
                      <a:pt x="903" y="50"/>
                      <a:pt x="903" y="25"/>
                      <a:pt x="9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5" name="Google Shape;1375;p49"/>
              <p:cNvSpPr/>
              <p:nvPr/>
            </p:nvSpPr>
            <p:spPr>
              <a:xfrm>
                <a:off x="2748160" y="1913595"/>
                <a:ext cx="17877" cy="9433"/>
              </a:xfrm>
              <a:custGeom>
                <a:avLst/>
                <a:gdLst/>
                <a:ahLst/>
                <a:cxnLst/>
                <a:rect l="l" t="t" r="r" b="b"/>
                <a:pathLst>
                  <a:path w="904" h="477" extrusionOk="0">
                    <a:moveTo>
                      <a:pt x="903" y="0"/>
                    </a:moveTo>
                    <a:lnTo>
                      <a:pt x="1" y="376"/>
                    </a:lnTo>
                    <a:cubicBezTo>
                      <a:pt x="1" y="401"/>
                      <a:pt x="1" y="451"/>
                      <a:pt x="1" y="476"/>
                    </a:cubicBezTo>
                    <a:lnTo>
                      <a:pt x="903" y="101"/>
                    </a:lnTo>
                    <a:cubicBezTo>
                      <a:pt x="903" y="50"/>
                      <a:pt x="903" y="25"/>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49"/>
              <p:cNvSpPr/>
              <p:nvPr/>
            </p:nvSpPr>
            <p:spPr>
              <a:xfrm>
                <a:off x="2748160" y="1915572"/>
                <a:ext cx="18371" cy="8938"/>
              </a:xfrm>
              <a:custGeom>
                <a:avLst/>
                <a:gdLst/>
                <a:ahLst/>
                <a:cxnLst/>
                <a:rect l="l" t="t" r="r" b="b"/>
                <a:pathLst>
                  <a:path w="929" h="452" extrusionOk="0">
                    <a:moveTo>
                      <a:pt x="903" y="1"/>
                    </a:moveTo>
                    <a:lnTo>
                      <a:pt x="1" y="376"/>
                    </a:lnTo>
                    <a:cubicBezTo>
                      <a:pt x="26" y="402"/>
                      <a:pt x="26" y="427"/>
                      <a:pt x="26" y="452"/>
                    </a:cubicBezTo>
                    <a:lnTo>
                      <a:pt x="928" y="76"/>
                    </a:lnTo>
                    <a:cubicBezTo>
                      <a:pt x="928" y="51"/>
                      <a:pt x="903" y="26"/>
                      <a:pt x="903"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49"/>
              <p:cNvSpPr/>
              <p:nvPr/>
            </p:nvSpPr>
            <p:spPr>
              <a:xfrm>
                <a:off x="2748654" y="1917055"/>
                <a:ext cx="17877" cy="8938"/>
              </a:xfrm>
              <a:custGeom>
                <a:avLst/>
                <a:gdLst/>
                <a:ahLst/>
                <a:cxnLst/>
                <a:rect l="l" t="t" r="r" b="b"/>
                <a:pathLst>
                  <a:path w="904" h="452" extrusionOk="0">
                    <a:moveTo>
                      <a:pt x="903" y="1"/>
                    </a:moveTo>
                    <a:lnTo>
                      <a:pt x="1" y="377"/>
                    </a:lnTo>
                    <a:cubicBezTo>
                      <a:pt x="1" y="402"/>
                      <a:pt x="1" y="427"/>
                      <a:pt x="26" y="452"/>
                    </a:cubicBezTo>
                    <a:lnTo>
                      <a:pt x="903" y="76"/>
                    </a:lnTo>
                    <a:cubicBezTo>
                      <a:pt x="903" y="51"/>
                      <a:pt x="903" y="26"/>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49"/>
              <p:cNvSpPr/>
              <p:nvPr/>
            </p:nvSpPr>
            <p:spPr>
              <a:xfrm>
                <a:off x="2749149" y="1918539"/>
                <a:ext cx="17877" cy="8958"/>
              </a:xfrm>
              <a:custGeom>
                <a:avLst/>
                <a:gdLst/>
                <a:ahLst/>
                <a:cxnLst/>
                <a:rect l="l" t="t" r="r" b="b"/>
                <a:pathLst>
                  <a:path w="904" h="453" extrusionOk="0">
                    <a:moveTo>
                      <a:pt x="878" y="1"/>
                    </a:moveTo>
                    <a:lnTo>
                      <a:pt x="1" y="377"/>
                    </a:lnTo>
                    <a:cubicBezTo>
                      <a:pt x="1" y="402"/>
                      <a:pt x="1" y="427"/>
                      <a:pt x="1" y="452"/>
                    </a:cubicBezTo>
                    <a:lnTo>
                      <a:pt x="903" y="76"/>
                    </a:lnTo>
                    <a:cubicBezTo>
                      <a:pt x="903" y="51"/>
                      <a:pt x="903" y="26"/>
                      <a:pt x="878"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49"/>
              <p:cNvSpPr/>
              <p:nvPr/>
            </p:nvSpPr>
            <p:spPr>
              <a:xfrm>
                <a:off x="2749149" y="1920042"/>
                <a:ext cx="18371" cy="9433"/>
              </a:xfrm>
              <a:custGeom>
                <a:avLst/>
                <a:gdLst/>
                <a:ahLst/>
                <a:cxnLst/>
                <a:rect l="l" t="t" r="r" b="b"/>
                <a:pathLst>
                  <a:path w="929" h="477" extrusionOk="0">
                    <a:moveTo>
                      <a:pt x="903" y="0"/>
                    </a:moveTo>
                    <a:lnTo>
                      <a:pt x="1" y="376"/>
                    </a:lnTo>
                    <a:cubicBezTo>
                      <a:pt x="26" y="426"/>
                      <a:pt x="26" y="451"/>
                      <a:pt x="26" y="476"/>
                    </a:cubicBezTo>
                    <a:lnTo>
                      <a:pt x="928" y="100"/>
                    </a:lnTo>
                    <a:cubicBezTo>
                      <a:pt x="928" y="75"/>
                      <a:pt x="903" y="25"/>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0" name="Google Shape;1380;p49"/>
              <p:cNvSpPr/>
              <p:nvPr/>
            </p:nvSpPr>
            <p:spPr>
              <a:xfrm>
                <a:off x="2749643" y="1922019"/>
                <a:ext cx="18371" cy="8938"/>
              </a:xfrm>
              <a:custGeom>
                <a:avLst/>
                <a:gdLst/>
                <a:ahLst/>
                <a:cxnLst/>
                <a:rect l="l" t="t" r="r" b="b"/>
                <a:pathLst>
                  <a:path w="929" h="452" extrusionOk="0">
                    <a:moveTo>
                      <a:pt x="903" y="0"/>
                    </a:moveTo>
                    <a:lnTo>
                      <a:pt x="1" y="376"/>
                    </a:lnTo>
                    <a:cubicBezTo>
                      <a:pt x="1" y="401"/>
                      <a:pt x="26" y="426"/>
                      <a:pt x="26" y="451"/>
                    </a:cubicBezTo>
                    <a:lnTo>
                      <a:pt x="928" y="76"/>
                    </a:lnTo>
                    <a:cubicBezTo>
                      <a:pt x="928" y="50"/>
                      <a:pt x="903" y="25"/>
                      <a:pt x="903"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49"/>
              <p:cNvSpPr/>
              <p:nvPr/>
            </p:nvSpPr>
            <p:spPr>
              <a:xfrm>
                <a:off x="2750157" y="1923502"/>
                <a:ext cx="18351" cy="8938"/>
              </a:xfrm>
              <a:custGeom>
                <a:avLst/>
                <a:gdLst/>
                <a:ahLst/>
                <a:cxnLst/>
                <a:rect l="l" t="t" r="r" b="b"/>
                <a:pathLst>
                  <a:path w="928" h="452" extrusionOk="0">
                    <a:moveTo>
                      <a:pt x="902" y="1"/>
                    </a:moveTo>
                    <a:lnTo>
                      <a:pt x="0" y="376"/>
                    </a:lnTo>
                    <a:cubicBezTo>
                      <a:pt x="0" y="402"/>
                      <a:pt x="25" y="427"/>
                      <a:pt x="25" y="452"/>
                    </a:cubicBezTo>
                    <a:lnTo>
                      <a:pt x="927" y="76"/>
                    </a:lnTo>
                    <a:cubicBezTo>
                      <a:pt x="927" y="51"/>
                      <a:pt x="902" y="26"/>
                      <a:pt x="90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2" name="Google Shape;1382;p49"/>
              <p:cNvSpPr/>
              <p:nvPr/>
            </p:nvSpPr>
            <p:spPr>
              <a:xfrm>
                <a:off x="2750652" y="1924986"/>
                <a:ext cx="18351" cy="8938"/>
              </a:xfrm>
              <a:custGeom>
                <a:avLst/>
                <a:gdLst/>
                <a:ahLst/>
                <a:cxnLst/>
                <a:rect l="l" t="t" r="r" b="b"/>
                <a:pathLst>
                  <a:path w="928" h="452" extrusionOk="0">
                    <a:moveTo>
                      <a:pt x="902" y="1"/>
                    </a:moveTo>
                    <a:lnTo>
                      <a:pt x="0" y="377"/>
                    </a:lnTo>
                    <a:cubicBezTo>
                      <a:pt x="0" y="402"/>
                      <a:pt x="25" y="427"/>
                      <a:pt x="25" y="452"/>
                    </a:cubicBezTo>
                    <a:lnTo>
                      <a:pt x="927" y="76"/>
                    </a:lnTo>
                    <a:cubicBezTo>
                      <a:pt x="927" y="51"/>
                      <a:pt x="902" y="26"/>
                      <a:pt x="902"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3" name="Google Shape;1383;p49"/>
              <p:cNvSpPr/>
              <p:nvPr/>
            </p:nvSpPr>
            <p:spPr>
              <a:xfrm>
                <a:off x="2751146" y="1926469"/>
                <a:ext cx="18351" cy="9452"/>
              </a:xfrm>
              <a:custGeom>
                <a:avLst/>
                <a:gdLst/>
                <a:ahLst/>
                <a:cxnLst/>
                <a:rect l="l" t="t" r="r" b="b"/>
                <a:pathLst>
                  <a:path w="928" h="478" extrusionOk="0">
                    <a:moveTo>
                      <a:pt x="902" y="1"/>
                    </a:moveTo>
                    <a:lnTo>
                      <a:pt x="0" y="377"/>
                    </a:lnTo>
                    <a:cubicBezTo>
                      <a:pt x="25" y="427"/>
                      <a:pt x="25" y="452"/>
                      <a:pt x="50" y="477"/>
                    </a:cubicBezTo>
                    <a:lnTo>
                      <a:pt x="927" y="101"/>
                    </a:lnTo>
                    <a:cubicBezTo>
                      <a:pt x="927" y="76"/>
                      <a:pt x="927" y="51"/>
                      <a:pt x="90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49"/>
              <p:cNvSpPr/>
              <p:nvPr/>
            </p:nvSpPr>
            <p:spPr>
              <a:xfrm>
                <a:off x="2752135" y="1928466"/>
                <a:ext cx="18846" cy="10421"/>
              </a:xfrm>
              <a:custGeom>
                <a:avLst/>
                <a:gdLst/>
                <a:ahLst/>
                <a:cxnLst/>
                <a:rect l="l" t="t" r="r" b="b"/>
                <a:pathLst>
                  <a:path w="953" h="527" extrusionOk="0">
                    <a:moveTo>
                      <a:pt x="877" y="0"/>
                    </a:moveTo>
                    <a:lnTo>
                      <a:pt x="0" y="376"/>
                    </a:lnTo>
                    <a:cubicBezTo>
                      <a:pt x="0" y="426"/>
                      <a:pt x="25" y="476"/>
                      <a:pt x="50" y="526"/>
                    </a:cubicBezTo>
                    <a:lnTo>
                      <a:pt x="953" y="151"/>
                    </a:lnTo>
                    <a:cubicBezTo>
                      <a:pt x="928" y="100"/>
                      <a:pt x="903" y="50"/>
                      <a:pt x="877"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49"/>
              <p:cNvSpPr/>
              <p:nvPr/>
            </p:nvSpPr>
            <p:spPr>
              <a:xfrm>
                <a:off x="2753124" y="1931433"/>
                <a:ext cx="19340" cy="11410"/>
              </a:xfrm>
              <a:custGeom>
                <a:avLst/>
                <a:gdLst/>
                <a:ahLst/>
                <a:cxnLst/>
                <a:rect l="l" t="t" r="r" b="b"/>
                <a:pathLst>
                  <a:path w="978" h="577" extrusionOk="0">
                    <a:moveTo>
                      <a:pt x="903" y="1"/>
                    </a:moveTo>
                    <a:lnTo>
                      <a:pt x="0" y="376"/>
                    </a:lnTo>
                    <a:cubicBezTo>
                      <a:pt x="25" y="452"/>
                      <a:pt x="51" y="527"/>
                      <a:pt x="101" y="577"/>
                    </a:cubicBezTo>
                    <a:lnTo>
                      <a:pt x="978" y="201"/>
                    </a:lnTo>
                    <a:cubicBezTo>
                      <a:pt x="953" y="126"/>
                      <a:pt x="928" y="76"/>
                      <a:pt x="903"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49"/>
              <p:cNvSpPr/>
              <p:nvPr/>
            </p:nvSpPr>
            <p:spPr>
              <a:xfrm>
                <a:off x="2755101" y="1935408"/>
                <a:ext cx="19360" cy="10421"/>
              </a:xfrm>
              <a:custGeom>
                <a:avLst/>
                <a:gdLst/>
                <a:ahLst/>
                <a:cxnLst/>
                <a:rect l="l" t="t" r="r" b="b"/>
                <a:pathLst>
                  <a:path w="979" h="527" extrusionOk="0">
                    <a:moveTo>
                      <a:pt x="878" y="0"/>
                    </a:moveTo>
                    <a:lnTo>
                      <a:pt x="1" y="376"/>
                    </a:lnTo>
                    <a:cubicBezTo>
                      <a:pt x="26" y="426"/>
                      <a:pt x="51" y="476"/>
                      <a:pt x="76" y="526"/>
                    </a:cubicBezTo>
                    <a:lnTo>
                      <a:pt x="978" y="150"/>
                    </a:lnTo>
                    <a:cubicBezTo>
                      <a:pt x="953" y="100"/>
                      <a:pt x="928" y="50"/>
                      <a:pt x="878"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49"/>
              <p:cNvSpPr/>
              <p:nvPr/>
            </p:nvSpPr>
            <p:spPr>
              <a:xfrm>
                <a:off x="2756584" y="1938374"/>
                <a:ext cx="18865" cy="9433"/>
              </a:xfrm>
              <a:custGeom>
                <a:avLst/>
                <a:gdLst/>
                <a:ahLst/>
                <a:cxnLst/>
                <a:rect l="l" t="t" r="r" b="b"/>
                <a:pathLst>
                  <a:path w="954" h="477" extrusionOk="0">
                    <a:moveTo>
                      <a:pt x="903" y="0"/>
                    </a:moveTo>
                    <a:lnTo>
                      <a:pt x="1" y="376"/>
                    </a:lnTo>
                    <a:cubicBezTo>
                      <a:pt x="26" y="426"/>
                      <a:pt x="26" y="452"/>
                      <a:pt x="51" y="477"/>
                    </a:cubicBezTo>
                    <a:lnTo>
                      <a:pt x="953" y="101"/>
                    </a:lnTo>
                    <a:cubicBezTo>
                      <a:pt x="928" y="76"/>
                      <a:pt x="903" y="25"/>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49"/>
              <p:cNvSpPr/>
              <p:nvPr/>
            </p:nvSpPr>
            <p:spPr>
              <a:xfrm>
                <a:off x="2757573" y="1940351"/>
                <a:ext cx="18865" cy="8938"/>
              </a:xfrm>
              <a:custGeom>
                <a:avLst/>
                <a:gdLst/>
                <a:ahLst/>
                <a:cxnLst/>
                <a:rect l="l" t="t" r="r" b="b"/>
                <a:pathLst>
                  <a:path w="954" h="452" extrusionOk="0">
                    <a:moveTo>
                      <a:pt x="903" y="1"/>
                    </a:moveTo>
                    <a:lnTo>
                      <a:pt x="1" y="377"/>
                    </a:lnTo>
                    <a:cubicBezTo>
                      <a:pt x="26" y="402"/>
                      <a:pt x="26" y="427"/>
                      <a:pt x="51" y="452"/>
                    </a:cubicBezTo>
                    <a:lnTo>
                      <a:pt x="953" y="76"/>
                    </a:lnTo>
                    <a:cubicBezTo>
                      <a:pt x="928" y="51"/>
                      <a:pt x="928" y="26"/>
                      <a:pt x="903"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49"/>
              <p:cNvSpPr/>
              <p:nvPr/>
            </p:nvSpPr>
            <p:spPr>
              <a:xfrm>
                <a:off x="2758582" y="1941835"/>
                <a:ext cx="18846" cy="9452"/>
              </a:xfrm>
              <a:custGeom>
                <a:avLst/>
                <a:gdLst/>
                <a:ahLst/>
                <a:cxnLst/>
                <a:rect l="l" t="t" r="r" b="b"/>
                <a:pathLst>
                  <a:path w="953" h="478" extrusionOk="0">
                    <a:moveTo>
                      <a:pt x="902" y="1"/>
                    </a:moveTo>
                    <a:lnTo>
                      <a:pt x="0" y="377"/>
                    </a:lnTo>
                    <a:cubicBezTo>
                      <a:pt x="25" y="402"/>
                      <a:pt x="25" y="452"/>
                      <a:pt x="50" y="477"/>
                    </a:cubicBezTo>
                    <a:lnTo>
                      <a:pt x="952" y="76"/>
                    </a:lnTo>
                    <a:cubicBezTo>
                      <a:pt x="927" y="51"/>
                      <a:pt x="927" y="26"/>
                      <a:pt x="90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49"/>
              <p:cNvSpPr/>
              <p:nvPr/>
            </p:nvSpPr>
            <p:spPr>
              <a:xfrm>
                <a:off x="2759571" y="1943338"/>
                <a:ext cx="18846" cy="9433"/>
              </a:xfrm>
              <a:custGeom>
                <a:avLst/>
                <a:gdLst/>
                <a:ahLst/>
                <a:cxnLst/>
                <a:rect l="l" t="t" r="r" b="b"/>
                <a:pathLst>
                  <a:path w="953" h="477" extrusionOk="0">
                    <a:moveTo>
                      <a:pt x="902" y="0"/>
                    </a:moveTo>
                    <a:lnTo>
                      <a:pt x="0" y="401"/>
                    </a:lnTo>
                    <a:cubicBezTo>
                      <a:pt x="25" y="426"/>
                      <a:pt x="50" y="451"/>
                      <a:pt x="50" y="476"/>
                    </a:cubicBezTo>
                    <a:lnTo>
                      <a:pt x="953" y="75"/>
                    </a:lnTo>
                    <a:cubicBezTo>
                      <a:pt x="928" y="50"/>
                      <a:pt x="928" y="25"/>
                      <a:pt x="902"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49"/>
              <p:cNvSpPr/>
              <p:nvPr/>
            </p:nvSpPr>
            <p:spPr>
              <a:xfrm>
                <a:off x="2760559" y="1944821"/>
                <a:ext cx="18846" cy="8938"/>
              </a:xfrm>
              <a:custGeom>
                <a:avLst/>
                <a:gdLst/>
                <a:ahLst/>
                <a:cxnLst/>
                <a:rect l="l" t="t" r="r" b="b"/>
                <a:pathLst>
                  <a:path w="953" h="452" extrusionOk="0">
                    <a:moveTo>
                      <a:pt x="903" y="0"/>
                    </a:moveTo>
                    <a:lnTo>
                      <a:pt x="0" y="401"/>
                    </a:lnTo>
                    <a:cubicBezTo>
                      <a:pt x="25" y="426"/>
                      <a:pt x="50" y="451"/>
                      <a:pt x="50" y="451"/>
                    </a:cubicBezTo>
                    <a:lnTo>
                      <a:pt x="953" y="75"/>
                    </a:lnTo>
                    <a:cubicBezTo>
                      <a:pt x="953" y="50"/>
                      <a:pt x="928" y="25"/>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49"/>
              <p:cNvSpPr/>
              <p:nvPr/>
            </p:nvSpPr>
            <p:spPr>
              <a:xfrm>
                <a:off x="2761548" y="1946304"/>
                <a:ext cx="19340" cy="8938"/>
              </a:xfrm>
              <a:custGeom>
                <a:avLst/>
                <a:gdLst/>
                <a:ahLst/>
                <a:cxnLst/>
                <a:rect l="l" t="t" r="r" b="b"/>
                <a:pathLst>
                  <a:path w="978" h="452" extrusionOk="0">
                    <a:moveTo>
                      <a:pt x="903" y="0"/>
                    </a:moveTo>
                    <a:lnTo>
                      <a:pt x="0" y="376"/>
                    </a:lnTo>
                    <a:cubicBezTo>
                      <a:pt x="26" y="401"/>
                      <a:pt x="51" y="426"/>
                      <a:pt x="76" y="452"/>
                    </a:cubicBezTo>
                    <a:lnTo>
                      <a:pt x="978" y="76"/>
                    </a:lnTo>
                    <a:cubicBezTo>
                      <a:pt x="953" y="51"/>
                      <a:pt x="928" y="25"/>
                      <a:pt x="903" y="0"/>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49"/>
              <p:cNvSpPr/>
              <p:nvPr/>
            </p:nvSpPr>
            <p:spPr>
              <a:xfrm>
                <a:off x="2763031" y="1947787"/>
                <a:ext cx="18865" cy="8938"/>
              </a:xfrm>
              <a:custGeom>
                <a:avLst/>
                <a:gdLst/>
                <a:ahLst/>
                <a:cxnLst/>
                <a:rect l="l" t="t" r="r" b="b"/>
                <a:pathLst>
                  <a:path w="954" h="452" extrusionOk="0">
                    <a:moveTo>
                      <a:pt x="903" y="1"/>
                    </a:moveTo>
                    <a:lnTo>
                      <a:pt x="1" y="377"/>
                    </a:lnTo>
                    <a:cubicBezTo>
                      <a:pt x="26" y="402"/>
                      <a:pt x="26" y="427"/>
                      <a:pt x="51" y="452"/>
                    </a:cubicBezTo>
                    <a:lnTo>
                      <a:pt x="953" y="76"/>
                    </a:lnTo>
                    <a:cubicBezTo>
                      <a:pt x="928" y="51"/>
                      <a:pt x="903" y="26"/>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49"/>
              <p:cNvSpPr/>
              <p:nvPr/>
            </p:nvSpPr>
            <p:spPr>
              <a:xfrm>
                <a:off x="2764020" y="1949270"/>
                <a:ext cx="18865" cy="8938"/>
              </a:xfrm>
              <a:custGeom>
                <a:avLst/>
                <a:gdLst/>
                <a:ahLst/>
                <a:cxnLst/>
                <a:rect l="l" t="t" r="r" b="b"/>
                <a:pathLst>
                  <a:path w="954" h="452" extrusionOk="0">
                    <a:moveTo>
                      <a:pt x="903" y="1"/>
                    </a:moveTo>
                    <a:lnTo>
                      <a:pt x="1" y="377"/>
                    </a:lnTo>
                    <a:cubicBezTo>
                      <a:pt x="26" y="402"/>
                      <a:pt x="51" y="427"/>
                      <a:pt x="76" y="452"/>
                    </a:cubicBezTo>
                    <a:lnTo>
                      <a:pt x="953" y="76"/>
                    </a:lnTo>
                    <a:cubicBezTo>
                      <a:pt x="953" y="51"/>
                      <a:pt x="928" y="26"/>
                      <a:pt x="903"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49"/>
              <p:cNvSpPr/>
              <p:nvPr/>
            </p:nvSpPr>
            <p:spPr>
              <a:xfrm>
                <a:off x="2765503" y="1950754"/>
                <a:ext cx="18865" cy="8958"/>
              </a:xfrm>
              <a:custGeom>
                <a:avLst/>
                <a:gdLst/>
                <a:ahLst/>
                <a:cxnLst/>
                <a:rect l="l" t="t" r="r" b="b"/>
                <a:pathLst>
                  <a:path w="954" h="453" extrusionOk="0">
                    <a:moveTo>
                      <a:pt x="878" y="1"/>
                    </a:moveTo>
                    <a:lnTo>
                      <a:pt x="1" y="377"/>
                    </a:lnTo>
                    <a:cubicBezTo>
                      <a:pt x="1" y="402"/>
                      <a:pt x="26" y="427"/>
                      <a:pt x="51" y="452"/>
                    </a:cubicBezTo>
                    <a:lnTo>
                      <a:pt x="953" y="76"/>
                    </a:lnTo>
                    <a:cubicBezTo>
                      <a:pt x="928" y="51"/>
                      <a:pt x="903" y="26"/>
                      <a:pt x="878"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49"/>
              <p:cNvSpPr/>
              <p:nvPr/>
            </p:nvSpPr>
            <p:spPr>
              <a:xfrm>
                <a:off x="2766512" y="1952257"/>
                <a:ext cx="18846" cy="8444"/>
              </a:xfrm>
              <a:custGeom>
                <a:avLst/>
                <a:gdLst/>
                <a:ahLst/>
                <a:cxnLst/>
                <a:rect l="l" t="t" r="r" b="b"/>
                <a:pathLst>
                  <a:path w="953" h="427" extrusionOk="0">
                    <a:moveTo>
                      <a:pt x="902" y="0"/>
                    </a:moveTo>
                    <a:lnTo>
                      <a:pt x="0" y="376"/>
                    </a:lnTo>
                    <a:cubicBezTo>
                      <a:pt x="25" y="376"/>
                      <a:pt x="50" y="401"/>
                      <a:pt x="50" y="426"/>
                    </a:cubicBezTo>
                    <a:lnTo>
                      <a:pt x="952" y="50"/>
                    </a:lnTo>
                    <a:cubicBezTo>
                      <a:pt x="927" y="25"/>
                      <a:pt x="927" y="0"/>
                      <a:pt x="902"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49"/>
              <p:cNvSpPr/>
              <p:nvPr/>
            </p:nvSpPr>
            <p:spPr>
              <a:xfrm>
                <a:off x="2767501" y="1953245"/>
                <a:ext cx="19340" cy="8444"/>
              </a:xfrm>
              <a:custGeom>
                <a:avLst/>
                <a:gdLst/>
                <a:ahLst/>
                <a:cxnLst/>
                <a:rect l="l" t="t" r="r" b="b"/>
                <a:pathLst>
                  <a:path w="978" h="427" extrusionOk="0">
                    <a:moveTo>
                      <a:pt x="902" y="0"/>
                    </a:moveTo>
                    <a:lnTo>
                      <a:pt x="0" y="376"/>
                    </a:lnTo>
                    <a:cubicBezTo>
                      <a:pt x="25" y="401"/>
                      <a:pt x="50" y="426"/>
                      <a:pt x="75" y="426"/>
                    </a:cubicBezTo>
                    <a:lnTo>
                      <a:pt x="978" y="50"/>
                    </a:lnTo>
                    <a:cubicBezTo>
                      <a:pt x="953" y="50"/>
                      <a:pt x="928" y="25"/>
                      <a:pt x="902"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49"/>
              <p:cNvSpPr/>
              <p:nvPr/>
            </p:nvSpPr>
            <p:spPr>
              <a:xfrm>
                <a:off x="2768984" y="1954234"/>
                <a:ext cx="18846" cy="8444"/>
              </a:xfrm>
              <a:custGeom>
                <a:avLst/>
                <a:gdLst/>
                <a:ahLst/>
                <a:cxnLst/>
                <a:rect l="l" t="t" r="r" b="b"/>
                <a:pathLst>
                  <a:path w="953" h="427" extrusionOk="0">
                    <a:moveTo>
                      <a:pt x="903" y="0"/>
                    </a:moveTo>
                    <a:lnTo>
                      <a:pt x="0" y="376"/>
                    </a:lnTo>
                    <a:cubicBezTo>
                      <a:pt x="25" y="401"/>
                      <a:pt x="51" y="426"/>
                      <a:pt x="51" y="426"/>
                    </a:cubicBezTo>
                    <a:lnTo>
                      <a:pt x="953" y="51"/>
                    </a:lnTo>
                    <a:cubicBezTo>
                      <a:pt x="928" y="51"/>
                      <a:pt x="928" y="25"/>
                      <a:pt x="903" y="0"/>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49"/>
              <p:cNvSpPr/>
              <p:nvPr/>
            </p:nvSpPr>
            <p:spPr>
              <a:xfrm>
                <a:off x="2769973" y="1955223"/>
                <a:ext cx="19340" cy="8444"/>
              </a:xfrm>
              <a:custGeom>
                <a:avLst/>
                <a:gdLst/>
                <a:ahLst/>
                <a:cxnLst/>
                <a:rect l="l" t="t" r="r" b="b"/>
                <a:pathLst>
                  <a:path w="978" h="427" extrusionOk="0">
                    <a:moveTo>
                      <a:pt x="903" y="1"/>
                    </a:moveTo>
                    <a:lnTo>
                      <a:pt x="1" y="376"/>
                    </a:lnTo>
                    <a:cubicBezTo>
                      <a:pt x="26" y="402"/>
                      <a:pt x="51" y="427"/>
                      <a:pt x="76" y="427"/>
                    </a:cubicBezTo>
                    <a:lnTo>
                      <a:pt x="978" y="51"/>
                    </a:lnTo>
                    <a:cubicBezTo>
                      <a:pt x="953" y="51"/>
                      <a:pt x="928" y="26"/>
                      <a:pt x="903" y="1"/>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49"/>
              <p:cNvSpPr/>
              <p:nvPr/>
            </p:nvSpPr>
            <p:spPr>
              <a:xfrm>
                <a:off x="2771456" y="1956212"/>
                <a:ext cx="17857" cy="7950"/>
              </a:xfrm>
              <a:custGeom>
                <a:avLst/>
                <a:gdLst/>
                <a:ahLst/>
                <a:cxnLst/>
                <a:rect l="l" t="t" r="r" b="b"/>
                <a:pathLst>
                  <a:path w="903" h="402" extrusionOk="0">
                    <a:moveTo>
                      <a:pt x="903" y="1"/>
                    </a:moveTo>
                    <a:lnTo>
                      <a:pt x="1" y="377"/>
                    </a:lnTo>
                    <a:cubicBezTo>
                      <a:pt x="1" y="402"/>
                      <a:pt x="1" y="402"/>
                      <a:pt x="1" y="402"/>
                    </a:cubicBezTo>
                    <a:lnTo>
                      <a:pt x="903" y="26"/>
                    </a:lnTo>
                    <a:cubicBezTo>
                      <a:pt x="903" y="26"/>
                      <a:pt x="903" y="1"/>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49"/>
              <p:cNvSpPr/>
              <p:nvPr/>
            </p:nvSpPr>
            <p:spPr>
              <a:xfrm>
                <a:off x="2734297" y="1847167"/>
                <a:ext cx="28753" cy="15879"/>
              </a:xfrm>
              <a:custGeom>
                <a:avLst/>
                <a:gdLst/>
                <a:ahLst/>
                <a:cxnLst/>
                <a:rect l="l" t="t" r="r" b="b"/>
                <a:pathLst>
                  <a:path w="1454" h="803" extrusionOk="0">
                    <a:moveTo>
                      <a:pt x="1454" y="1"/>
                    </a:moveTo>
                    <a:lnTo>
                      <a:pt x="551" y="377"/>
                    </a:lnTo>
                    <a:cubicBezTo>
                      <a:pt x="326" y="477"/>
                      <a:pt x="150" y="602"/>
                      <a:pt x="0" y="803"/>
                    </a:cubicBezTo>
                    <a:lnTo>
                      <a:pt x="877" y="427"/>
                    </a:lnTo>
                    <a:cubicBezTo>
                      <a:pt x="1053" y="226"/>
                      <a:pt x="1228" y="101"/>
                      <a:pt x="145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49"/>
              <p:cNvSpPr/>
              <p:nvPr/>
            </p:nvSpPr>
            <p:spPr>
              <a:xfrm>
                <a:off x="2731311" y="1855592"/>
                <a:ext cx="20348" cy="10936"/>
              </a:xfrm>
              <a:custGeom>
                <a:avLst/>
                <a:gdLst/>
                <a:ahLst/>
                <a:cxnLst/>
                <a:rect l="l" t="t" r="r" b="b"/>
                <a:pathLst>
                  <a:path w="1029" h="553" extrusionOk="0">
                    <a:moveTo>
                      <a:pt x="1028" y="1"/>
                    </a:moveTo>
                    <a:lnTo>
                      <a:pt x="151" y="377"/>
                    </a:lnTo>
                    <a:cubicBezTo>
                      <a:pt x="101" y="427"/>
                      <a:pt x="51" y="502"/>
                      <a:pt x="1" y="552"/>
                    </a:cubicBezTo>
                    <a:lnTo>
                      <a:pt x="903" y="176"/>
                    </a:lnTo>
                    <a:cubicBezTo>
                      <a:pt x="953" y="126"/>
                      <a:pt x="1003" y="51"/>
                      <a:pt x="1028"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49"/>
              <p:cNvSpPr/>
              <p:nvPr/>
            </p:nvSpPr>
            <p:spPr>
              <a:xfrm>
                <a:off x="2729828" y="1859073"/>
                <a:ext cx="19340" cy="10421"/>
              </a:xfrm>
              <a:custGeom>
                <a:avLst/>
                <a:gdLst/>
                <a:ahLst/>
                <a:cxnLst/>
                <a:rect l="l" t="t" r="r" b="b"/>
                <a:pathLst>
                  <a:path w="978" h="527" extrusionOk="0">
                    <a:moveTo>
                      <a:pt x="978" y="0"/>
                    </a:moveTo>
                    <a:lnTo>
                      <a:pt x="76" y="376"/>
                    </a:lnTo>
                    <a:cubicBezTo>
                      <a:pt x="51" y="426"/>
                      <a:pt x="26" y="477"/>
                      <a:pt x="0" y="527"/>
                    </a:cubicBezTo>
                    <a:lnTo>
                      <a:pt x="903" y="151"/>
                    </a:lnTo>
                    <a:cubicBezTo>
                      <a:pt x="928" y="101"/>
                      <a:pt x="953" y="50"/>
                      <a:pt x="978"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49"/>
              <p:cNvSpPr/>
              <p:nvPr/>
            </p:nvSpPr>
            <p:spPr>
              <a:xfrm>
                <a:off x="2728344" y="1862039"/>
                <a:ext cx="19340" cy="10441"/>
              </a:xfrm>
              <a:custGeom>
                <a:avLst/>
                <a:gdLst/>
                <a:ahLst/>
                <a:cxnLst/>
                <a:rect l="l" t="t" r="r" b="b"/>
                <a:pathLst>
                  <a:path w="978" h="528" extrusionOk="0">
                    <a:moveTo>
                      <a:pt x="978" y="1"/>
                    </a:moveTo>
                    <a:lnTo>
                      <a:pt x="75" y="377"/>
                    </a:lnTo>
                    <a:cubicBezTo>
                      <a:pt x="50" y="427"/>
                      <a:pt x="25" y="477"/>
                      <a:pt x="0" y="527"/>
                    </a:cubicBezTo>
                    <a:lnTo>
                      <a:pt x="903" y="151"/>
                    </a:lnTo>
                    <a:cubicBezTo>
                      <a:pt x="928" y="101"/>
                      <a:pt x="953" y="51"/>
                      <a:pt x="978" y="1"/>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49"/>
              <p:cNvSpPr/>
              <p:nvPr/>
            </p:nvSpPr>
            <p:spPr>
              <a:xfrm>
                <a:off x="2727356" y="1865025"/>
                <a:ext cx="18846" cy="10421"/>
              </a:xfrm>
              <a:custGeom>
                <a:avLst/>
                <a:gdLst/>
                <a:ahLst/>
                <a:cxnLst/>
                <a:rect l="l" t="t" r="r" b="b"/>
                <a:pathLst>
                  <a:path w="953" h="527" extrusionOk="0">
                    <a:moveTo>
                      <a:pt x="953" y="0"/>
                    </a:moveTo>
                    <a:lnTo>
                      <a:pt x="50" y="376"/>
                    </a:lnTo>
                    <a:cubicBezTo>
                      <a:pt x="25" y="426"/>
                      <a:pt x="0" y="476"/>
                      <a:pt x="0" y="526"/>
                    </a:cubicBezTo>
                    <a:lnTo>
                      <a:pt x="902" y="150"/>
                    </a:lnTo>
                    <a:cubicBezTo>
                      <a:pt x="902" y="100"/>
                      <a:pt x="927" y="50"/>
                      <a:pt x="953"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49"/>
              <p:cNvSpPr/>
              <p:nvPr/>
            </p:nvSpPr>
            <p:spPr>
              <a:xfrm>
                <a:off x="2726367" y="1867991"/>
                <a:ext cx="18846" cy="9927"/>
              </a:xfrm>
              <a:custGeom>
                <a:avLst/>
                <a:gdLst/>
                <a:ahLst/>
                <a:cxnLst/>
                <a:rect l="l" t="t" r="r" b="b"/>
                <a:pathLst>
                  <a:path w="953" h="502" extrusionOk="0">
                    <a:moveTo>
                      <a:pt x="952" y="0"/>
                    </a:moveTo>
                    <a:lnTo>
                      <a:pt x="50" y="376"/>
                    </a:lnTo>
                    <a:cubicBezTo>
                      <a:pt x="25" y="427"/>
                      <a:pt x="0" y="452"/>
                      <a:pt x="0" y="502"/>
                    </a:cubicBezTo>
                    <a:lnTo>
                      <a:pt x="902" y="126"/>
                    </a:lnTo>
                    <a:cubicBezTo>
                      <a:pt x="902" y="76"/>
                      <a:pt x="927" y="26"/>
                      <a:pt x="952" y="0"/>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49"/>
              <p:cNvSpPr/>
              <p:nvPr/>
            </p:nvSpPr>
            <p:spPr>
              <a:xfrm>
                <a:off x="2725358" y="1870463"/>
                <a:ext cx="18865" cy="10441"/>
              </a:xfrm>
              <a:custGeom>
                <a:avLst/>
                <a:gdLst/>
                <a:ahLst/>
                <a:cxnLst/>
                <a:rect l="l" t="t" r="r" b="b"/>
                <a:pathLst>
                  <a:path w="954" h="528" extrusionOk="0">
                    <a:moveTo>
                      <a:pt x="953" y="1"/>
                    </a:moveTo>
                    <a:lnTo>
                      <a:pt x="51" y="377"/>
                    </a:lnTo>
                    <a:cubicBezTo>
                      <a:pt x="26" y="427"/>
                      <a:pt x="26" y="477"/>
                      <a:pt x="1" y="527"/>
                    </a:cubicBezTo>
                    <a:lnTo>
                      <a:pt x="903" y="126"/>
                    </a:lnTo>
                    <a:cubicBezTo>
                      <a:pt x="928" y="101"/>
                      <a:pt x="928" y="51"/>
                      <a:pt x="953"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49"/>
              <p:cNvSpPr/>
              <p:nvPr/>
            </p:nvSpPr>
            <p:spPr>
              <a:xfrm>
                <a:off x="2724864" y="1872955"/>
                <a:ext cx="18371" cy="10421"/>
              </a:xfrm>
              <a:custGeom>
                <a:avLst/>
                <a:gdLst/>
                <a:ahLst/>
                <a:cxnLst/>
                <a:rect l="l" t="t" r="r" b="b"/>
                <a:pathLst>
                  <a:path w="929" h="527" extrusionOk="0">
                    <a:moveTo>
                      <a:pt x="928" y="0"/>
                    </a:moveTo>
                    <a:lnTo>
                      <a:pt x="26" y="401"/>
                    </a:lnTo>
                    <a:cubicBezTo>
                      <a:pt x="26" y="426"/>
                      <a:pt x="1" y="476"/>
                      <a:pt x="1" y="526"/>
                    </a:cubicBezTo>
                    <a:lnTo>
                      <a:pt x="903" y="150"/>
                    </a:lnTo>
                    <a:cubicBezTo>
                      <a:pt x="903" y="100"/>
                      <a:pt x="928" y="50"/>
                      <a:pt x="928"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1409;p49"/>
              <p:cNvSpPr/>
              <p:nvPr/>
            </p:nvSpPr>
            <p:spPr>
              <a:xfrm>
                <a:off x="2724369" y="1875922"/>
                <a:ext cx="18371" cy="9927"/>
              </a:xfrm>
              <a:custGeom>
                <a:avLst/>
                <a:gdLst/>
                <a:ahLst/>
                <a:cxnLst/>
                <a:rect l="l" t="t" r="r" b="b"/>
                <a:pathLst>
                  <a:path w="929" h="502" extrusionOk="0">
                    <a:moveTo>
                      <a:pt x="928" y="0"/>
                    </a:moveTo>
                    <a:lnTo>
                      <a:pt x="26" y="376"/>
                    </a:lnTo>
                    <a:cubicBezTo>
                      <a:pt x="26" y="427"/>
                      <a:pt x="1" y="452"/>
                      <a:pt x="1" y="502"/>
                    </a:cubicBezTo>
                    <a:lnTo>
                      <a:pt x="903" y="126"/>
                    </a:lnTo>
                    <a:cubicBezTo>
                      <a:pt x="903" y="76"/>
                      <a:pt x="928" y="51"/>
                      <a:pt x="928"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49"/>
              <p:cNvSpPr/>
              <p:nvPr/>
            </p:nvSpPr>
            <p:spPr>
              <a:xfrm>
                <a:off x="2723875" y="1878394"/>
                <a:ext cx="18371" cy="10441"/>
              </a:xfrm>
              <a:custGeom>
                <a:avLst/>
                <a:gdLst/>
                <a:ahLst/>
                <a:cxnLst/>
                <a:rect l="l" t="t" r="r" b="b"/>
                <a:pathLst>
                  <a:path w="929" h="528" extrusionOk="0">
                    <a:moveTo>
                      <a:pt x="928" y="1"/>
                    </a:moveTo>
                    <a:lnTo>
                      <a:pt x="26" y="377"/>
                    </a:lnTo>
                    <a:cubicBezTo>
                      <a:pt x="26" y="427"/>
                      <a:pt x="1" y="477"/>
                      <a:pt x="1" y="527"/>
                    </a:cubicBezTo>
                    <a:lnTo>
                      <a:pt x="903" y="151"/>
                    </a:lnTo>
                    <a:cubicBezTo>
                      <a:pt x="903" y="101"/>
                      <a:pt x="928" y="51"/>
                      <a:pt x="928"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49"/>
              <p:cNvSpPr/>
              <p:nvPr/>
            </p:nvSpPr>
            <p:spPr>
              <a:xfrm>
                <a:off x="2723875" y="1881380"/>
                <a:ext cx="17857" cy="9927"/>
              </a:xfrm>
              <a:custGeom>
                <a:avLst/>
                <a:gdLst/>
                <a:ahLst/>
                <a:cxnLst/>
                <a:rect l="l" t="t" r="r" b="b"/>
                <a:pathLst>
                  <a:path w="903" h="502" extrusionOk="0">
                    <a:moveTo>
                      <a:pt x="903" y="0"/>
                    </a:moveTo>
                    <a:lnTo>
                      <a:pt x="1" y="376"/>
                    </a:lnTo>
                    <a:cubicBezTo>
                      <a:pt x="1" y="426"/>
                      <a:pt x="1" y="476"/>
                      <a:pt x="1" y="501"/>
                    </a:cubicBezTo>
                    <a:lnTo>
                      <a:pt x="878" y="125"/>
                    </a:lnTo>
                    <a:cubicBezTo>
                      <a:pt x="903" y="75"/>
                      <a:pt x="903" y="50"/>
                      <a:pt x="903"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2" name="Google Shape;1412;p49"/>
              <p:cNvSpPr/>
              <p:nvPr/>
            </p:nvSpPr>
            <p:spPr>
              <a:xfrm>
                <a:off x="2713473" y="1810503"/>
                <a:ext cx="34211" cy="19834"/>
              </a:xfrm>
              <a:custGeom>
                <a:avLst/>
                <a:gdLst/>
                <a:ahLst/>
                <a:cxnLst/>
                <a:rect l="l" t="t" r="r" b="b"/>
                <a:pathLst>
                  <a:path w="1730" h="1003" extrusionOk="0">
                    <a:moveTo>
                      <a:pt x="1730" y="0"/>
                    </a:moveTo>
                    <a:lnTo>
                      <a:pt x="827" y="376"/>
                    </a:lnTo>
                    <a:cubicBezTo>
                      <a:pt x="502" y="527"/>
                      <a:pt x="226" y="727"/>
                      <a:pt x="0" y="1003"/>
                    </a:cubicBezTo>
                    <a:lnTo>
                      <a:pt x="878" y="627"/>
                    </a:lnTo>
                    <a:cubicBezTo>
                      <a:pt x="1128" y="351"/>
                      <a:pt x="1404" y="151"/>
                      <a:pt x="1730" y="0"/>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3" name="Google Shape;1413;p49"/>
              <p:cNvSpPr/>
              <p:nvPr/>
            </p:nvSpPr>
            <p:spPr>
              <a:xfrm>
                <a:off x="2709498" y="1822883"/>
                <a:ext cx="21337" cy="12913"/>
              </a:xfrm>
              <a:custGeom>
                <a:avLst/>
                <a:gdLst/>
                <a:ahLst/>
                <a:cxnLst/>
                <a:rect l="l" t="t" r="r" b="b"/>
                <a:pathLst>
                  <a:path w="1079" h="653" extrusionOk="0">
                    <a:moveTo>
                      <a:pt x="1079" y="1"/>
                    </a:moveTo>
                    <a:lnTo>
                      <a:pt x="201" y="377"/>
                    </a:lnTo>
                    <a:cubicBezTo>
                      <a:pt x="126" y="477"/>
                      <a:pt x="51" y="552"/>
                      <a:pt x="1" y="652"/>
                    </a:cubicBezTo>
                    <a:lnTo>
                      <a:pt x="878" y="276"/>
                    </a:lnTo>
                    <a:cubicBezTo>
                      <a:pt x="953" y="176"/>
                      <a:pt x="1028" y="101"/>
                      <a:pt x="1079" y="1"/>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4" name="Google Shape;1414;p49"/>
              <p:cNvSpPr/>
              <p:nvPr/>
            </p:nvSpPr>
            <p:spPr>
              <a:xfrm>
                <a:off x="2706532" y="1828341"/>
                <a:ext cx="20348" cy="11905"/>
              </a:xfrm>
              <a:custGeom>
                <a:avLst/>
                <a:gdLst/>
                <a:ahLst/>
                <a:cxnLst/>
                <a:rect l="l" t="t" r="r" b="b"/>
                <a:pathLst>
                  <a:path w="1029" h="602" extrusionOk="0">
                    <a:moveTo>
                      <a:pt x="1028" y="0"/>
                    </a:moveTo>
                    <a:lnTo>
                      <a:pt x="151" y="376"/>
                    </a:lnTo>
                    <a:cubicBezTo>
                      <a:pt x="101" y="452"/>
                      <a:pt x="51" y="527"/>
                      <a:pt x="0" y="602"/>
                    </a:cubicBezTo>
                    <a:lnTo>
                      <a:pt x="903" y="226"/>
                    </a:lnTo>
                    <a:cubicBezTo>
                      <a:pt x="953" y="151"/>
                      <a:pt x="1003" y="76"/>
                      <a:pt x="1028"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5" name="Google Shape;1415;p49"/>
              <p:cNvSpPr/>
              <p:nvPr/>
            </p:nvSpPr>
            <p:spPr>
              <a:xfrm>
                <a:off x="2704554" y="1832810"/>
                <a:ext cx="19834" cy="11905"/>
              </a:xfrm>
              <a:custGeom>
                <a:avLst/>
                <a:gdLst/>
                <a:ahLst/>
                <a:cxnLst/>
                <a:rect l="l" t="t" r="r" b="b"/>
                <a:pathLst>
                  <a:path w="1003" h="602" extrusionOk="0">
                    <a:moveTo>
                      <a:pt x="1003" y="0"/>
                    </a:moveTo>
                    <a:lnTo>
                      <a:pt x="100" y="376"/>
                    </a:lnTo>
                    <a:cubicBezTo>
                      <a:pt x="75" y="451"/>
                      <a:pt x="25" y="526"/>
                      <a:pt x="0" y="602"/>
                    </a:cubicBezTo>
                    <a:lnTo>
                      <a:pt x="903" y="226"/>
                    </a:lnTo>
                    <a:cubicBezTo>
                      <a:pt x="928" y="150"/>
                      <a:pt x="978" y="75"/>
                      <a:pt x="10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6" name="Google Shape;1416;p49"/>
              <p:cNvSpPr/>
              <p:nvPr/>
            </p:nvSpPr>
            <p:spPr>
              <a:xfrm>
                <a:off x="2703071" y="1837260"/>
                <a:ext cx="19340" cy="11430"/>
              </a:xfrm>
              <a:custGeom>
                <a:avLst/>
                <a:gdLst/>
                <a:ahLst/>
                <a:cxnLst/>
                <a:rect l="l" t="t" r="r" b="b"/>
                <a:pathLst>
                  <a:path w="978" h="578" extrusionOk="0">
                    <a:moveTo>
                      <a:pt x="978" y="1"/>
                    </a:moveTo>
                    <a:lnTo>
                      <a:pt x="75" y="377"/>
                    </a:lnTo>
                    <a:cubicBezTo>
                      <a:pt x="50" y="452"/>
                      <a:pt x="25" y="527"/>
                      <a:pt x="0" y="577"/>
                    </a:cubicBezTo>
                    <a:lnTo>
                      <a:pt x="902" y="201"/>
                    </a:lnTo>
                    <a:cubicBezTo>
                      <a:pt x="927" y="126"/>
                      <a:pt x="952" y="76"/>
                      <a:pt x="978" y="1"/>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7" name="Google Shape;1417;p49"/>
              <p:cNvSpPr/>
              <p:nvPr/>
            </p:nvSpPr>
            <p:spPr>
              <a:xfrm>
                <a:off x="2701568" y="1841235"/>
                <a:ext cx="19360" cy="11905"/>
              </a:xfrm>
              <a:custGeom>
                <a:avLst/>
                <a:gdLst/>
                <a:ahLst/>
                <a:cxnLst/>
                <a:rect l="l" t="t" r="r" b="b"/>
                <a:pathLst>
                  <a:path w="979" h="602" extrusionOk="0">
                    <a:moveTo>
                      <a:pt x="978" y="0"/>
                    </a:moveTo>
                    <a:lnTo>
                      <a:pt x="76" y="376"/>
                    </a:lnTo>
                    <a:cubicBezTo>
                      <a:pt x="51" y="451"/>
                      <a:pt x="26" y="526"/>
                      <a:pt x="1" y="602"/>
                    </a:cubicBezTo>
                    <a:lnTo>
                      <a:pt x="903" y="201"/>
                    </a:lnTo>
                    <a:cubicBezTo>
                      <a:pt x="928" y="150"/>
                      <a:pt x="953" y="75"/>
                      <a:pt x="978"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49"/>
              <p:cNvSpPr/>
              <p:nvPr/>
            </p:nvSpPr>
            <p:spPr>
              <a:xfrm>
                <a:off x="2700579" y="1845190"/>
                <a:ext cx="18865" cy="11924"/>
              </a:xfrm>
              <a:custGeom>
                <a:avLst/>
                <a:gdLst/>
                <a:ahLst/>
                <a:cxnLst/>
                <a:rect l="l" t="t" r="r" b="b"/>
                <a:pathLst>
                  <a:path w="954" h="603" extrusionOk="0">
                    <a:moveTo>
                      <a:pt x="953" y="1"/>
                    </a:moveTo>
                    <a:lnTo>
                      <a:pt x="51" y="402"/>
                    </a:lnTo>
                    <a:cubicBezTo>
                      <a:pt x="26" y="452"/>
                      <a:pt x="1" y="527"/>
                      <a:pt x="1" y="602"/>
                    </a:cubicBezTo>
                    <a:lnTo>
                      <a:pt x="903" y="201"/>
                    </a:lnTo>
                    <a:cubicBezTo>
                      <a:pt x="903" y="151"/>
                      <a:pt x="928" y="76"/>
                      <a:pt x="95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9" name="Google Shape;1419;p49"/>
              <p:cNvSpPr/>
              <p:nvPr/>
            </p:nvSpPr>
            <p:spPr>
              <a:xfrm>
                <a:off x="2699590" y="1849165"/>
                <a:ext cx="18846" cy="11905"/>
              </a:xfrm>
              <a:custGeom>
                <a:avLst/>
                <a:gdLst/>
                <a:ahLst/>
                <a:cxnLst/>
                <a:rect l="l" t="t" r="r" b="b"/>
                <a:pathLst>
                  <a:path w="953" h="602" extrusionOk="0">
                    <a:moveTo>
                      <a:pt x="953" y="0"/>
                    </a:moveTo>
                    <a:lnTo>
                      <a:pt x="51" y="401"/>
                    </a:lnTo>
                    <a:cubicBezTo>
                      <a:pt x="26" y="451"/>
                      <a:pt x="1" y="526"/>
                      <a:pt x="1" y="602"/>
                    </a:cubicBezTo>
                    <a:lnTo>
                      <a:pt x="903" y="226"/>
                    </a:lnTo>
                    <a:cubicBezTo>
                      <a:pt x="903" y="150"/>
                      <a:pt x="928" y="75"/>
                      <a:pt x="953"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49"/>
              <p:cNvSpPr/>
              <p:nvPr/>
            </p:nvSpPr>
            <p:spPr>
              <a:xfrm>
                <a:off x="2698601" y="1853614"/>
                <a:ext cx="18846" cy="11430"/>
              </a:xfrm>
              <a:custGeom>
                <a:avLst/>
                <a:gdLst/>
                <a:ahLst/>
                <a:cxnLst/>
                <a:rect l="l" t="t" r="r" b="b"/>
                <a:pathLst>
                  <a:path w="953" h="578" extrusionOk="0">
                    <a:moveTo>
                      <a:pt x="953" y="1"/>
                    </a:moveTo>
                    <a:lnTo>
                      <a:pt x="51" y="377"/>
                    </a:lnTo>
                    <a:cubicBezTo>
                      <a:pt x="26" y="427"/>
                      <a:pt x="26" y="502"/>
                      <a:pt x="0" y="577"/>
                    </a:cubicBezTo>
                    <a:lnTo>
                      <a:pt x="903" y="201"/>
                    </a:lnTo>
                    <a:cubicBezTo>
                      <a:pt x="928" y="126"/>
                      <a:pt x="928" y="51"/>
                      <a:pt x="95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49"/>
              <p:cNvSpPr/>
              <p:nvPr/>
            </p:nvSpPr>
            <p:spPr>
              <a:xfrm>
                <a:off x="2698107" y="1857589"/>
                <a:ext cx="18351" cy="11410"/>
              </a:xfrm>
              <a:custGeom>
                <a:avLst/>
                <a:gdLst/>
                <a:ahLst/>
                <a:cxnLst/>
                <a:rect l="l" t="t" r="r" b="b"/>
                <a:pathLst>
                  <a:path w="928" h="577" extrusionOk="0">
                    <a:moveTo>
                      <a:pt x="928" y="0"/>
                    </a:moveTo>
                    <a:lnTo>
                      <a:pt x="25" y="376"/>
                    </a:lnTo>
                    <a:cubicBezTo>
                      <a:pt x="25" y="426"/>
                      <a:pt x="0" y="501"/>
                      <a:pt x="0" y="577"/>
                    </a:cubicBezTo>
                    <a:lnTo>
                      <a:pt x="903" y="201"/>
                    </a:lnTo>
                    <a:cubicBezTo>
                      <a:pt x="903" y="125"/>
                      <a:pt x="928" y="50"/>
                      <a:pt x="92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2" name="Google Shape;1422;p49"/>
              <p:cNvSpPr/>
              <p:nvPr/>
            </p:nvSpPr>
            <p:spPr>
              <a:xfrm>
                <a:off x="2697613" y="1861544"/>
                <a:ext cx="18351" cy="11430"/>
              </a:xfrm>
              <a:custGeom>
                <a:avLst/>
                <a:gdLst/>
                <a:ahLst/>
                <a:cxnLst/>
                <a:rect l="l" t="t" r="r" b="b"/>
                <a:pathLst>
                  <a:path w="928" h="578" extrusionOk="0">
                    <a:moveTo>
                      <a:pt x="928" y="1"/>
                    </a:moveTo>
                    <a:lnTo>
                      <a:pt x="25" y="377"/>
                    </a:lnTo>
                    <a:cubicBezTo>
                      <a:pt x="25" y="452"/>
                      <a:pt x="0" y="502"/>
                      <a:pt x="0" y="577"/>
                    </a:cubicBezTo>
                    <a:lnTo>
                      <a:pt x="903" y="201"/>
                    </a:lnTo>
                    <a:cubicBezTo>
                      <a:pt x="903" y="126"/>
                      <a:pt x="903" y="76"/>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3" name="Google Shape;1423;p49"/>
              <p:cNvSpPr/>
              <p:nvPr/>
            </p:nvSpPr>
            <p:spPr>
              <a:xfrm>
                <a:off x="2693143" y="1775302"/>
                <a:ext cx="39669" cy="23809"/>
              </a:xfrm>
              <a:custGeom>
                <a:avLst/>
                <a:gdLst/>
                <a:ahLst/>
                <a:cxnLst/>
                <a:rect l="l" t="t" r="r" b="b"/>
                <a:pathLst>
                  <a:path w="2006" h="1204" extrusionOk="0">
                    <a:moveTo>
                      <a:pt x="2006" y="1"/>
                    </a:moveTo>
                    <a:cubicBezTo>
                      <a:pt x="1998" y="4"/>
                      <a:pt x="1991" y="7"/>
                      <a:pt x="1984" y="10"/>
                    </a:cubicBezTo>
                    <a:lnTo>
                      <a:pt x="1984" y="10"/>
                    </a:lnTo>
                    <a:lnTo>
                      <a:pt x="2006" y="1"/>
                    </a:lnTo>
                    <a:close/>
                    <a:moveTo>
                      <a:pt x="1984" y="10"/>
                    </a:moveTo>
                    <a:lnTo>
                      <a:pt x="1104" y="377"/>
                    </a:lnTo>
                    <a:cubicBezTo>
                      <a:pt x="677" y="552"/>
                      <a:pt x="302" y="828"/>
                      <a:pt x="1" y="1204"/>
                    </a:cubicBezTo>
                    <a:lnTo>
                      <a:pt x="903" y="828"/>
                    </a:lnTo>
                    <a:cubicBezTo>
                      <a:pt x="1199" y="458"/>
                      <a:pt x="1567" y="186"/>
                      <a:pt x="1984" y="1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49"/>
              <p:cNvSpPr/>
              <p:nvPr/>
            </p:nvSpPr>
            <p:spPr>
              <a:xfrm>
                <a:off x="2687705" y="1791656"/>
                <a:ext cx="23315" cy="14396"/>
              </a:xfrm>
              <a:custGeom>
                <a:avLst/>
                <a:gdLst/>
                <a:ahLst/>
                <a:cxnLst/>
                <a:rect l="l" t="t" r="r" b="b"/>
                <a:pathLst>
                  <a:path w="1179" h="728" extrusionOk="0">
                    <a:moveTo>
                      <a:pt x="1178" y="1"/>
                    </a:moveTo>
                    <a:lnTo>
                      <a:pt x="276" y="377"/>
                    </a:lnTo>
                    <a:cubicBezTo>
                      <a:pt x="176" y="477"/>
                      <a:pt x="100" y="602"/>
                      <a:pt x="0" y="728"/>
                    </a:cubicBezTo>
                    <a:lnTo>
                      <a:pt x="902" y="352"/>
                    </a:lnTo>
                    <a:cubicBezTo>
                      <a:pt x="1003" y="226"/>
                      <a:pt x="1078" y="101"/>
                      <a:pt x="1178"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49"/>
              <p:cNvSpPr/>
              <p:nvPr/>
            </p:nvSpPr>
            <p:spPr>
              <a:xfrm>
                <a:off x="2684224" y="1798598"/>
                <a:ext cx="21337" cy="13407"/>
              </a:xfrm>
              <a:custGeom>
                <a:avLst/>
                <a:gdLst/>
                <a:ahLst/>
                <a:cxnLst/>
                <a:rect l="l" t="t" r="r" b="b"/>
                <a:pathLst>
                  <a:path w="1079" h="678" extrusionOk="0">
                    <a:moveTo>
                      <a:pt x="1078" y="1"/>
                    </a:moveTo>
                    <a:lnTo>
                      <a:pt x="176" y="377"/>
                    </a:lnTo>
                    <a:cubicBezTo>
                      <a:pt x="126" y="477"/>
                      <a:pt x="76" y="577"/>
                      <a:pt x="1" y="677"/>
                    </a:cubicBezTo>
                    <a:lnTo>
                      <a:pt x="903" y="301"/>
                    </a:lnTo>
                    <a:cubicBezTo>
                      <a:pt x="953" y="201"/>
                      <a:pt x="1028" y="101"/>
                      <a:pt x="1078"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49"/>
              <p:cNvSpPr/>
              <p:nvPr/>
            </p:nvSpPr>
            <p:spPr>
              <a:xfrm>
                <a:off x="2681752" y="1804550"/>
                <a:ext cx="20329" cy="13407"/>
              </a:xfrm>
              <a:custGeom>
                <a:avLst/>
                <a:gdLst/>
                <a:ahLst/>
                <a:cxnLst/>
                <a:rect l="l" t="t" r="r" b="b"/>
                <a:pathLst>
                  <a:path w="1028" h="678" extrusionOk="0">
                    <a:moveTo>
                      <a:pt x="1028" y="0"/>
                    </a:moveTo>
                    <a:lnTo>
                      <a:pt x="126" y="376"/>
                    </a:lnTo>
                    <a:cubicBezTo>
                      <a:pt x="76" y="477"/>
                      <a:pt x="50" y="577"/>
                      <a:pt x="0" y="677"/>
                    </a:cubicBezTo>
                    <a:lnTo>
                      <a:pt x="903" y="301"/>
                    </a:lnTo>
                    <a:cubicBezTo>
                      <a:pt x="928" y="201"/>
                      <a:pt x="978" y="101"/>
                      <a:pt x="1028"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7" name="Google Shape;1427;p49"/>
              <p:cNvSpPr/>
              <p:nvPr/>
            </p:nvSpPr>
            <p:spPr>
              <a:xfrm>
                <a:off x="2679280" y="1810503"/>
                <a:ext cx="20329" cy="12893"/>
              </a:xfrm>
              <a:custGeom>
                <a:avLst/>
                <a:gdLst/>
                <a:ahLst/>
                <a:cxnLst/>
                <a:rect l="l" t="t" r="r" b="b"/>
                <a:pathLst>
                  <a:path w="1028" h="652" extrusionOk="0">
                    <a:moveTo>
                      <a:pt x="1028" y="0"/>
                    </a:moveTo>
                    <a:lnTo>
                      <a:pt x="125" y="376"/>
                    </a:lnTo>
                    <a:cubicBezTo>
                      <a:pt x="75" y="451"/>
                      <a:pt x="50" y="552"/>
                      <a:pt x="0" y="652"/>
                    </a:cubicBezTo>
                    <a:lnTo>
                      <a:pt x="902" y="276"/>
                    </a:lnTo>
                    <a:cubicBezTo>
                      <a:pt x="952" y="176"/>
                      <a:pt x="977" y="75"/>
                      <a:pt x="102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8" name="Google Shape;1428;p49"/>
              <p:cNvSpPr/>
              <p:nvPr/>
            </p:nvSpPr>
            <p:spPr>
              <a:xfrm>
                <a:off x="2677777" y="1815941"/>
                <a:ext cx="19360" cy="12419"/>
              </a:xfrm>
              <a:custGeom>
                <a:avLst/>
                <a:gdLst/>
                <a:ahLst/>
                <a:cxnLst/>
                <a:rect l="l" t="t" r="r" b="b"/>
                <a:pathLst>
                  <a:path w="979" h="628" extrusionOk="0">
                    <a:moveTo>
                      <a:pt x="978" y="1"/>
                    </a:moveTo>
                    <a:lnTo>
                      <a:pt x="76" y="377"/>
                    </a:lnTo>
                    <a:cubicBezTo>
                      <a:pt x="51" y="452"/>
                      <a:pt x="26" y="552"/>
                      <a:pt x="1" y="627"/>
                    </a:cubicBezTo>
                    <a:lnTo>
                      <a:pt x="903" y="252"/>
                    </a:lnTo>
                    <a:cubicBezTo>
                      <a:pt x="928" y="176"/>
                      <a:pt x="953" y="76"/>
                      <a:pt x="978"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49"/>
              <p:cNvSpPr/>
              <p:nvPr/>
            </p:nvSpPr>
            <p:spPr>
              <a:xfrm>
                <a:off x="2676294" y="1820905"/>
                <a:ext cx="19360" cy="12913"/>
              </a:xfrm>
              <a:custGeom>
                <a:avLst/>
                <a:gdLst/>
                <a:ahLst/>
                <a:cxnLst/>
                <a:rect l="l" t="t" r="r" b="b"/>
                <a:pathLst>
                  <a:path w="979" h="653" extrusionOk="0">
                    <a:moveTo>
                      <a:pt x="978" y="1"/>
                    </a:moveTo>
                    <a:lnTo>
                      <a:pt x="76" y="376"/>
                    </a:lnTo>
                    <a:cubicBezTo>
                      <a:pt x="51" y="477"/>
                      <a:pt x="26" y="552"/>
                      <a:pt x="1" y="652"/>
                    </a:cubicBezTo>
                    <a:lnTo>
                      <a:pt x="903" y="276"/>
                    </a:lnTo>
                    <a:cubicBezTo>
                      <a:pt x="928" y="176"/>
                      <a:pt x="953" y="101"/>
                      <a:pt x="97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49"/>
              <p:cNvSpPr/>
              <p:nvPr/>
            </p:nvSpPr>
            <p:spPr>
              <a:xfrm>
                <a:off x="2674811" y="1826363"/>
                <a:ext cx="19340" cy="12893"/>
              </a:xfrm>
              <a:custGeom>
                <a:avLst/>
                <a:gdLst/>
                <a:ahLst/>
                <a:cxnLst/>
                <a:rect l="l" t="t" r="r" b="b"/>
                <a:pathLst>
                  <a:path w="978" h="652" extrusionOk="0">
                    <a:moveTo>
                      <a:pt x="978" y="0"/>
                    </a:moveTo>
                    <a:lnTo>
                      <a:pt x="76" y="376"/>
                    </a:lnTo>
                    <a:cubicBezTo>
                      <a:pt x="51" y="476"/>
                      <a:pt x="26" y="552"/>
                      <a:pt x="0" y="652"/>
                    </a:cubicBezTo>
                    <a:lnTo>
                      <a:pt x="903" y="276"/>
                    </a:lnTo>
                    <a:cubicBezTo>
                      <a:pt x="928" y="176"/>
                      <a:pt x="953" y="75"/>
                      <a:pt x="978"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49"/>
              <p:cNvSpPr/>
              <p:nvPr/>
            </p:nvSpPr>
            <p:spPr>
              <a:xfrm>
                <a:off x="2673822" y="1831802"/>
                <a:ext cx="18846" cy="12419"/>
              </a:xfrm>
              <a:custGeom>
                <a:avLst/>
                <a:gdLst/>
                <a:ahLst/>
                <a:cxnLst/>
                <a:rect l="l" t="t" r="r" b="b"/>
                <a:pathLst>
                  <a:path w="953" h="628" extrusionOk="0">
                    <a:moveTo>
                      <a:pt x="953" y="1"/>
                    </a:moveTo>
                    <a:lnTo>
                      <a:pt x="50" y="377"/>
                    </a:lnTo>
                    <a:cubicBezTo>
                      <a:pt x="50" y="452"/>
                      <a:pt x="25" y="552"/>
                      <a:pt x="0" y="627"/>
                    </a:cubicBezTo>
                    <a:lnTo>
                      <a:pt x="903" y="252"/>
                    </a:lnTo>
                    <a:cubicBezTo>
                      <a:pt x="928" y="176"/>
                      <a:pt x="928" y="76"/>
                      <a:pt x="953" y="1"/>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49"/>
              <p:cNvSpPr/>
              <p:nvPr/>
            </p:nvSpPr>
            <p:spPr>
              <a:xfrm>
                <a:off x="2673328" y="1836765"/>
                <a:ext cx="18351" cy="12913"/>
              </a:xfrm>
              <a:custGeom>
                <a:avLst/>
                <a:gdLst/>
                <a:ahLst/>
                <a:cxnLst/>
                <a:rect l="l" t="t" r="r" b="b"/>
                <a:pathLst>
                  <a:path w="928" h="653" extrusionOk="0">
                    <a:moveTo>
                      <a:pt x="928" y="1"/>
                    </a:moveTo>
                    <a:lnTo>
                      <a:pt x="25" y="376"/>
                    </a:lnTo>
                    <a:cubicBezTo>
                      <a:pt x="25" y="477"/>
                      <a:pt x="0" y="552"/>
                      <a:pt x="0" y="652"/>
                    </a:cubicBezTo>
                    <a:lnTo>
                      <a:pt x="877" y="276"/>
                    </a:lnTo>
                    <a:cubicBezTo>
                      <a:pt x="903" y="176"/>
                      <a:pt x="903" y="101"/>
                      <a:pt x="928"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49"/>
              <p:cNvSpPr/>
              <p:nvPr/>
            </p:nvSpPr>
            <p:spPr>
              <a:xfrm>
                <a:off x="2672339" y="1842223"/>
                <a:ext cx="18351" cy="12893"/>
              </a:xfrm>
              <a:custGeom>
                <a:avLst/>
                <a:gdLst/>
                <a:ahLst/>
                <a:cxnLst/>
                <a:rect l="l" t="t" r="r" b="b"/>
                <a:pathLst>
                  <a:path w="928" h="652" extrusionOk="0">
                    <a:moveTo>
                      <a:pt x="927" y="0"/>
                    </a:moveTo>
                    <a:lnTo>
                      <a:pt x="50" y="376"/>
                    </a:lnTo>
                    <a:cubicBezTo>
                      <a:pt x="50" y="376"/>
                      <a:pt x="50" y="401"/>
                      <a:pt x="25" y="401"/>
                    </a:cubicBezTo>
                    <a:cubicBezTo>
                      <a:pt x="25" y="476"/>
                      <a:pt x="25" y="552"/>
                      <a:pt x="0" y="652"/>
                    </a:cubicBezTo>
                    <a:lnTo>
                      <a:pt x="902" y="276"/>
                    </a:lnTo>
                    <a:cubicBezTo>
                      <a:pt x="902" y="176"/>
                      <a:pt x="927" y="100"/>
                      <a:pt x="927" y="25"/>
                    </a:cubicBezTo>
                    <a:cubicBezTo>
                      <a:pt x="927" y="0"/>
                      <a:pt x="927" y="0"/>
                      <a:pt x="927"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49"/>
              <p:cNvSpPr/>
              <p:nvPr/>
            </p:nvSpPr>
            <p:spPr>
              <a:xfrm>
                <a:off x="2671845" y="1847662"/>
                <a:ext cx="18351" cy="12913"/>
              </a:xfrm>
              <a:custGeom>
                <a:avLst/>
                <a:gdLst/>
                <a:ahLst/>
                <a:cxnLst/>
                <a:rect l="l" t="t" r="r" b="b"/>
                <a:pathLst>
                  <a:path w="928" h="653" extrusionOk="0">
                    <a:moveTo>
                      <a:pt x="927" y="1"/>
                    </a:moveTo>
                    <a:lnTo>
                      <a:pt x="25" y="377"/>
                    </a:lnTo>
                    <a:cubicBezTo>
                      <a:pt x="25" y="477"/>
                      <a:pt x="25" y="552"/>
                      <a:pt x="0" y="653"/>
                    </a:cubicBezTo>
                    <a:lnTo>
                      <a:pt x="902" y="277"/>
                    </a:lnTo>
                    <a:cubicBezTo>
                      <a:pt x="902" y="176"/>
                      <a:pt x="927" y="76"/>
                      <a:pt x="927"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49"/>
              <p:cNvSpPr/>
              <p:nvPr/>
            </p:nvSpPr>
            <p:spPr>
              <a:xfrm>
                <a:off x="2671845" y="1853120"/>
                <a:ext cx="17857" cy="12913"/>
              </a:xfrm>
              <a:custGeom>
                <a:avLst/>
                <a:gdLst/>
                <a:ahLst/>
                <a:cxnLst/>
                <a:rect l="l" t="t" r="r" b="b"/>
                <a:pathLst>
                  <a:path w="903" h="653" extrusionOk="0">
                    <a:moveTo>
                      <a:pt x="902" y="1"/>
                    </a:moveTo>
                    <a:lnTo>
                      <a:pt x="0" y="377"/>
                    </a:lnTo>
                    <a:cubicBezTo>
                      <a:pt x="0" y="452"/>
                      <a:pt x="0" y="552"/>
                      <a:pt x="0" y="652"/>
                    </a:cubicBezTo>
                    <a:lnTo>
                      <a:pt x="902" y="276"/>
                    </a:lnTo>
                    <a:cubicBezTo>
                      <a:pt x="902" y="176"/>
                      <a:pt x="902" y="76"/>
                      <a:pt x="902"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49"/>
              <p:cNvSpPr/>
              <p:nvPr/>
            </p:nvSpPr>
            <p:spPr>
              <a:xfrm>
                <a:off x="2671845" y="1858578"/>
                <a:ext cx="17857" cy="12893"/>
              </a:xfrm>
              <a:custGeom>
                <a:avLst/>
                <a:gdLst/>
                <a:ahLst/>
                <a:cxnLst/>
                <a:rect l="l" t="t" r="r" b="b"/>
                <a:pathLst>
                  <a:path w="903" h="652" extrusionOk="0">
                    <a:moveTo>
                      <a:pt x="902" y="0"/>
                    </a:moveTo>
                    <a:lnTo>
                      <a:pt x="0" y="376"/>
                    </a:lnTo>
                    <a:cubicBezTo>
                      <a:pt x="0" y="476"/>
                      <a:pt x="0" y="552"/>
                      <a:pt x="0" y="652"/>
                    </a:cubicBezTo>
                    <a:lnTo>
                      <a:pt x="902" y="276"/>
                    </a:lnTo>
                    <a:cubicBezTo>
                      <a:pt x="902" y="176"/>
                      <a:pt x="902" y="101"/>
                      <a:pt x="902"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49"/>
              <p:cNvSpPr/>
              <p:nvPr/>
            </p:nvSpPr>
            <p:spPr>
              <a:xfrm>
                <a:off x="2671845" y="1864016"/>
                <a:ext cx="17857" cy="13407"/>
              </a:xfrm>
              <a:custGeom>
                <a:avLst/>
                <a:gdLst/>
                <a:ahLst/>
                <a:cxnLst/>
                <a:rect l="l" t="t" r="r" b="b"/>
                <a:pathLst>
                  <a:path w="903" h="678" extrusionOk="0">
                    <a:moveTo>
                      <a:pt x="877" y="1"/>
                    </a:moveTo>
                    <a:lnTo>
                      <a:pt x="0" y="377"/>
                    </a:lnTo>
                    <a:cubicBezTo>
                      <a:pt x="0" y="477"/>
                      <a:pt x="0" y="577"/>
                      <a:pt x="0" y="678"/>
                    </a:cubicBezTo>
                    <a:lnTo>
                      <a:pt x="902" y="302"/>
                    </a:lnTo>
                    <a:cubicBezTo>
                      <a:pt x="902" y="201"/>
                      <a:pt x="877" y="101"/>
                      <a:pt x="877"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49"/>
              <p:cNvSpPr/>
              <p:nvPr/>
            </p:nvSpPr>
            <p:spPr>
              <a:xfrm>
                <a:off x="2671845" y="1869969"/>
                <a:ext cx="17857" cy="12913"/>
              </a:xfrm>
              <a:custGeom>
                <a:avLst/>
                <a:gdLst/>
                <a:ahLst/>
                <a:cxnLst/>
                <a:rect l="l" t="t" r="r" b="b"/>
                <a:pathLst>
                  <a:path w="903" h="653" extrusionOk="0">
                    <a:moveTo>
                      <a:pt x="902" y="1"/>
                    </a:moveTo>
                    <a:lnTo>
                      <a:pt x="0" y="377"/>
                    </a:lnTo>
                    <a:cubicBezTo>
                      <a:pt x="0" y="452"/>
                      <a:pt x="0" y="552"/>
                      <a:pt x="0" y="652"/>
                    </a:cubicBezTo>
                    <a:lnTo>
                      <a:pt x="902" y="276"/>
                    </a:lnTo>
                    <a:cubicBezTo>
                      <a:pt x="902" y="176"/>
                      <a:pt x="902" y="76"/>
                      <a:pt x="902"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49"/>
              <p:cNvSpPr/>
              <p:nvPr/>
            </p:nvSpPr>
            <p:spPr>
              <a:xfrm>
                <a:off x="2671845" y="1875427"/>
                <a:ext cx="18351" cy="13407"/>
              </a:xfrm>
              <a:custGeom>
                <a:avLst/>
                <a:gdLst/>
                <a:ahLst/>
                <a:cxnLst/>
                <a:rect l="l" t="t" r="r" b="b"/>
                <a:pathLst>
                  <a:path w="928" h="678" extrusionOk="0">
                    <a:moveTo>
                      <a:pt x="902" y="0"/>
                    </a:moveTo>
                    <a:lnTo>
                      <a:pt x="0" y="376"/>
                    </a:lnTo>
                    <a:cubicBezTo>
                      <a:pt x="25" y="477"/>
                      <a:pt x="25" y="577"/>
                      <a:pt x="25" y="677"/>
                    </a:cubicBezTo>
                    <a:lnTo>
                      <a:pt x="927" y="301"/>
                    </a:lnTo>
                    <a:cubicBezTo>
                      <a:pt x="927" y="201"/>
                      <a:pt x="902" y="101"/>
                      <a:pt x="902"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49"/>
              <p:cNvSpPr/>
              <p:nvPr/>
            </p:nvSpPr>
            <p:spPr>
              <a:xfrm>
                <a:off x="2672339" y="1881380"/>
                <a:ext cx="18351" cy="13388"/>
              </a:xfrm>
              <a:custGeom>
                <a:avLst/>
                <a:gdLst/>
                <a:ahLst/>
                <a:cxnLst/>
                <a:rect l="l" t="t" r="r" b="b"/>
                <a:pathLst>
                  <a:path w="928" h="677" extrusionOk="0">
                    <a:moveTo>
                      <a:pt x="902" y="0"/>
                    </a:moveTo>
                    <a:lnTo>
                      <a:pt x="0" y="376"/>
                    </a:lnTo>
                    <a:cubicBezTo>
                      <a:pt x="25" y="476"/>
                      <a:pt x="25" y="577"/>
                      <a:pt x="25" y="677"/>
                    </a:cubicBezTo>
                    <a:lnTo>
                      <a:pt x="927" y="301"/>
                    </a:lnTo>
                    <a:cubicBezTo>
                      <a:pt x="927" y="201"/>
                      <a:pt x="902" y="100"/>
                      <a:pt x="90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49"/>
              <p:cNvSpPr/>
              <p:nvPr/>
            </p:nvSpPr>
            <p:spPr>
              <a:xfrm>
                <a:off x="2672833" y="1887313"/>
                <a:ext cx="18846" cy="13902"/>
              </a:xfrm>
              <a:custGeom>
                <a:avLst/>
                <a:gdLst/>
                <a:ahLst/>
                <a:cxnLst/>
                <a:rect l="l" t="t" r="r" b="b"/>
                <a:pathLst>
                  <a:path w="953" h="703" extrusionOk="0">
                    <a:moveTo>
                      <a:pt x="902" y="1"/>
                    </a:moveTo>
                    <a:lnTo>
                      <a:pt x="0" y="377"/>
                    </a:lnTo>
                    <a:cubicBezTo>
                      <a:pt x="25" y="477"/>
                      <a:pt x="25" y="602"/>
                      <a:pt x="50" y="703"/>
                    </a:cubicBezTo>
                    <a:lnTo>
                      <a:pt x="953" y="327"/>
                    </a:lnTo>
                    <a:cubicBezTo>
                      <a:pt x="928" y="226"/>
                      <a:pt x="928" y="101"/>
                      <a:pt x="902" y="1"/>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49"/>
              <p:cNvSpPr/>
              <p:nvPr/>
            </p:nvSpPr>
            <p:spPr>
              <a:xfrm>
                <a:off x="2673822" y="1893759"/>
                <a:ext cx="18846" cy="13407"/>
              </a:xfrm>
              <a:custGeom>
                <a:avLst/>
                <a:gdLst/>
                <a:ahLst/>
                <a:cxnLst/>
                <a:rect l="l" t="t" r="r" b="b"/>
                <a:pathLst>
                  <a:path w="953" h="678" extrusionOk="0">
                    <a:moveTo>
                      <a:pt x="903" y="1"/>
                    </a:moveTo>
                    <a:lnTo>
                      <a:pt x="0" y="377"/>
                    </a:lnTo>
                    <a:cubicBezTo>
                      <a:pt x="25" y="477"/>
                      <a:pt x="25" y="577"/>
                      <a:pt x="50" y="677"/>
                    </a:cubicBezTo>
                    <a:lnTo>
                      <a:pt x="953" y="302"/>
                    </a:lnTo>
                    <a:cubicBezTo>
                      <a:pt x="928" y="201"/>
                      <a:pt x="903" y="101"/>
                      <a:pt x="903" y="1"/>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49"/>
              <p:cNvSpPr/>
              <p:nvPr/>
            </p:nvSpPr>
            <p:spPr>
              <a:xfrm>
                <a:off x="2674811" y="1899712"/>
                <a:ext cx="18846" cy="13407"/>
              </a:xfrm>
              <a:custGeom>
                <a:avLst/>
                <a:gdLst/>
                <a:ahLst/>
                <a:cxnLst/>
                <a:rect l="l" t="t" r="r" b="b"/>
                <a:pathLst>
                  <a:path w="953" h="678" extrusionOk="0">
                    <a:moveTo>
                      <a:pt x="903" y="1"/>
                    </a:moveTo>
                    <a:lnTo>
                      <a:pt x="0" y="376"/>
                    </a:lnTo>
                    <a:cubicBezTo>
                      <a:pt x="26" y="477"/>
                      <a:pt x="26" y="577"/>
                      <a:pt x="51" y="677"/>
                    </a:cubicBezTo>
                    <a:lnTo>
                      <a:pt x="953" y="301"/>
                    </a:lnTo>
                    <a:cubicBezTo>
                      <a:pt x="928" y="201"/>
                      <a:pt x="903" y="101"/>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4" name="Google Shape;1444;p49"/>
              <p:cNvSpPr/>
              <p:nvPr/>
            </p:nvSpPr>
            <p:spPr>
              <a:xfrm>
                <a:off x="2675800" y="1905665"/>
                <a:ext cx="19360" cy="13388"/>
              </a:xfrm>
              <a:custGeom>
                <a:avLst/>
                <a:gdLst/>
                <a:ahLst/>
                <a:cxnLst/>
                <a:rect l="l" t="t" r="r" b="b"/>
                <a:pathLst>
                  <a:path w="979" h="677" extrusionOk="0">
                    <a:moveTo>
                      <a:pt x="903" y="0"/>
                    </a:moveTo>
                    <a:lnTo>
                      <a:pt x="1" y="376"/>
                    </a:lnTo>
                    <a:cubicBezTo>
                      <a:pt x="26" y="476"/>
                      <a:pt x="51" y="577"/>
                      <a:pt x="76" y="677"/>
                    </a:cubicBezTo>
                    <a:lnTo>
                      <a:pt x="978" y="301"/>
                    </a:lnTo>
                    <a:cubicBezTo>
                      <a:pt x="953" y="201"/>
                      <a:pt x="928" y="101"/>
                      <a:pt x="903"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5" name="Google Shape;1445;p49"/>
              <p:cNvSpPr/>
              <p:nvPr/>
            </p:nvSpPr>
            <p:spPr>
              <a:xfrm>
                <a:off x="2677283" y="1911617"/>
                <a:ext cx="18865" cy="13388"/>
              </a:xfrm>
              <a:custGeom>
                <a:avLst/>
                <a:gdLst/>
                <a:ahLst/>
                <a:cxnLst/>
                <a:rect l="l" t="t" r="r" b="b"/>
                <a:pathLst>
                  <a:path w="954" h="677" extrusionOk="0">
                    <a:moveTo>
                      <a:pt x="878" y="0"/>
                    </a:moveTo>
                    <a:lnTo>
                      <a:pt x="1" y="376"/>
                    </a:lnTo>
                    <a:cubicBezTo>
                      <a:pt x="26" y="476"/>
                      <a:pt x="26" y="576"/>
                      <a:pt x="51" y="677"/>
                    </a:cubicBezTo>
                    <a:lnTo>
                      <a:pt x="953" y="301"/>
                    </a:lnTo>
                    <a:cubicBezTo>
                      <a:pt x="928" y="201"/>
                      <a:pt x="903" y="100"/>
                      <a:pt x="878" y="0"/>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6" name="Google Shape;1446;p49"/>
              <p:cNvSpPr/>
              <p:nvPr/>
            </p:nvSpPr>
            <p:spPr>
              <a:xfrm>
                <a:off x="2678272" y="1917550"/>
                <a:ext cx="19360" cy="12913"/>
              </a:xfrm>
              <a:custGeom>
                <a:avLst/>
                <a:gdLst/>
                <a:ahLst/>
                <a:cxnLst/>
                <a:rect l="l" t="t" r="r" b="b"/>
                <a:pathLst>
                  <a:path w="979" h="653" extrusionOk="0">
                    <a:moveTo>
                      <a:pt x="903" y="1"/>
                    </a:moveTo>
                    <a:lnTo>
                      <a:pt x="1" y="377"/>
                    </a:lnTo>
                    <a:cubicBezTo>
                      <a:pt x="26" y="477"/>
                      <a:pt x="51" y="552"/>
                      <a:pt x="76" y="652"/>
                    </a:cubicBezTo>
                    <a:lnTo>
                      <a:pt x="978" y="276"/>
                    </a:lnTo>
                    <a:cubicBezTo>
                      <a:pt x="953" y="176"/>
                      <a:pt x="928" y="76"/>
                      <a:pt x="903"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7" name="Google Shape;1447;p49"/>
              <p:cNvSpPr/>
              <p:nvPr/>
            </p:nvSpPr>
            <p:spPr>
              <a:xfrm>
                <a:off x="2679775" y="1923008"/>
                <a:ext cx="19340" cy="12913"/>
              </a:xfrm>
              <a:custGeom>
                <a:avLst/>
                <a:gdLst/>
                <a:ahLst/>
                <a:cxnLst/>
                <a:rect l="l" t="t" r="r" b="b"/>
                <a:pathLst>
                  <a:path w="978" h="653" extrusionOk="0">
                    <a:moveTo>
                      <a:pt x="902" y="0"/>
                    </a:moveTo>
                    <a:lnTo>
                      <a:pt x="0" y="376"/>
                    </a:lnTo>
                    <a:cubicBezTo>
                      <a:pt x="25" y="477"/>
                      <a:pt x="50" y="577"/>
                      <a:pt x="100" y="652"/>
                    </a:cubicBezTo>
                    <a:lnTo>
                      <a:pt x="978" y="276"/>
                    </a:lnTo>
                    <a:cubicBezTo>
                      <a:pt x="952" y="201"/>
                      <a:pt x="927" y="101"/>
                      <a:pt x="902"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8" name="Google Shape;1448;p49"/>
              <p:cNvSpPr/>
              <p:nvPr/>
            </p:nvSpPr>
            <p:spPr>
              <a:xfrm>
                <a:off x="2681752" y="1928466"/>
                <a:ext cx="19340" cy="13388"/>
              </a:xfrm>
              <a:custGeom>
                <a:avLst/>
                <a:gdLst/>
                <a:ahLst/>
                <a:cxnLst/>
                <a:rect l="l" t="t" r="r" b="b"/>
                <a:pathLst>
                  <a:path w="978" h="677" extrusionOk="0">
                    <a:moveTo>
                      <a:pt x="878" y="0"/>
                    </a:moveTo>
                    <a:lnTo>
                      <a:pt x="0" y="401"/>
                    </a:lnTo>
                    <a:cubicBezTo>
                      <a:pt x="25" y="476"/>
                      <a:pt x="50" y="577"/>
                      <a:pt x="76" y="677"/>
                    </a:cubicBezTo>
                    <a:lnTo>
                      <a:pt x="978" y="301"/>
                    </a:lnTo>
                    <a:cubicBezTo>
                      <a:pt x="953" y="201"/>
                      <a:pt x="928" y="100"/>
                      <a:pt x="878"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9" name="Google Shape;1449;p49"/>
              <p:cNvSpPr/>
              <p:nvPr/>
            </p:nvSpPr>
            <p:spPr>
              <a:xfrm>
                <a:off x="2683235" y="1934399"/>
                <a:ext cx="19854" cy="13902"/>
              </a:xfrm>
              <a:custGeom>
                <a:avLst/>
                <a:gdLst/>
                <a:ahLst/>
                <a:cxnLst/>
                <a:rect l="l" t="t" r="r" b="b"/>
                <a:pathLst>
                  <a:path w="1004" h="703" extrusionOk="0">
                    <a:moveTo>
                      <a:pt x="903" y="1"/>
                    </a:moveTo>
                    <a:lnTo>
                      <a:pt x="1" y="377"/>
                    </a:lnTo>
                    <a:cubicBezTo>
                      <a:pt x="26" y="477"/>
                      <a:pt x="76" y="577"/>
                      <a:pt x="101" y="703"/>
                    </a:cubicBezTo>
                    <a:lnTo>
                      <a:pt x="1003" y="327"/>
                    </a:lnTo>
                    <a:cubicBezTo>
                      <a:pt x="978" y="201"/>
                      <a:pt x="928" y="101"/>
                      <a:pt x="903"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0" name="Google Shape;1450;p49"/>
              <p:cNvSpPr/>
              <p:nvPr/>
            </p:nvSpPr>
            <p:spPr>
              <a:xfrm>
                <a:off x="2685213" y="1940846"/>
                <a:ext cx="20348" cy="14396"/>
              </a:xfrm>
              <a:custGeom>
                <a:avLst/>
                <a:gdLst/>
                <a:ahLst/>
                <a:cxnLst/>
                <a:rect l="l" t="t" r="r" b="b"/>
                <a:pathLst>
                  <a:path w="1029" h="728" extrusionOk="0">
                    <a:moveTo>
                      <a:pt x="903" y="1"/>
                    </a:moveTo>
                    <a:lnTo>
                      <a:pt x="1" y="377"/>
                    </a:lnTo>
                    <a:cubicBezTo>
                      <a:pt x="51" y="477"/>
                      <a:pt x="101" y="602"/>
                      <a:pt x="151" y="728"/>
                    </a:cubicBezTo>
                    <a:lnTo>
                      <a:pt x="1028" y="352"/>
                    </a:lnTo>
                    <a:cubicBezTo>
                      <a:pt x="1003" y="226"/>
                      <a:pt x="953" y="101"/>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49"/>
              <p:cNvSpPr/>
              <p:nvPr/>
            </p:nvSpPr>
            <p:spPr>
              <a:xfrm>
                <a:off x="2688199" y="1947787"/>
                <a:ext cx="21812" cy="17857"/>
              </a:xfrm>
              <a:custGeom>
                <a:avLst/>
                <a:gdLst/>
                <a:ahLst/>
                <a:cxnLst/>
                <a:rect l="l" t="t" r="r" b="b"/>
                <a:pathLst>
                  <a:path w="1103" h="903" extrusionOk="0">
                    <a:moveTo>
                      <a:pt x="877" y="1"/>
                    </a:moveTo>
                    <a:lnTo>
                      <a:pt x="0" y="377"/>
                    </a:lnTo>
                    <a:cubicBezTo>
                      <a:pt x="50" y="552"/>
                      <a:pt x="125" y="727"/>
                      <a:pt x="201" y="903"/>
                    </a:cubicBezTo>
                    <a:lnTo>
                      <a:pt x="1103" y="527"/>
                    </a:lnTo>
                    <a:cubicBezTo>
                      <a:pt x="1028" y="351"/>
                      <a:pt x="953" y="176"/>
                      <a:pt x="877"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2" name="Google Shape;1452;p49"/>
              <p:cNvSpPr/>
              <p:nvPr/>
            </p:nvSpPr>
            <p:spPr>
              <a:xfrm>
                <a:off x="2692154" y="1958189"/>
                <a:ext cx="24303" cy="21832"/>
              </a:xfrm>
              <a:custGeom>
                <a:avLst/>
                <a:gdLst/>
                <a:ahLst/>
                <a:cxnLst/>
                <a:rect l="l" t="t" r="r" b="b"/>
                <a:pathLst>
                  <a:path w="1229" h="1104" extrusionOk="0">
                    <a:moveTo>
                      <a:pt x="903" y="1"/>
                    </a:moveTo>
                    <a:lnTo>
                      <a:pt x="1" y="377"/>
                    </a:lnTo>
                    <a:cubicBezTo>
                      <a:pt x="101" y="627"/>
                      <a:pt x="226" y="878"/>
                      <a:pt x="326" y="1104"/>
                    </a:cubicBezTo>
                    <a:lnTo>
                      <a:pt x="1229" y="728"/>
                    </a:lnTo>
                    <a:cubicBezTo>
                      <a:pt x="1103" y="477"/>
                      <a:pt x="1003" y="252"/>
                      <a:pt x="903"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3" name="Google Shape;1453;p49"/>
              <p:cNvSpPr/>
              <p:nvPr/>
            </p:nvSpPr>
            <p:spPr>
              <a:xfrm>
                <a:off x="2698601" y="1972566"/>
                <a:ext cx="23809" cy="18371"/>
              </a:xfrm>
              <a:custGeom>
                <a:avLst/>
                <a:gdLst/>
                <a:ahLst/>
                <a:cxnLst/>
                <a:rect l="l" t="t" r="r" b="b"/>
                <a:pathLst>
                  <a:path w="1204" h="929" extrusionOk="0">
                    <a:moveTo>
                      <a:pt x="903" y="1"/>
                    </a:moveTo>
                    <a:lnTo>
                      <a:pt x="0" y="377"/>
                    </a:lnTo>
                    <a:cubicBezTo>
                      <a:pt x="101" y="552"/>
                      <a:pt x="201" y="753"/>
                      <a:pt x="301" y="928"/>
                    </a:cubicBezTo>
                    <a:lnTo>
                      <a:pt x="1204" y="552"/>
                    </a:lnTo>
                    <a:cubicBezTo>
                      <a:pt x="1103" y="377"/>
                      <a:pt x="1003" y="176"/>
                      <a:pt x="903"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49"/>
              <p:cNvSpPr/>
              <p:nvPr/>
            </p:nvSpPr>
            <p:spPr>
              <a:xfrm>
                <a:off x="2704554" y="1983483"/>
                <a:ext cx="21812" cy="14871"/>
              </a:xfrm>
              <a:custGeom>
                <a:avLst/>
                <a:gdLst/>
                <a:ahLst/>
                <a:cxnLst/>
                <a:rect l="l" t="t" r="r" b="b"/>
                <a:pathLst>
                  <a:path w="1103" h="752" extrusionOk="0">
                    <a:moveTo>
                      <a:pt x="903" y="0"/>
                    </a:moveTo>
                    <a:lnTo>
                      <a:pt x="0" y="376"/>
                    </a:lnTo>
                    <a:cubicBezTo>
                      <a:pt x="75" y="501"/>
                      <a:pt x="126" y="627"/>
                      <a:pt x="201" y="752"/>
                    </a:cubicBezTo>
                    <a:lnTo>
                      <a:pt x="1103" y="351"/>
                    </a:lnTo>
                    <a:cubicBezTo>
                      <a:pt x="1028" y="251"/>
                      <a:pt x="978" y="125"/>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49"/>
              <p:cNvSpPr/>
              <p:nvPr/>
            </p:nvSpPr>
            <p:spPr>
              <a:xfrm>
                <a:off x="2708509" y="1990404"/>
                <a:ext cx="21337" cy="13407"/>
              </a:xfrm>
              <a:custGeom>
                <a:avLst/>
                <a:gdLst/>
                <a:ahLst/>
                <a:cxnLst/>
                <a:rect l="l" t="t" r="r" b="b"/>
                <a:pathLst>
                  <a:path w="1079" h="678" extrusionOk="0">
                    <a:moveTo>
                      <a:pt x="903" y="1"/>
                    </a:moveTo>
                    <a:lnTo>
                      <a:pt x="1" y="402"/>
                    </a:lnTo>
                    <a:cubicBezTo>
                      <a:pt x="76" y="502"/>
                      <a:pt x="126" y="577"/>
                      <a:pt x="201" y="678"/>
                    </a:cubicBezTo>
                    <a:lnTo>
                      <a:pt x="1078" y="302"/>
                    </a:lnTo>
                    <a:cubicBezTo>
                      <a:pt x="1028" y="201"/>
                      <a:pt x="953" y="101"/>
                      <a:pt x="903"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49"/>
              <p:cNvSpPr/>
              <p:nvPr/>
            </p:nvSpPr>
            <p:spPr>
              <a:xfrm>
                <a:off x="2712484" y="1996357"/>
                <a:ext cx="21317" cy="13407"/>
              </a:xfrm>
              <a:custGeom>
                <a:avLst/>
                <a:gdLst/>
                <a:ahLst/>
                <a:cxnLst/>
                <a:rect l="l" t="t" r="r" b="b"/>
                <a:pathLst>
                  <a:path w="1078" h="678" extrusionOk="0">
                    <a:moveTo>
                      <a:pt x="877" y="1"/>
                    </a:moveTo>
                    <a:lnTo>
                      <a:pt x="0" y="377"/>
                    </a:lnTo>
                    <a:cubicBezTo>
                      <a:pt x="50" y="477"/>
                      <a:pt x="100" y="577"/>
                      <a:pt x="176" y="677"/>
                    </a:cubicBezTo>
                    <a:lnTo>
                      <a:pt x="1078" y="301"/>
                    </a:lnTo>
                    <a:cubicBezTo>
                      <a:pt x="1003" y="201"/>
                      <a:pt x="953" y="101"/>
                      <a:pt x="877"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7" name="Google Shape;1457;p49"/>
              <p:cNvSpPr/>
              <p:nvPr/>
            </p:nvSpPr>
            <p:spPr>
              <a:xfrm>
                <a:off x="2715945" y="2002309"/>
                <a:ext cx="21337" cy="12419"/>
              </a:xfrm>
              <a:custGeom>
                <a:avLst/>
                <a:gdLst/>
                <a:ahLst/>
                <a:cxnLst/>
                <a:rect l="l" t="t" r="r" b="b"/>
                <a:pathLst>
                  <a:path w="1079" h="628" extrusionOk="0">
                    <a:moveTo>
                      <a:pt x="903" y="0"/>
                    </a:moveTo>
                    <a:lnTo>
                      <a:pt x="1" y="376"/>
                    </a:lnTo>
                    <a:cubicBezTo>
                      <a:pt x="51" y="452"/>
                      <a:pt x="126" y="552"/>
                      <a:pt x="176" y="627"/>
                    </a:cubicBezTo>
                    <a:lnTo>
                      <a:pt x="1078" y="251"/>
                    </a:lnTo>
                    <a:cubicBezTo>
                      <a:pt x="1028" y="176"/>
                      <a:pt x="953" y="76"/>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8" name="Google Shape;1458;p49"/>
              <p:cNvSpPr/>
              <p:nvPr/>
            </p:nvSpPr>
            <p:spPr>
              <a:xfrm>
                <a:off x="2719425" y="2007273"/>
                <a:ext cx="21812" cy="12893"/>
              </a:xfrm>
              <a:custGeom>
                <a:avLst/>
                <a:gdLst/>
                <a:ahLst/>
                <a:cxnLst/>
                <a:rect l="l" t="t" r="r" b="b"/>
                <a:pathLst>
                  <a:path w="1103" h="652" extrusionOk="0">
                    <a:moveTo>
                      <a:pt x="902" y="0"/>
                    </a:moveTo>
                    <a:lnTo>
                      <a:pt x="0" y="376"/>
                    </a:lnTo>
                    <a:cubicBezTo>
                      <a:pt x="75" y="476"/>
                      <a:pt x="151" y="577"/>
                      <a:pt x="201" y="652"/>
                    </a:cubicBezTo>
                    <a:lnTo>
                      <a:pt x="1103" y="276"/>
                    </a:lnTo>
                    <a:cubicBezTo>
                      <a:pt x="1053" y="201"/>
                      <a:pt x="978" y="100"/>
                      <a:pt x="902"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49"/>
              <p:cNvSpPr/>
              <p:nvPr/>
            </p:nvSpPr>
            <p:spPr>
              <a:xfrm>
                <a:off x="2723381" y="2012712"/>
                <a:ext cx="21832" cy="12913"/>
              </a:xfrm>
              <a:custGeom>
                <a:avLst/>
                <a:gdLst/>
                <a:ahLst/>
                <a:cxnLst/>
                <a:rect l="l" t="t" r="r" b="b"/>
                <a:pathLst>
                  <a:path w="1104" h="653" extrusionOk="0">
                    <a:moveTo>
                      <a:pt x="903" y="1"/>
                    </a:moveTo>
                    <a:lnTo>
                      <a:pt x="1" y="377"/>
                    </a:lnTo>
                    <a:cubicBezTo>
                      <a:pt x="76" y="477"/>
                      <a:pt x="151" y="552"/>
                      <a:pt x="226" y="652"/>
                    </a:cubicBezTo>
                    <a:lnTo>
                      <a:pt x="1103" y="277"/>
                    </a:lnTo>
                    <a:cubicBezTo>
                      <a:pt x="1053" y="176"/>
                      <a:pt x="978" y="101"/>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49"/>
              <p:cNvSpPr/>
              <p:nvPr/>
            </p:nvSpPr>
            <p:spPr>
              <a:xfrm>
                <a:off x="2727850" y="2018170"/>
                <a:ext cx="21812" cy="12419"/>
              </a:xfrm>
              <a:custGeom>
                <a:avLst/>
                <a:gdLst/>
                <a:ahLst/>
                <a:cxnLst/>
                <a:rect l="l" t="t" r="r" b="b"/>
                <a:pathLst>
                  <a:path w="1103" h="628" extrusionOk="0">
                    <a:moveTo>
                      <a:pt x="877" y="1"/>
                    </a:moveTo>
                    <a:lnTo>
                      <a:pt x="0" y="376"/>
                    </a:lnTo>
                    <a:cubicBezTo>
                      <a:pt x="75" y="452"/>
                      <a:pt x="126" y="552"/>
                      <a:pt x="201" y="627"/>
                    </a:cubicBezTo>
                    <a:lnTo>
                      <a:pt x="1103" y="251"/>
                    </a:lnTo>
                    <a:cubicBezTo>
                      <a:pt x="1028" y="176"/>
                      <a:pt x="953" y="76"/>
                      <a:pt x="877"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49"/>
              <p:cNvSpPr/>
              <p:nvPr/>
            </p:nvSpPr>
            <p:spPr>
              <a:xfrm>
                <a:off x="2731805" y="2023133"/>
                <a:ext cx="22326" cy="12399"/>
              </a:xfrm>
              <a:custGeom>
                <a:avLst/>
                <a:gdLst/>
                <a:ahLst/>
                <a:cxnLst/>
                <a:rect l="l" t="t" r="r" b="b"/>
                <a:pathLst>
                  <a:path w="1129" h="627" extrusionOk="0">
                    <a:moveTo>
                      <a:pt x="903" y="0"/>
                    </a:moveTo>
                    <a:lnTo>
                      <a:pt x="1" y="376"/>
                    </a:lnTo>
                    <a:cubicBezTo>
                      <a:pt x="76" y="476"/>
                      <a:pt x="151" y="552"/>
                      <a:pt x="226" y="627"/>
                    </a:cubicBezTo>
                    <a:lnTo>
                      <a:pt x="1129" y="251"/>
                    </a:lnTo>
                    <a:cubicBezTo>
                      <a:pt x="1053" y="176"/>
                      <a:pt x="978" y="100"/>
                      <a:pt x="903"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2" name="Google Shape;1462;p49"/>
              <p:cNvSpPr/>
              <p:nvPr/>
            </p:nvSpPr>
            <p:spPr>
              <a:xfrm>
                <a:off x="2736274" y="2028077"/>
                <a:ext cx="22326" cy="12419"/>
              </a:xfrm>
              <a:custGeom>
                <a:avLst/>
                <a:gdLst/>
                <a:ahLst/>
                <a:cxnLst/>
                <a:rect l="l" t="t" r="r" b="b"/>
                <a:pathLst>
                  <a:path w="1129" h="628" extrusionOk="0">
                    <a:moveTo>
                      <a:pt x="903" y="1"/>
                    </a:moveTo>
                    <a:lnTo>
                      <a:pt x="0" y="377"/>
                    </a:lnTo>
                    <a:cubicBezTo>
                      <a:pt x="75" y="477"/>
                      <a:pt x="151" y="552"/>
                      <a:pt x="226" y="627"/>
                    </a:cubicBezTo>
                    <a:lnTo>
                      <a:pt x="1128" y="251"/>
                    </a:lnTo>
                    <a:cubicBezTo>
                      <a:pt x="1053" y="176"/>
                      <a:pt x="978" y="101"/>
                      <a:pt x="903" y="1"/>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3" name="Google Shape;1463;p49"/>
              <p:cNvSpPr/>
              <p:nvPr/>
            </p:nvSpPr>
            <p:spPr>
              <a:xfrm>
                <a:off x="2740724" y="2033041"/>
                <a:ext cx="22326" cy="11905"/>
              </a:xfrm>
              <a:custGeom>
                <a:avLst/>
                <a:gdLst/>
                <a:ahLst/>
                <a:cxnLst/>
                <a:rect l="l" t="t" r="r" b="b"/>
                <a:pathLst>
                  <a:path w="1129" h="602" extrusionOk="0">
                    <a:moveTo>
                      <a:pt x="903" y="0"/>
                    </a:moveTo>
                    <a:lnTo>
                      <a:pt x="1" y="376"/>
                    </a:lnTo>
                    <a:cubicBezTo>
                      <a:pt x="76" y="452"/>
                      <a:pt x="151" y="527"/>
                      <a:pt x="226" y="602"/>
                    </a:cubicBezTo>
                    <a:lnTo>
                      <a:pt x="1129" y="226"/>
                    </a:lnTo>
                    <a:cubicBezTo>
                      <a:pt x="1053" y="151"/>
                      <a:pt x="978" y="76"/>
                      <a:pt x="903"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49"/>
              <p:cNvSpPr/>
              <p:nvPr/>
            </p:nvSpPr>
            <p:spPr>
              <a:xfrm>
                <a:off x="2745193" y="2037491"/>
                <a:ext cx="22326" cy="11430"/>
              </a:xfrm>
              <a:custGeom>
                <a:avLst/>
                <a:gdLst/>
                <a:ahLst/>
                <a:cxnLst/>
                <a:rect l="l" t="t" r="r" b="b"/>
                <a:pathLst>
                  <a:path w="1129" h="578" extrusionOk="0">
                    <a:moveTo>
                      <a:pt x="903" y="1"/>
                    </a:moveTo>
                    <a:lnTo>
                      <a:pt x="0" y="377"/>
                    </a:lnTo>
                    <a:cubicBezTo>
                      <a:pt x="76" y="452"/>
                      <a:pt x="151" y="502"/>
                      <a:pt x="226" y="577"/>
                    </a:cubicBezTo>
                    <a:lnTo>
                      <a:pt x="1128" y="201"/>
                    </a:lnTo>
                    <a:cubicBezTo>
                      <a:pt x="1053" y="126"/>
                      <a:pt x="978" y="51"/>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49"/>
              <p:cNvSpPr/>
              <p:nvPr/>
            </p:nvSpPr>
            <p:spPr>
              <a:xfrm>
                <a:off x="2749643" y="2041466"/>
                <a:ext cx="22326" cy="10916"/>
              </a:xfrm>
              <a:custGeom>
                <a:avLst/>
                <a:gdLst/>
                <a:ahLst/>
                <a:cxnLst/>
                <a:rect l="l" t="t" r="r" b="b"/>
                <a:pathLst>
                  <a:path w="1129" h="552" extrusionOk="0">
                    <a:moveTo>
                      <a:pt x="903" y="0"/>
                    </a:moveTo>
                    <a:lnTo>
                      <a:pt x="1" y="376"/>
                    </a:lnTo>
                    <a:cubicBezTo>
                      <a:pt x="76" y="452"/>
                      <a:pt x="151" y="502"/>
                      <a:pt x="227" y="552"/>
                    </a:cubicBezTo>
                    <a:lnTo>
                      <a:pt x="1129" y="176"/>
                    </a:lnTo>
                    <a:cubicBezTo>
                      <a:pt x="1054" y="126"/>
                      <a:pt x="978" y="51"/>
                      <a:pt x="90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49"/>
              <p:cNvSpPr/>
              <p:nvPr/>
            </p:nvSpPr>
            <p:spPr>
              <a:xfrm>
                <a:off x="2754112" y="2044926"/>
                <a:ext cx="21832" cy="11430"/>
              </a:xfrm>
              <a:custGeom>
                <a:avLst/>
                <a:gdLst/>
                <a:ahLst/>
                <a:cxnLst/>
                <a:rect l="l" t="t" r="r" b="b"/>
                <a:pathLst>
                  <a:path w="1104" h="578" extrusionOk="0">
                    <a:moveTo>
                      <a:pt x="903" y="1"/>
                    </a:moveTo>
                    <a:lnTo>
                      <a:pt x="1" y="377"/>
                    </a:lnTo>
                    <a:cubicBezTo>
                      <a:pt x="76" y="452"/>
                      <a:pt x="151" y="502"/>
                      <a:pt x="226" y="577"/>
                    </a:cubicBezTo>
                    <a:lnTo>
                      <a:pt x="1103" y="176"/>
                    </a:lnTo>
                    <a:cubicBezTo>
                      <a:pt x="1028" y="126"/>
                      <a:pt x="953" y="76"/>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49"/>
              <p:cNvSpPr/>
              <p:nvPr/>
            </p:nvSpPr>
            <p:spPr>
              <a:xfrm>
                <a:off x="2758582" y="2048407"/>
                <a:ext cx="18351" cy="8444"/>
              </a:xfrm>
              <a:custGeom>
                <a:avLst/>
                <a:gdLst/>
                <a:ahLst/>
                <a:cxnLst/>
                <a:rect l="l" t="t" r="r" b="b"/>
                <a:pathLst>
                  <a:path w="928" h="427" extrusionOk="0">
                    <a:moveTo>
                      <a:pt x="877" y="0"/>
                    </a:moveTo>
                    <a:lnTo>
                      <a:pt x="0" y="401"/>
                    </a:lnTo>
                    <a:cubicBezTo>
                      <a:pt x="0" y="401"/>
                      <a:pt x="25" y="426"/>
                      <a:pt x="50" y="426"/>
                    </a:cubicBezTo>
                    <a:lnTo>
                      <a:pt x="927" y="50"/>
                    </a:lnTo>
                    <a:cubicBezTo>
                      <a:pt x="927" y="50"/>
                      <a:pt x="902" y="25"/>
                      <a:pt x="877"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49"/>
              <p:cNvSpPr/>
              <p:nvPr/>
            </p:nvSpPr>
            <p:spPr>
              <a:xfrm>
                <a:off x="2670836" y="1736640"/>
                <a:ext cx="45621" cy="28278"/>
              </a:xfrm>
              <a:custGeom>
                <a:avLst/>
                <a:gdLst/>
                <a:ahLst/>
                <a:cxnLst/>
                <a:rect l="l" t="t" r="r" b="b"/>
                <a:pathLst>
                  <a:path w="2307" h="1430" extrusionOk="0">
                    <a:moveTo>
                      <a:pt x="2307" y="1"/>
                    </a:moveTo>
                    <a:lnTo>
                      <a:pt x="1404" y="377"/>
                    </a:lnTo>
                    <a:cubicBezTo>
                      <a:pt x="878" y="602"/>
                      <a:pt x="402" y="953"/>
                      <a:pt x="1" y="1429"/>
                    </a:cubicBezTo>
                    <a:lnTo>
                      <a:pt x="903" y="1053"/>
                    </a:lnTo>
                    <a:cubicBezTo>
                      <a:pt x="1304" y="577"/>
                      <a:pt x="1780" y="226"/>
                      <a:pt x="2307" y="1"/>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49"/>
              <p:cNvSpPr/>
              <p:nvPr/>
            </p:nvSpPr>
            <p:spPr>
              <a:xfrm>
                <a:off x="2664409" y="1757464"/>
                <a:ext cx="24303" cy="16374"/>
              </a:xfrm>
              <a:custGeom>
                <a:avLst/>
                <a:gdLst/>
                <a:ahLst/>
                <a:cxnLst/>
                <a:rect l="l" t="t" r="r" b="b"/>
                <a:pathLst>
                  <a:path w="1229" h="828" extrusionOk="0">
                    <a:moveTo>
                      <a:pt x="1228" y="0"/>
                    </a:moveTo>
                    <a:lnTo>
                      <a:pt x="326" y="376"/>
                    </a:lnTo>
                    <a:cubicBezTo>
                      <a:pt x="226" y="502"/>
                      <a:pt x="100" y="652"/>
                      <a:pt x="0" y="828"/>
                    </a:cubicBezTo>
                    <a:lnTo>
                      <a:pt x="902" y="452"/>
                    </a:lnTo>
                    <a:cubicBezTo>
                      <a:pt x="1003" y="276"/>
                      <a:pt x="1128" y="126"/>
                      <a:pt x="1228" y="0"/>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49"/>
              <p:cNvSpPr/>
              <p:nvPr/>
            </p:nvSpPr>
            <p:spPr>
              <a:xfrm>
                <a:off x="2659939" y="1766383"/>
                <a:ext cx="22326" cy="14891"/>
              </a:xfrm>
              <a:custGeom>
                <a:avLst/>
                <a:gdLst/>
                <a:ahLst/>
                <a:cxnLst/>
                <a:rect l="l" t="t" r="r" b="b"/>
                <a:pathLst>
                  <a:path w="1129" h="753" extrusionOk="0">
                    <a:moveTo>
                      <a:pt x="1128" y="1"/>
                    </a:moveTo>
                    <a:lnTo>
                      <a:pt x="226" y="377"/>
                    </a:lnTo>
                    <a:cubicBezTo>
                      <a:pt x="151" y="502"/>
                      <a:pt x="76" y="627"/>
                      <a:pt x="1" y="752"/>
                    </a:cubicBezTo>
                    <a:lnTo>
                      <a:pt x="903" y="377"/>
                    </a:lnTo>
                    <a:cubicBezTo>
                      <a:pt x="978" y="251"/>
                      <a:pt x="1053" y="126"/>
                      <a:pt x="1128"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49"/>
              <p:cNvSpPr/>
              <p:nvPr/>
            </p:nvSpPr>
            <p:spPr>
              <a:xfrm>
                <a:off x="2656479" y="1773819"/>
                <a:ext cx="21317" cy="14396"/>
              </a:xfrm>
              <a:custGeom>
                <a:avLst/>
                <a:gdLst/>
                <a:ahLst/>
                <a:cxnLst/>
                <a:rect l="l" t="t" r="r" b="b"/>
                <a:pathLst>
                  <a:path w="1078" h="728" extrusionOk="0">
                    <a:moveTo>
                      <a:pt x="1078" y="1"/>
                    </a:moveTo>
                    <a:lnTo>
                      <a:pt x="176" y="376"/>
                    </a:lnTo>
                    <a:cubicBezTo>
                      <a:pt x="125" y="502"/>
                      <a:pt x="75" y="602"/>
                      <a:pt x="0" y="727"/>
                    </a:cubicBezTo>
                    <a:lnTo>
                      <a:pt x="902" y="351"/>
                    </a:lnTo>
                    <a:cubicBezTo>
                      <a:pt x="953" y="226"/>
                      <a:pt x="1028" y="126"/>
                      <a:pt x="1078"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49"/>
              <p:cNvSpPr/>
              <p:nvPr/>
            </p:nvSpPr>
            <p:spPr>
              <a:xfrm>
                <a:off x="2653987" y="1780760"/>
                <a:ext cx="20348" cy="14396"/>
              </a:xfrm>
              <a:custGeom>
                <a:avLst/>
                <a:gdLst/>
                <a:ahLst/>
                <a:cxnLst/>
                <a:rect l="l" t="t" r="r" b="b"/>
                <a:pathLst>
                  <a:path w="1029" h="728" extrusionOk="0">
                    <a:moveTo>
                      <a:pt x="1028" y="0"/>
                    </a:moveTo>
                    <a:lnTo>
                      <a:pt x="126" y="376"/>
                    </a:lnTo>
                    <a:cubicBezTo>
                      <a:pt x="76" y="502"/>
                      <a:pt x="51" y="627"/>
                      <a:pt x="1" y="727"/>
                    </a:cubicBezTo>
                    <a:lnTo>
                      <a:pt x="903" y="351"/>
                    </a:lnTo>
                    <a:cubicBezTo>
                      <a:pt x="928" y="251"/>
                      <a:pt x="978" y="126"/>
                      <a:pt x="1028"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49"/>
              <p:cNvSpPr/>
              <p:nvPr/>
            </p:nvSpPr>
            <p:spPr>
              <a:xfrm>
                <a:off x="2651515" y="1787701"/>
                <a:ext cx="20348" cy="14396"/>
              </a:xfrm>
              <a:custGeom>
                <a:avLst/>
                <a:gdLst/>
                <a:ahLst/>
                <a:cxnLst/>
                <a:rect l="l" t="t" r="r" b="b"/>
                <a:pathLst>
                  <a:path w="1029" h="728" extrusionOk="0">
                    <a:moveTo>
                      <a:pt x="1028" y="0"/>
                    </a:moveTo>
                    <a:lnTo>
                      <a:pt x="126" y="376"/>
                    </a:lnTo>
                    <a:cubicBezTo>
                      <a:pt x="76" y="502"/>
                      <a:pt x="51" y="602"/>
                      <a:pt x="1" y="727"/>
                    </a:cubicBezTo>
                    <a:lnTo>
                      <a:pt x="903" y="351"/>
                    </a:lnTo>
                    <a:cubicBezTo>
                      <a:pt x="928" y="226"/>
                      <a:pt x="978" y="126"/>
                      <a:pt x="1028"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49"/>
              <p:cNvSpPr/>
              <p:nvPr/>
            </p:nvSpPr>
            <p:spPr>
              <a:xfrm>
                <a:off x="2649537" y="1794643"/>
                <a:ext cx="19834" cy="13882"/>
              </a:xfrm>
              <a:custGeom>
                <a:avLst/>
                <a:gdLst/>
                <a:ahLst/>
                <a:cxnLst/>
                <a:rect l="l" t="t" r="r" b="b"/>
                <a:pathLst>
                  <a:path w="1003" h="702" extrusionOk="0">
                    <a:moveTo>
                      <a:pt x="1003" y="0"/>
                    </a:moveTo>
                    <a:lnTo>
                      <a:pt x="101" y="376"/>
                    </a:lnTo>
                    <a:cubicBezTo>
                      <a:pt x="75" y="476"/>
                      <a:pt x="50" y="602"/>
                      <a:pt x="0" y="702"/>
                    </a:cubicBezTo>
                    <a:lnTo>
                      <a:pt x="903" y="326"/>
                    </a:lnTo>
                    <a:cubicBezTo>
                      <a:pt x="928" y="226"/>
                      <a:pt x="978" y="100"/>
                      <a:pt x="10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49"/>
              <p:cNvSpPr/>
              <p:nvPr/>
            </p:nvSpPr>
            <p:spPr>
              <a:xfrm>
                <a:off x="2648054" y="1801090"/>
                <a:ext cx="19340" cy="14376"/>
              </a:xfrm>
              <a:custGeom>
                <a:avLst/>
                <a:gdLst/>
                <a:ahLst/>
                <a:cxnLst/>
                <a:rect l="l" t="t" r="r" b="b"/>
                <a:pathLst>
                  <a:path w="978" h="727" extrusionOk="0">
                    <a:moveTo>
                      <a:pt x="978" y="0"/>
                    </a:moveTo>
                    <a:lnTo>
                      <a:pt x="75" y="376"/>
                    </a:lnTo>
                    <a:cubicBezTo>
                      <a:pt x="50" y="501"/>
                      <a:pt x="25" y="602"/>
                      <a:pt x="0" y="727"/>
                    </a:cubicBezTo>
                    <a:lnTo>
                      <a:pt x="902" y="351"/>
                    </a:lnTo>
                    <a:cubicBezTo>
                      <a:pt x="927" y="226"/>
                      <a:pt x="952" y="125"/>
                      <a:pt x="978" y="0"/>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49"/>
              <p:cNvSpPr/>
              <p:nvPr/>
            </p:nvSpPr>
            <p:spPr>
              <a:xfrm>
                <a:off x="2647046" y="1808011"/>
                <a:ext cx="18865" cy="13902"/>
              </a:xfrm>
              <a:custGeom>
                <a:avLst/>
                <a:gdLst/>
                <a:ahLst/>
                <a:cxnLst/>
                <a:rect l="l" t="t" r="r" b="b"/>
                <a:pathLst>
                  <a:path w="954" h="703" extrusionOk="0">
                    <a:moveTo>
                      <a:pt x="953" y="1"/>
                    </a:moveTo>
                    <a:lnTo>
                      <a:pt x="51" y="377"/>
                    </a:lnTo>
                    <a:cubicBezTo>
                      <a:pt x="26" y="477"/>
                      <a:pt x="1" y="602"/>
                      <a:pt x="1" y="703"/>
                    </a:cubicBezTo>
                    <a:lnTo>
                      <a:pt x="878" y="327"/>
                    </a:lnTo>
                    <a:cubicBezTo>
                      <a:pt x="903" y="226"/>
                      <a:pt x="928" y="101"/>
                      <a:pt x="95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49"/>
              <p:cNvSpPr/>
              <p:nvPr/>
            </p:nvSpPr>
            <p:spPr>
              <a:xfrm>
                <a:off x="2646057" y="1814458"/>
                <a:ext cx="18371" cy="14396"/>
              </a:xfrm>
              <a:custGeom>
                <a:avLst/>
                <a:gdLst/>
                <a:ahLst/>
                <a:cxnLst/>
                <a:rect l="l" t="t" r="r" b="b"/>
                <a:pathLst>
                  <a:path w="929" h="728" extrusionOk="0">
                    <a:moveTo>
                      <a:pt x="928" y="1"/>
                    </a:moveTo>
                    <a:lnTo>
                      <a:pt x="51" y="377"/>
                    </a:lnTo>
                    <a:cubicBezTo>
                      <a:pt x="26" y="502"/>
                      <a:pt x="1" y="602"/>
                      <a:pt x="1" y="728"/>
                    </a:cubicBezTo>
                    <a:lnTo>
                      <a:pt x="878" y="352"/>
                    </a:lnTo>
                    <a:cubicBezTo>
                      <a:pt x="903" y="226"/>
                      <a:pt x="928" y="126"/>
                      <a:pt x="928"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49"/>
              <p:cNvSpPr/>
              <p:nvPr/>
            </p:nvSpPr>
            <p:spPr>
              <a:xfrm>
                <a:off x="2645068" y="1821399"/>
                <a:ext cx="18371" cy="14396"/>
              </a:xfrm>
              <a:custGeom>
                <a:avLst/>
                <a:gdLst/>
                <a:ahLst/>
                <a:cxnLst/>
                <a:rect l="l" t="t" r="r" b="b"/>
                <a:pathLst>
                  <a:path w="929" h="728" extrusionOk="0">
                    <a:moveTo>
                      <a:pt x="928" y="1"/>
                    </a:moveTo>
                    <a:lnTo>
                      <a:pt x="51" y="377"/>
                    </a:lnTo>
                    <a:cubicBezTo>
                      <a:pt x="26" y="377"/>
                      <a:pt x="26" y="377"/>
                      <a:pt x="26" y="402"/>
                    </a:cubicBezTo>
                    <a:cubicBezTo>
                      <a:pt x="26" y="502"/>
                      <a:pt x="1" y="602"/>
                      <a:pt x="1" y="727"/>
                    </a:cubicBezTo>
                    <a:lnTo>
                      <a:pt x="903" y="326"/>
                    </a:lnTo>
                    <a:cubicBezTo>
                      <a:pt x="903" y="226"/>
                      <a:pt x="928" y="126"/>
                      <a:pt x="928" y="26"/>
                    </a:cubicBezTo>
                    <a:cubicBezTo>
                      <a:pt x="928" y="1"/>
                      <a:pt x="928" y="1"/>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49"/>
              <p:cNvSpPr/>
              <p:nvPr/>
            </p:nvSpPr>
            <p:spPr>
              <a:xfrm>
                <a:off x="2644574" y="1827846"/>
                <a:ext cx="18351" cy="14396"/>
              </a:xfrm>
              <a:custGeom>
                <a:avLst/>
                <a:gdLst/>
                <a:ahLst/>
                <a:cxnLst/>
                <a:rect l="l" t="t" r="r" b="b"/>
                <a:pathLst>
                  <a:path w="928" h="728" extrusionOk="0">
                    <a:moveTo>
                      <a:pt x="928" y="0"/>
                    </a:moveTo>
                    <a:lnTo>
                      <a:pt x="26" y="401"/>
                    </a:lnTo>
                    <a:cubicBezTo>
                      <a:pt x="1" y="502"/>
                      <a:pt x="1" y="627"/>
                      <a:pt x="1" y="727"/>
                    </a:cubicBezTo>
                    <a:lnTo>
                      <a:pt x="903" y="351"/>
                    </a:lnTo>
                    <a:cubicBezTo>
                      <a:pt x="903" y="251"/>
                      <a:pt x="903" y="126"/>
                      <a:pt x="928"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49"/>
              <p:cNvSpPr/>
              <p:nvPr/>
            </p:nvSpPr>
            <p:spPr>
              <a:xfrm>
                <a:off x="2644079" y="1834788"/>
                <a:ext cx="18351" cy="14396"/>
              </a:xfrm>
              <a:custGeom>
                <a:avLst/>
                <a:gdLst/>
                <a:ahLst/>
                <a:cxnLst/>
                <a:rect l="l" t="t" r="r" b="b"/>
                <a:pathLst>
                  <a:path w="928" h="728" extrusionOk="0">
                    <a:moveTo>
                      <a:pt x="928" y="0"/>
                    </a:moveTo>
                    <a:lnTo>
                      <a:pt x="26" y="376"/>
                    </a:lnTo>
                    <a:cubicBezTo>
                      <a:pt x="1" y="502"/>
                      <a:pt x="1" y="627"/>
                      <a:pt x="1" y="727"/>
                    </a:cubicBezTo>
                    <a:lnTo>
                      <a:pt x="903" y="351"/>
                    </a:lnTo>
                    <a:cubicBezTo>
                      <a:pt x="903" y="251"/>
                      <a:pt x="903" y="126"/>
                      <a:pt x="928"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49"/>
              <p:cNvSpPr/>
              <p:nvPr/>
            </p:nvSpPr>
            <p:spPr>
              <a:xfrm>
                <a:off x="2644079" y="1841729"/>
                <a:ext cx="17857" cy="14376"/>
              </a:xfrm>
              <a:custGeom>
                <a:avLst/>
                <a:gdLst/>
                <a:ahLst/>
                <a:cxnLst/>
                <a:rect l="l" t="t" r="r" b="b"/>
                <a:pathLst>
                  <a:path w="903" h="727" extrusionOk="0">
                    <a:moveTo>
                      <a:pt x="903" y="0"/>
                    </a:moveTo>
                    <a:lnTo>
                      <a:pt x="1" y="376"/>
                    </a:lnTo>
                    <a:cubicBezTo>
                      <a:pt x="1" y="501"/>
                      <a:pt x="1" y="627"/>
                      <a:pt x="1" y="727"/>
                    </a:cubicBezTo>
                    <a:lnTo>
                      <a:pt x="903" y="351"/>
                    </a:lnTo>
                    <a:cubicBezTo>
                      <a:pt x="903" y="251"/>
                      <a:pt x="903" y="125"/>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49"/>
              <p:cNvSpPr/>
              <p:nvPr/>
            </p:nvSpPr>
            <p:spPr>
              <a:xfrm>
                <a:off x="2644079" y="1848670"/>
                <a:ext cx="17857" cy="14871"/>
              </a:xfrm>
              <a:custGeom>
                <a:avLst/>
                <a:gdLst/>
                <a:ahLst/>
                <a:cxnLst/>
                <a:rect l="l" t="t" r="r" b="b"/>
                <a:pathLst>
                  <a:path w="903" h="752" extrusionOk="0">
                    <a:moveTo>
                      <a:pt x="903" y="0"/>
                    </a:moveTo>
                    <a:lnTo>
                      <a:pt x="1" y="376"/>
                    </a:lnTo>
                    <a:cubicBezTo>
                      <a:pt x="1" y="501"/>
                      <a:pt x="1" y="627"/>
                      <a:pt x="1" y="752"/>
                    </a:cubicBezTo>
                    <a:lnTo>
                      <a:pt x="903" y="376"/>
                    </a:lnTo>
                    <a:cubicBezTo>
                      <a:pt x="903" y="251"/>
                      <a:pt x="903" y="125"/>
                      <a:pt x="903"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49"/>
              <p:cNvSpPr/>
              <p:nvPr/>
            </p:nvSpPr>
            <p:spPr>
              <a:xfrm>
                <a:off x="2644079" y="1856086"/>
                <a:ext cx="17857" cy="14891"/>
              </a:xfrm>
              <a:custGeom>
                <a:avLst/>
                <a:gdLst/>
                <a:ahLst/>
                <a:cxnLst/>
                <a:rect l="l" t="t" r="r" b="b"/>
                <a:pathLst>
                  <a:path w="903" h="753" extrusionOk="0">
                    <a:moveTo>
                      <a:pt x="903" y="1"/>
                    </a:moveTo>
                    <a:lnTo>
                      <a:pt x="1" y="377"/>
                    </a:lnTo>
                    <a:cubicBezTo>
                      <a:pt x="1" y="502"/>
                      <a:pt x="1" y="628"/>
                      <a:pt x="26" y="753"/>
                    </a:cubicBezTo>
                    <a:lnTo>
                      <a:pt x="903" y="377"/>
                    </a:lnTo>
                    <a:cubicBezTo>
                      <a:pt x="903" y="252"/>
                      <a:pt x="903" y="126"/>
                      <a:pt x="903" y="1"/>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49"/>
              <p:cNvSpPr/>
              <p:nvPr/>
            </p:nvSpPr>
            <p:spPr>
              <a:xfrm>
                <a:off x="2644574" y="1863522"/>
                <a:ext cx="18351" cy="14891"/>
              </a:xfrm>
              <a:custGeom>
                <a:avLst/>
                <a:gdLst/>
                <a:ahLst/>
                <a:cxnLst/>
                <a:rect l="l" t="t" r="r" b="b"/>
                <a:pathLst>
                  <a:path w="928" h="753" extrusionOk="0">
                    <a:moveTo>
                      <a:pt x="878" y="1"/>
                    </a:moveTo>
                    <a:lnTo>
                      <a:pt x="1" y="377"/>
                    </a:lnTo>
                    <a:cubicBezTo>
                      <a:pt x="1" y="502"/>
                      <a:pt x="1" y="627"/>
                      <a:pt x="26" y="753"/>
                    </a:cubicBezTo>
                    <a:lnTo>
                      <a:pt x="928" y="377"/>
                    </a:lnTo>
                    <a:cubicBezTo>
                      <a:pt x="903" y="252"/>
                      <a:pt x="903" y="126"/>
                      <a:pt x="878"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49"/>
              <p:cNvSpPr/>
              <p:nvPr/>
            </p:nvSpPr>
            <p:spPr>
              <a:xfrm>
                <a:off x="2645068" y="1870958"/>
                <a:ext cx="18371" cy="14891"/>
              </a:xfrm>
              <a:custGeom>
                <a:avLst/>
                <a:gdLst/>
                <a:ahLst/>
                <a:cxnLst/>
                <a:rect l="l" t="t" r="r" b="b"/>
                <a:pathLst>
                  <a:path w="929" h="753" extrusionOk="0">
                    <a:moveTo>
                      <a:pt x="903" y="1"/>
                    </a:moveTo>
                    <a:lnTo>
                      <a:pt x="1" y="377"/>
                    </a:lnTo>
                    <a:cubicBezTo>
                      <a:pt x="1" y="502"/>
                      <a:pt x="26" y="627"/>
                      <a:pt x="26" y="753"/>
                    </a:cubicBezTo>
                    <a:lnTo>
                      <a:pt x="928" y="377"/>
                    </a:lnTo>
                    <a:cubicBezTo>
                      <a:pt x="928" y="251"/>
                      <a:pt x="903" y="126"/>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49"/>
              <p:cNvSpPr/>
              <p:nvPr/>
            </p:nvSpPr>
            <p:spPr>
              <a:xfrm>
                <a:off x="2645562" y="1878394"/>
                <a:ext cx="18865" cy="15385"/>
              </a:xfrm>
              <a:custGeom>
                <a:avLst/>
                <a:gdLst/>
                <a:ahLst/>
                <a:cxnLst/>
                <a:rect l="l" t="t" r="r" b="b"/>
                <a:pathLst>
                  <a:path w="954" h="778" extrusionOk="0">
                    <a:moveTo>
                      <a:pt x="903" y="1"/>
                    </a:moveTo>
                    <a:lnTo>
                      <a:pt x="1" y="377"/>
                    </a:lnTo>
                    <a:cubicBezTo>
                      <a:pt x="26" y="502"/>
                      <a:pt x="51" y="652"/>
                      <a:pt x="51" y="778"/>
                    </a:cubicBezTo>
                    <a:lnTo>
                      <a:pt x="953" y="402"/>
                    </a:lnTo>
                    <a:cubicBezTo>
                      <a:pt x="928" y="276"/>
                      <a:pt x="928" y="126"/>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49"/>
              <p:cNvSpPr/>
              <p:nvPr/>
            </p:nvSpPr>
            <p:spPr>
              <a:xfrm>
                <a:off x="2646551" y="1886324"/>
                <a:ext cx="19360" cy="14891"/>
              </a:xfrm>
              <a:custGeom>
                <a:avLst/>
                <a:gdLst/>
                <a:ahLst/>
                <a:cxnLst/>
                <a:rect l="l" t="t" r="r" b="b"/>
                <a:pathLst>
                  <a:path w="979" h="753" extrusionOk="0">
                    <a:moveTo>
                      <a:pt x="903" y="1"/>
                    </a:moveTo>
                    <a:lnTo>
                      <a:pt x="1" y="377"/>
                    </a:lnTo>
                    <a:cubicBezTo>
                      <a:pt x="26" y="502"/>
                      <a:pt x="51" y="627"/>
                      <a:pt x="76" y="753"/>
                    </a:cubicBezTo>
                    <a:lnTo>
                      <a:pt x="978" y="377"/>
                    </a:lnTo>
                    <a:cubicBezTo>
                      <a:pt x="953" y="251"/>
                      <a:pt x="928" y="126"/>
                      <a:pt x="903"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49"/>
              <p:cNvSpPr/>
              <p:nvPr/>
            </p:nvSpPr>
            <p:spPr>
              <a:xfrm>
                <a:off x="2648054" y="1893759"/>
                <a:ext cx="18846" cy="15385"/>
              </a:xfrm>
              <a:custGeom>
                <a:avLst/>
                <a:gdLst/>
                <a:ahLst/>
                <a:cxnLst/>
                <a:rect l="l" t="t" r="r" b="b"/>
                <a:pathLst>
                  <a:path w="953" h="778" extrusionOk="0">
                    <a:moveTo>
                      <a:pt x="902" y="1"/>
                    </a:moveTo>
                    <a:lnTo>
                      <a:pt x="0" y="377"/>
                    </a:lnTo>
                    <a:cubicBezTo>
                      <a:pt x="25" y="527"/>
                      <a:pt x="50" y="652"/>
                      <a:pt x="75" y="778"/>
                    </a:cubicBezTo>
                    <a:lnTo>
                      <a:pt x="952" y="402"/>
                    </a:lnTo>
                    <a:cubicBezTo>
                      <a:pt x="927" y="276"/>
                      <a:pt x="902" y="151"/>
                      <a:pt x="902"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49"/>
              <p:cNvSpPr/>
              <p:nvPr/>
            </p:nvSpPr>
            <p:spPr>
              <a:xfrm>
                <a:off x="2649537" y="1901690"/>
                <a:ext cx="19340" cy="14891"/>
              </a:xfrm>
              <a:custGeom>
                <a:avLst/>
                <a:gdLst/>
                <a:ahLst/>
                <a:cxnLst/>
                <a:rect l="l" t="t" r="r" b="b"/>
                <a:pathLst>
                  <a:path w="978" h="753" extrusionOk="0">
                    <a:moveTo>
                      <a:pt x="877" y="1"/>
                    </a:moveTo>
                    <a:lnTo>
                      <a:pt x="0" y="377"/>
                    </a:lnTo>
                    <a:cubicBezTo>
                      <a:pt x="25" y="502"/>
                      <a:pt x="50" y="627"/>
                      <a:pt x="75" y="753"/>
                    </a:cubicBezTo>
                    <a:lnTo>
                      <a:pt x="978" y="377"/>
                    </a:lnTo>
                    <a:cubicBezTo>
                      <a:pt x="928" y="251"/>
                      <a:pt x="903" y="126"/>
                      <a:pt x="8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49"/>
              <p:cNvSpPr/>
              <p:nvPr/>
            </p:nvSpPr>
            <p:spPr>
              <a:xfrm>
                <a:off x="2651021" y="1909125"/>
                <a:ext cx="19340" cy="14891"/>
              </a:xfrm>
              <a:custGeom>
                <a:avLst/>
                <a:gdLst/>
                <a:ahLst/>
                <a:cxnLst/>
                <a:rect l="l" t="t" r="r" b="b"/>
                <a:pathLst>
                  <a:path w="978" h="753" extrusionOk="0">
                    <a:moveTo>
                      <a:pt x="903" y="1"/>
                    </a:moveTo>
                    <a:lnTo>
                      <a:pt x="0" y="377"/>
                    </a:lnTo>
                    <a:cubicBezTo>
                      <a:pt x="26" y="502"/>
                      <a:pt x="51" y="627"/>
                      <a:pt x="76" y="753"/>
                    </a:cubicBezTo>
                    <a:lnTo>
                      <a:pt x="978" y="377"/>
                    </a:lnTo>
                    <a:cubicBezTo>
                      <a:pt x="953" y="251"/>
                      <a:pt x="928" y="126"/>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49"/>
              <p:cNvSpPr/>
              <p:nvPr/>
            </p:nvSpPr>
            <p:spPr>
              <a:xfrm>
                <a:off x="2652504" y="1916561"/>
                <a:ext cx="19854" cy="14396"/>
              </a:xfrm>
              <a:custGeom>
                <a:avLst/>
                <a:gdLst/>
                <a:ahLst/>
                <a:cxnLst/>
                <a:rect l="l" t="t" r="r" b="b"/>
                <a:pathLst>
                  <a:path w="1004" h="728" extrusionOk="0">
                    <a:moveTo>
                      <a:pt x="903" y="1"/>
                    </a:moveTo>
                    <a:lnTo>
                      <a:pt x="1" y="377"/>
                    </a:lnTo>
                    <a:cubicBezTo>
                      <a:pt x="26" y="477"/>
                      <a:pt x="76" y="602"/>
                      <a:pt x="101" y="727"/>
                    </a:cubicBezTo>
                    <a:lnTo>
                      <a:pt x="1003" y="352"/>
                    </a:lnTo>
                    <a:cubicBezTo>
                      <a:pt x="953" y="226"/>
                      <a:pt x="928" y="101"/>
                      <a:pt x="903" y="1"/>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49"/>
              <p:cNvSpPr/>
              <p:nvPr/>
            </p:nvSpPr>
            <p:spPr>
              <a:xfrm>
                <a:off x="2654481" y="1923502"/>
                <a:ext cx="19854" cy="14396"/>
              </a:xfrm>
              <a:custGeom>
                <a:avLst/>
                <a:gdLst/>
                <a:ahLst/>
                <a:cxnLst/>
                <a:rect l="l" t="t" r="r" b="b"/>
                <a:pathLst>
                  <a:path w="1004" h="728" extrusionOk="0">
                    <a:moveTo>
                      <a:pt x="903" y="1"/>
                    </a:moveTo>
                    <a:lnTo>
                      <a:pt x="1" y="376"/>
                    </a:lnTo>
                    <a:cubicBezTo>
                      <a:pt x="26" y="502"/>
                      <a:pt x="76" y="627"/>
                      <a:pt x="101" y="727"/>
                    </a:cubicBezTo>
                    <a:lnTo>
                      <a:pt x="1003" y="351"/>
                    </a:lnTo>
                    <a:cubicBezTo>
                      <a:pt x="953" y="251"/>
                      <a:pt x="928" y="126"/>
                      <a:pt x="903"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49"/>
              <p:cNvSpPr/>
              <p:nvPr/>
            </p:nvSpPr>
            <p:spPr>
              <a:xfrm>
                <a:off x="2656479" y="1930444"/>
                <a:ext cx="19834" cy="14891"/>
              </a:xfrm>
              <a:custGeom>
                <a:avLst/>
                <a:gdLst/>
                <a:ahLst/>
                <a:cxnLst/>
                <a:rect l="l" t="t" r="r" b="b"/>
                <a:pathLst>
                  <a:path w="1003" h="753" extrusionOk="0">
                    <a:moveTo>
                      <a:pt x="902" y="0"/>
                    </a:moveTo>
                    <a:lnTo>
                      <a:pt x="0" y="376"/>
                    </a:lnTo>
                    <a:cubicBezTo>
                      <a:pt x="25" y="502"/>
                      <a:pt x="75" y="627"/>
                      <a:pt x="125" y="752"/>
                    </a:cubicBezTo>
                    <a:lnTo>
                      <a:pt x="1003" y="376"/>
                    </a:lnTo>
                    <a:cubicBezTo>
                      <a:pt x="978" y="251"/>
                      <a:pt x="927" y="126"/>
                      <a:pt x="902"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49"/>
              <p:cNvSpPr/>
              <p:nvPr/>
            </p:nvSpPr>
            <p:spPr>
              <a:xfrm>
                <a:off x="2658456" y="1937879"/>
                <a:ext cx="20843" cy="15385"/>
              </a:xfrm>
              <a:custGeom>
                <a:avLst/>
                <a:gdLst/>
                <a:ahLst/>
                <a:cxnLst/>
                <a:rect l="l" t="t" r="r" b="b"/>
                <a:pathLst>
                  <a:path w="1054" h="778" extrusionOk="0">
                    <a:moveTo>
                      <a:pt x="903" y="0"/>
                    </a:moveTo>
                    <a:lnTo>
                      <a:pt x="0" y="376"/>
                    </a:lnTo>
                    <a:cubicBezTo>
                      <a:pt x="51" y="502"/>
                      <a:pt x="101" y="652"/>
                      <a:pt x="151" y="777"/>
                    </a:cubicBezTo>
                    <a:lnTo>
                      <a:pt x="1053" y="401"/>
                    </a:lnTo>
                    <a:cubicBezTo>
                      <a:pt x="1003" y="276"/>
                      <a:pt x="953" y="126"/>
                      <a:pt x="903" y="0"/>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49"/>
              <p:cNvSpPr/>
              <p:nvPr/>
            </p:nvSpPr>
            <p:spPr>
              <a:xfrm>
                <a:off x="2661423" y="1945810"/>
                <a:ext cx="20843" cy="16374"/>
              </a:xfrm>
              <a:custGeom>
                <a:avLst/>
                <a:gdLst/>
                <a:ahLst/>
                <a:cxnLst/>
                <a:rect l="l" t="t" r="r" b="b"/>
                <a:pathLst>
                  <a:path w="1054" h="828" extrusionOk="0">
                    <a:moveTo>
                      <a:pt x="903" y="0"/>
                    </a:moveTo>
                    <a:lnTo>
                      <a:pt x="1" y="376"/>
                    </a:lnTo>
                    <a:cubicBezTo>
                      <a:pt x="51" y="527"/>
                      <a:pt x="101" y="677"/>
                      <a:pt x="151" y="827"/>
                    </a:cubicBezTo>
                    <a:lnTo>
                      <a:pt x="1053" y="451"/>
                    </a:lnTo>
                    <a:cubicBezTo>
                      <a:pt x="1003" y="301"/>
                      <a:pt x="953" y="151"/>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49"/>
              <p:cNvSpPr/>
              <p:nvPr/>
            </p:nvSpPr>
            <p:spPr>
              <a:xfrm>
                <a:off x="2664409" y="1954729"/>
                <a:ext cx="23315" cy="20843"/>
              </a:xfrm>
              <a:custGeom>
                <a:avLst/>
                <a:gdLst/>
                <a:ahLst/>
                <a:cxnLst/>
                <a:rect l="l" t="t" r="r" b="b"/>
                <a:pathLst>
                  <a:path w="1179" h="1054" extrusionOk="0">
                    <a:moveTo>
                      <a:pt x="902" y="0"/>
                    </a:moveTo>
                    <a:lnTo>
                      <a:pt x="0" y="376"/>
                    </a:lnTo>
                    <a:cubicBezTo>
                      <a:pt x="100" y="602"/>
                      <a:pt x="176" y="828"/>
                      <a:pt x="276" y="1053"/>
                    </a:cubicBezTo>
                    <a:lnTo>
                      <a:pt x="1178" y="677"/>
                    </a:lnTo>
                    <a:cubicBezTo>
                      <a:pt x="1078" y="452"/>
                      <a:pt x="1003" y="226"/>
                      <a:pt x="902"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49"/>
              <p:cNvSpPr/>
              <p:nvPr/>
            </p:nvSpPr>
            <p:spPr>
              <a:xfrm>
                <a:off x="2669847" y="1968117"/>
                <a:ext cx="26301" cy="25292"/>
              </a:xfrm>
              <a:custGeom>
                <a:avLst/>
                <a:gdLst/>
                <a:ahLst/>
                <a:cxnLst/>
                <a:rect l="l" t="t" r="r" b="b"/>
                <a:pathLst>
                  <a:path w="1330" h="1279" extrusionOk="0">
                    <a:moveTo>
                      <a:pt x="903" y="0"/>
                    </a:moveTo>
                    <a:lnTo>
                      <a:pt x="1" y="376"/>
                    </a:lnTo>
                    <a:cubicBezTo>
                      <a:pt x="126" y="677"/>
                      <a:pt x="277" y="978"/>
                      <a:pt x="427" y="1278"/>
                    </a:cubicBezTo>
                    <a:lnTo>
                      <a:pt x="1329" y="902"/>
                    </a:lnTo>
                    <a:cubicBezTo>
                      <a:pt x="1179" y="602"/>
                      <a:pt x="1028" y="301"/>
                      <a:pt x="903" y="0"/>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49"/>
              <p:cNvSpPr/>
              <p:nvPr/>
            </p:nvSpPr>
            <p:spPr>
              <a:xfrm>
                <a:off x="2678272" y="1985955"/>
                <a:ext cx="25312" cy="21337"/>
              </a:xfrm>
              <a:custGeom>
                <a:avLst/>
                <a:gdLst/>
                <a:ahLst/>
                <a:cxnLst/>
                <a:rect l="l" t="t" r="r" b="b"/>
                <a:pathLst>
                  <a:path w="1280" h="1079" extrusionOk="0">
                    <a:moveTo>
                      <a:pt x="903" y="0"/>
                    </a:moveTo>
                    <a:lnTo>
                      <a:pt x="1" y="376"/>
                    </a:lnTo>
                    <a:cubicBezTo>
                      <a:pt x="126" y="627"/>
                      <a:pt x="252" y="853"/>
                      <a:pt x="377" y="1078"/>
                    </a:cubicBezTo>
                    <a:lnTo>
                      <a:pt x="1279" y="702"/>
                    </a:lnTo>
                    <a:cubicBezTo>
                      <a:pt x="1129" y="477"/>
                      <a:pt x="1028" y="251"/>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49"/>
              <p:cNvSpPr/>
              <p:nvPr/>
            </p:nvSpPr>
            <p:spPr>
              <a:xfrm>
                <a:off x="2759571" y="1880391"/>
                <a:ext cx="20329" cy="8444"/>
              </a:xfrm>
              <a:custGeom>
                <a:avLst/>
                <a:gdLst/>
                <a:ahLst/>
                <a:cxnLst/>
                <a:rect l="l" t="t" r="r" b="b"/>
                <a:pathLst>
                  <a:path w="1028" h="427" extrusionOk="0">
                    <a:moveTo>
                      <a:pt x="1028" y="0"/>
                    </a:moveTo>
                    <a:cubicBezTo>
                      <a:pt x="978" y="0"/>
                      <a:pt x="928" y="25"/>
                      <a:pt x="877" y="50"/>
                    </a:cubicBezTo>
                    <a:lnTo>
                      <a:pt x="117" y="376"/>
                    </a:lnTo>
                    <a:lnTo>
                      <a:pt x="117" y="376"/>
                    </a:lnTo>
                    <a:cubicBezTo>
                      <a:pt x="120" y="376"/>
                      <a:pt x="123" y="376"/>
                      <a:pt x="126" y="376"/>
                    </a:cubicBezTo>
                    <a:lnTo>
                      <a:pt x="1028" y="0"/>
                    </a:lnTo>
                    <a:close/>
                    <a:moveTo>
                      <a:pt x="117" y="376"/>
                    </a:moveTo>
                    <a:lnTo>
                      <a:pt x="117" y="376"/>
                    </a:lnTo>
                    <a:cubicBezTo>
                      <a:pt x="70" y="379"/>
                      <a:pt x="24" y="403"/>
                      <a:pt x="0" y="426"/>
                    </a:cubicBezTo>
                    <a:lnTo>
                      <a:pt x="117" y="376"/>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49"/>
              <p:cNvSpPr/>
              <p:nvPr/>
            </p:nvSpPr>
            <p:spPr>
              <a:xfrm>
                <a:off x="2762043" y="1879877"/>
                <a:ext cx="19854" cy="7950"/>
              </a:xfrm>
              <a:custGeom>
                <a:avLst/>
                <a:gdLst/>
                <a:ahLst/>
                <a:cxnLst/>
                <a:rect l="l" t="t" r="r" b="b"/>
                <a:pathLst>
                  <a:path w="1004" h="402" extrusionOk="0">
                    <a:moveTo>
                      <a:pt x="1003" y="1"/>
                    </a:moveTo>
                    <a:cubicBezTo>
                      <a:pt x="978" y="1"/>
                      <a:pt x="928" y="26"/>
                      <a:pt x="903" y="26"/>
                    </a:cubicBezTo>
                    <a:lnTo>
                      <a:pt x="1" y="402"/>
                    </a:lnTo>
                    <a:cubicBezTo>
                      <a:pt x="26" y="402"/>
                      <a:pt x="76" y="377"/>
                      <a:pt x="101" y="377"/>
                    </a:cubicBezTo>
                    <a:lnTo>
                      <a:pt x="1003" y="1"/>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49"/>
              <p:cNvSpPr/>
              <p:nvPr/>
            </p:nvSpPr>
            <p:spPr>
              <a:xfrm>
                <a:off x="2764020" y="1879877"/>
                <a:ext cx="19854" cy="7455"/>
              </a:xfrm>
              <a:custGeom>
                <a:avLst/>
                <a:gdLst/>
                <a:ahLst/>
                <a:cxnLst/>
                <a:rect l="l" t="t" r="r" b="b"/>
                <a:pathLst>
                  <a:path w="1004" h="377" extrusionOk="0">
                    <a:moveTo>
                      <a:pt x="903" y="1"/>
                    </a:moveTo>
                    <a:lnTo>
                      <a:pt x="1" y="377"/>
                    </a:lnTo>
                    <a:lnTo>
                      <a:pt x="101" y="377"/>
                    </a:lnTo>
                    <a:lnTo>
                      <a:pt x="100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49"/>
              <p:cNvSpPr/>
              <p:nvPr/>
            </p:nvSpPr>
            <p:spPr>
              <a:xfrm>
                <a:off x="2766017" y="1879877"/>
                <a:ext cx="19340" cy="7455"/>
              </a:xfrm>
              <a:custGeom>
                <a:avLst/>
                <a:gdLst/>
                <a:ahLst/>
                <a:cxnLst/>
                <a:rect l="l" t="t" r="r" b="b"/>
                <a:pathLst>
                  <a:path w="978" h="377" extrusionOk="0">
                    <a:moveTo>
                      <a:pt x="902" y="1"/>
                    </a:moveTo>
                    <a:lnTo>
                      <a:pt x="0" y="377"/>
                    </a:lnTo>
                    <a:lnTo>
                      <a:pt x="75" y="377"/>
                    </a:lnTo>
                    <a:lnTo>
                      <a:pt x="977" y="1"/>
                    </a:ln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49"/>
              <p:cNvSpPr/>
              <p:nvPr/>
            </p:nvSpPr>
            <p:spPr>
              <a:xfrm>
                <a:off x="2767501" y="1879877"/>
                <a:ext cx="19340" cy="7950"/>
              </a:xfrm>
              <a:custGeom>
                <a:avLst/>
                <a:gdLst/>
                <a:ahLst/>
                <a:cxnLst/>
                <a:rect l="l" t="t" r="r" b="b"/>
                <a:pathLst>
                  <a:path w="978" h="402" extrusionOk="0">
                    <a:moveTo>
                      <a:pt x="902" y="1"/>
                    </a:moveTo>
                    <a:lnTo>
                      <a:pt x="0" y="377"/>
                    </a:lnTo>
                    <a:cubicBezTo>
                      <a:pt x="25" y="402"/>
                      <a:pt x="50" y="402"/>
                      <a:pt x="75" y="402"/>
                    </a:cubicBezTo>
                    <a:lnTo>
                      <a:pt x="978" y="26"/>
                    </a:lnTo>
                    <a:cubicBezTo>
                      <a:pt x="953" y="26"/>
                      <a:pt x="928" y="26"/>
                      <a:pt x="902"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49"/>
              <p:cNvSpPr/>
              <p:nvPr/>
            </p:nvSpPr>
            <p:spPr>
              <a:xfrm>
                <a:off x="2768984" y="1880391"/>
                <a:ext cx="19340" cy="7950"/>
              </a:xfrm>
              <a:custGeom>
                <a:avLst/>
                <a:gdLst/>
                <a:ahLst/>
                <a:cxnLst/>
                <a:rect l="l" t="t" r="r" b="b"/>
                <a:pathLst>
                  <a:path w="978" h="402" extrusionOk="0">
                    <a:moveTo>
                      <a:pt x="903" y="0"/>
                    </a:moveTo>
                    <a:lnTo>
                      <a:pt x="0" y="376"/>
                    </a:lnTo>
                    <a:cubicBezTo>
                      <a:pt x="25" y="376"/>
                      <a:pt x="51" y="376"/>
                      <a:pt x="76" y="401"/>
                    </a:cubicBezTo>
                    <a:lnTo>
                      <a:pt x="978" y="25"/>
                    </a:lnTo>
                    <a:cubicBezTo>
                      <a:pt x="953" y="0"/>
                      <a:pt x="928" y="0"/>
                      <a:pt x="903" y="0"/>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49"/>
              <p:cNvSpPr/>
              <p:nvPr/>
            </p:nvSpPr>
            <p:spPr>
              <a:xfrm>
                <a:off x="2770467" y="1880885"/>
                <a:ext cx="18846" cy="7455"/>
              </a:xfrm>
              <a:custGeom>
                <a:avLst/>
                <a:gdLst/>
                <a:ahLst/>
                <a:cxnLst/>
                <a:rect l="l" t="t" r="r" b="b"/>
                <a:pathLst>
                  <a:path w="953" h="377" extrusionOk="0">
                    <a:moveTo>
                      <a:pt x="903" y="0"/>
                    </a:moveTo>
                    <a:lnTo>
                      <a:pt x="1" y="376"/>
                    </a:lnTo>
                    <a:lnTo>
                      <a:pt x="76" y="376"/>
                    </a:lnTo>
                    <a:lnTo>
                      <a:pt x="953" y="0"/>
                    </a:ln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49"/>
              <p:cNvSpPr/>
              <p:nvPr/>
            </p:nvSpPr>
            <p:spPr>
              <a:xfrm>
                <a:off x="2771950" y="1880885"/>
                <a:ext cx="18865" cy="7950"/>
              </a:xfrm>
              <a:custGeom>
                <a:avLst/>
                <a:gdLst/>
                <a:ahLst/>
                <a:cxnLst/>
                <a:rect l="l" t="t" r="r" b="b"/>
                <a:pathLst>
                  <a:path w="954" h="402" extrusionOk="0">
                    <a:moveTo>
                      <a:pt x="878" y="0"/>
                    </a:moveTo>
                    <a:lnTo>
                      <a:pt x="1" y="376"/>
                    </a:lnTo>
                    <a:cubicBezTo>
                      <a:pt x="1" y="401"/>
                      <a:pt x="26" y="401"/>
                      <a:pt x="51" y="401"/>
                    </a:cubicBezTo>
                    <a:lnTo>
                      <a:pt x="953" y="25"/>
                    </a:lnTo>
                    <a:cubicBezTo>
                      <a:pt x="928" y="25"/>
                      <a:pt x="903" y="25"/>
                      <a:pt x="878"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49"/>
              <p:cNvSpPr/>
              <p:nvPr/>
            </p:nvSpPr>
            <p:spPr>
              <a:xfrm>
                <a:off x="2772939" y="1881380"/>
                <a:ext cx="18865" cy="7950"/>
              </a:xfrm>
              <a:custGeom>
                <a:avLst/>
                <a:gdLst/>
                <a:ahLst/>
                <a:cxnLst/>
                <a:rect l="l" t="t" r="r" b="b"/>
                <a:pathLst>
                  <a:path w="954" h="402" extrusionOk="0">
                    <a:moveTo>
                      <a:pt x="903" y="0"/>
                    </a:moveTo>
                    <a:lnTo>
                      <a:pt x="1" y="376"/>
                    </a:lnTo>
                    <a:cubicBezTo>
                      <a:pt x="26" y="401"/>
                      <a:pt x="51" y="401"/>
                      <a:pt x="51" y="401"/>
                    </a:cubicBezTo>
                    <a:lnTo>
                      <a:pt x="953" y="25"/>
                    </a:lnTo>
                    <a:cubicBezTo>
                      <a:pt x="928" y="25"/>
                      <a:pt x="928" y="25"/>
                      <a:pt x="903"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49"/>
              <p:cNvSpPr/>
              <p:nvPr/>
            </p:nvSpPr>
            <p:spPr>
              <a:xfrm>
                <a:off x="2773948" y="1881874"/>
                <a:ext cx="19340" cy="7950"/>
              </a:xfrm>
              <a:custGeom>
                <a:avLst/>
                <a:gdLst/>
                <a:ahLst/>
                <a:cxnLst/>
                <a:rect l="l" t="t" r="r" b="b"/>
                <a:pathLst>
                  <a:path w="978" h="402" extrusionOk="0">
                    <a:moveTo>
                      <a:pt x="902" y="0"/>
                    </a:moveTo>
                    <a:lnTo>
                      <a:pt x="0" y="376"/>
                    </a:lnTo>
                    <a:cubicBezTo>
                      <a:pt x="25" y="401"/>
                      <a:pt x="50" y="401"/>
                      <a:pt x="75" y="401"/>
                    </a:cubicBezTo>
                    <a:lnTo>
                      <a:pt x="977" y="25"/>
                    </a:lnTo>
                    <a:cubicBezTo>
                      <a:pt x="952" y="25"/>
                      <a:pt x="927" y="25"/>
                      <a:pt x="902"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49"/>
              <p:cNvSpPr/>
              <p:nvPr/>
            </p:nvSpPr>
            <p:spPr>
              <a:xfrm>
                <a:off x="2775431" y="1882369"/>
                <a:ext cx="18846" cy="8444"/>
              </a:xfrm>
              <a:custGeom>
                <a:avLst/>
                <a:gdLst/>
                <a:ahLst/>
                <a:cxnLst/>
                <a:rect l="l" t="t" r="r" b="b"/>
                <a:pathLst>
                  <a:path w="953" h="427" extrusionOk="0">
                    <a:moveTo>
                      <a:pt x="902" y="0"/>
                    </a:moveTo>
                    <a:lnTo>
                      <a:pt x="0" y="376"/>
                    </a:lnTo>
                    <a:cubicBezTo>
                      <a:pt x="25" y="401"/>
                      <a:pt x="25" y="401"/>
                      <a:pt x="50" y="426"/>
                    </a:cubicBezTo>
                    <a:lnTo>
                      <a:pt x="953" y="50"/>
                    </a:lnTo>
                    <a:cubicBezTo>
                      <a:pt x="928" y="25"/>
                      <a:pt x="902" y="25"/>
                      <a:pt x="902"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49"/>
              <p:cNvSpPr/>
              <p:nvPr/>
            </p:nvSpPr>
            <p:spPr>
              <a:xfrm>
                <a:off x="2776420" y="1883357"/>
                <a:ext cx="18846" cy="7950"/>
              </a:xfrm>
              <a:custGeom>
                <a:avLst/>
                <a:gdLst/>
                <a:ahLst/>
                <a:cxnLst/>
                <a:rect l="l" t="t" r="r" b="b"/>
                <a:pathLst>
                  <a:path w="953" h="402" extrusionOk="0">
                    <a:moveTo>
                      <a:pt x="903" y="0"/>
                    </a:moveTo>
                    <a:lnTo>
                      <a:pt x="0" y="376"/>
                    </a:lnTo>
                    <a:cubicBezTo>
                      <a:pt x="25" y="376"/>
                      <a:pt x="50" y="401"/>
                      <a:pt x="76" y="401"/>
                    </a:cubicBezTo>
                    <a:lnTo>
                      <a:pt x="953" y="25"/>
                    </a:lnTo>
                    <a:cubicBezTo>
                      <a:pt x="953" y="25"/>
                      <a:pt x="928" y="0"/>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49"/>
              <p:cNvSpPr/>
              <p:nvPr/>
            </p:nvSpPr>
            <p:spPr>
              <a:xfrm>
                <a:off x="2777903" y="1883852"/>
                <a:ext cx="18846" cy="8444"/>
              </a:xfrm>
              <a:custGeom>
                <a:avLst/>
                <a:gdLst/>
                <a:ahLst/>
                <a:cxnLst/>
                <a:rect l="l" t="t" r="r" b="b"/>
                <a:pathLst>
                  <a:path w="953" h="427" extrusionOk="0">
                    <a:moveTo>
                      <a:pt x="878" y="0"/>
                    </a:moveTo>
                    <a:lnTo>
                      <a:pt x="1" y="376"/>
                    </a:lnTo>
                    <a:cubicBezTo>
                      <a:pt x="1" y="401"/>
                      <a:pt x="26" y="401"/>
                      <a:pt x="51" y="427"/>
                    </a:cubicBezTo>
                    <a:lnTo>
                      <a:pt x="953" y="51"/>
                    </a:lnTo>
                    <a:cubicBezTo>
                      <a:pt x="928" y="26"/>
                      <a:pt x="903" y="0"/>
                      <a:pt x="878"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49"/>
              <p:cNvSpPr/>
              <p:nvPr/>
            </p:nvSpPr>
            <p:spPr>
              <a:xfrm>
                <a:off x="2778892" y="1884841"/>
                <a:ext cx="18865" cy="7950"/>
              </a:xfrm>
              <a:custGeom>
                <a:avLst/>
                <a:gdLst/>
                <a:ahLst/>
                <a:cxnLst/>
                <a:rect l="l" t="t" r="r" b="b"/>
                <a:pathLst>
                  <a:path w="954" h="402" extrusionOk="0">
                    <a:moveTo>
                      <a:pt x="903" y="1"/>
                    </a:moveTo>
                    <a:lnTo>
                      <a:pt x="1" y="377"/>
                    </a:lnTo>
                    <a:cubicBezTo>
                      <a:pt x="26" y="377"/>
                      <a:pt x="26" y="402"/>
                      <a:pt x="51" y="402"/>
                    </a:cubicBezTo>
                    <a:lnTo>
                      <a:pt x="953" y="26"/>
                    </a:lnTo>
                    <a:cubicBezTo>
                      <a:pt x="928" y="26"/>
                      <a:pt x="928" y="1"/>
                      <a:pt x="903"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49"/>
              <p:cNvSpPr/>
              <p:nvPr/>
            </p:nvSpPr>
            <p:spPr>
              <a:xfrm>
                <a:off x="2779880" y="1885335"/>
                <a:ext cx="18865" cy="8444"/>
              </a:xfrm>
              <a:custGeom>
                <a:avLst/>
                <a:gdLst/>
                <a:ahLst/>
                <a:cxnLst/>
                <a:rect l="l" t="t" r="r" b="b"/>
                <a:pathLst>
                  <a:path w="954" h="427" extrusionOk="0">
                    <a:moveTo>
                      <a:pt x="903" y="1"/>
                    </a:moveTo>
                    <a:lnTo>
                      <a:pt x="1" y="377"/>
                    </a:lnTo>
                    <a:cubicBezTo>
                      <a:pt x="26" y="402"/>
                      <a:pt x="26" y="402"/>
                      <a:pt x="51" y="427"/>
                    </a:cubicBezTo>
                    <a:lnTo>
                      <a:pt x="953" y="51"/>
                    </a:lnTo>
                    <a:cubicBezTo>
                      <a:pt x="928" y="26"/>
                      <a:pt x="928" y="26"/>
                      <a:pt x="903"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49"/>
              <p:cNvSpPr/>
              <p:nvPr/>
            </p:nvSpPr>
            <p:spPr>
              <a:xfrm>
                <a:off x="2780869" y="1886324"/>
                <a:ext cx="17877" cy="7455"/>
              </a:xfrm>
              <a:custGeom>
                <a:avLst/>
                <a:gdLst/>
                <a:ahLst/>
                <a:cxnLst/>
                <a:rect l="l" t="t" r="r" b="b"/>
                <a:pathLst>
                  <a:path w="904" h="377" extrusionOk="0">
                    <a:moveTo>
                      <a:pt x="903" y="1"/>
                    </a:moveTo>
                    <a:lnTo>
                      <a:pt x="1" y="377"/>
                    </a:lnTo>
                    <a:lnTo>
                      <a:pt x="26" y="377"/>
                    </a:lnTo>
                    <a:lnTo>
                      <a:pt x="903" y="1"/>
                    </a:ln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49"/>
              <p:cNvSpPr/>
              <p:nvPr/>
            </p:nvSpPr>
            <p:spPr>
              <a:xfrm>
                <a:off x="2781364" y="1886324"/>
                <a:ext cx="18865" cy="8444"/>
              </a:xfrm>
              <a:custGeom>
                <a:avLst/>
                <a:gdLst/>
                <a:ahLst/>
                <a:cxnLst/>
                <a:rect l="l" t="t" r="r" b="b"/>
                <a:pathLst>
                  <a:path w="954" h="427" extrusionOk="0">
                    <a:moveTo>
                      <a:pt x="878" y="1"/>
                    </a:moveTo>
                    <a:lnTo>
                      <a:pt x="1" y="377"/>
                    </a:lnTo>
                    <a:cubicBezTo>
                      <a:pt x="1" y="402"/>
                      <a:pt x="26" y="402"/>
                      <a:pt x="51" y="427"/>
                    </a:cubicBezTo>
                    <a:lnTo>
                      <a:pt x="953" y="51"/>
                    </a:lnTo>
                    <a:cubicBezTo>
                      <a:pt x="928" y="26"/>
                      <a:pt x="903" y="26"/>
                      <a:pt x="878"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49"/>
              <p:cNvSpPr/>
              <p:nvPr/>
            </p:nvSpPr>
            <p:spPr>
              <a:xfrm>
                <a:off x="2782372" y="1887313"/>
                <a:ext cx="18846" cy="8444"/>
              </a:xfrm>
              <a:custGeom>
                <a:avLst/>
                <a:gdLst/>
                <a:ahLst/>
                <a:cxnLst/>
                <a:rect l="l" t="t" r="r" b="b"/>
                <a:pathLst>
                  <a:path w="953" h="427" extrusionOk="0">
                    <a:moveTo>
                      <a:pt x="902" y="1"/>
                    </a:moveTo>
                    <a:lnTo>
                      <a:pt x="0" y="377"/>
                    </a:lnTo>
                    <a:cubicBezTo>
                      <a:pt x="25" y="402"/>
                      <a:pt x="50" y="402"/>
                      <a:pt x="50" y="427"/>
                    </a:cubicBezTo>
                    <a:lnTo>
                      <a:pt x="952" y="51"/>
                    </a:lnTo>
                    <a:cubicBezTo>
                      <a:pt x="952" y="26"/>
                      <a:pt x="927" y="26"/>
                      <a:pt x="902"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49"/>
              <p:cNvSpPr/>
              <p:nvPr/>
            </p:nvSpPr>
            <p:spPr>
              <a:xfrm>
                <a:off x="2783361" y="1888321"/>
                <a:ext cx="19340" cy="8444"/>
              </a:xfrm>
              <a:custGeom>
                <a:avLst/>
                <a:gdLst/>
                <a:ahLst/>
                <a:cxnLst/>
                <a:rect l="l" t="t" r="r" b="b"/>
                <a:pathLst>
                  <a:path w="978" h="427" extrusionOk="0">
                    <a:moveTo>
                      <a:pt x="902" y="0"/>
                    </a:moveTo>
                    <a:lnTo>
                      <a:pt x="0" y="376"/>
                    </a:lnTo>
                    <a:cubicBezTo>
                      <a:pt x="25" y="401"/>
                      <a:pt x="50" y="426"/>
                      <a:pt x="75" y="426"/>
                    </a:cubicBezTo>
                    <a:lnTo>
                      <a:pt x="978" y="50"/>
                    </a:lnTo>
                    <a:cubicBezTo>
                      <a:pt x="953" y="25"/>
                      <a:pt x="928" y="25"/>
                      <a:pt x="90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49"/>
              <p:cNvSpPr/>
              <p:nvPr/>
            </p:nvSpPr>
            <p:spPr>
              <a:xfrm>
                <a:off x="2784844" y="1889310"/>
                <a:ext cx="18846" cy="8938"/>
              </a:xfrm>
              <a:custGeom>
                <a:avLst/>
                <a:gdLst/>
                <a:ahLst/>
                <a:cxnLst/>
                <a:rect l="l" t="t" r="r" b="b"/>
                <a:pathLst>
                  <a:path w="953" h="452" extrusionOk="0">
                    <a:moveTo>
                      <a:pt x="903" y="0"/>
                    </a:moveTo>
                    <a:lnTo>
                      <a:pt x="0" y="376"/>
                    </a:lnTo>
                    <a:cubicBezTo>
                      <a:pt x="25" y="401"/>
                      <a:pt x="51" y="426"/>
                      <a:pt x="51" y="451"/>
                    </a:cubicBezTo>
                    <a:lnTo>
                      <a:pt x="953" y="75"/>
                    </a:lnTo>
                    <a:cubicBezTo>
                      <a:pt x="928" y="50"/>
                      <a:pt x="928" y="25"/>
                      <a:pt x="903"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49"/>
              <p:cNvSpPr/>
              <p:nvPr/>
            </p:nvSpPr>
            <p:spPr>
              <a:xfrm>
                <a:off x="2785833" y="1890793"/>
                <a:ext cx="19340" cy="8444"/>
              </a:xfrm>
              <a:custGeom>
                <a:avLst/>
                <a:gdLst/>
                <a:ahLst/>
                <a:cxnLst/>
                <a:rect l="l" t="t" r="r" b="b"/>
                <a:pathLst>
                  <a:path w="978" h="427" extrusionOk="0">
                    <a:moveTo>
                      <a:pt x="903" y="0"/>
                    </a:moveTo>
                    <a:lnTo>
                      <a:pt x="1" y="376"/>
                    </a:lnTo>
                    <a:cubicBezTo>
                      <a:pt x="26" y="401"/>
                      <a:pt x="51" y="401"/>
                      <a:pt x="76" y="426"/>
                    </a:cubicBezTo>
                    <a:lnTo>
                      <a:pt x="978" y="50"/>
                    </a:lnTo>
                    <a:cubicBezTo>
                      <a:pt x="953" y="25"/>
                      <a:pt x="928" y="0"/>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49"/>
              <p:cNvSpPr/>
              <p:nvPr/>
            </p:nvSpPr>
            <p:spPr>
              <a:xfrm>
                <a:off x="2787316" y="1891782"/>
                <a:ext cx="18865" cy="8938"/>
              </a:xfrm>
              <a:custGeom>
                <a:avLst/>
                <a:gdLst/>
                <a:ahLst/>
                <a:cxnLst/>
                <a:rect l="l" t="t" r="r" b="b"/>
                <a:pathLst>
                  <a:path w="954" h="452" extrusionOk="0">
                    <a:moveTo>
                      <a:pt x="903" y="0"/>
                    </a:moveTo>
                    <a:lnTo>
                      <a:pt x="1" y="376"/>
                    </a:lnTo>
                    <a:cubicBezTo>
                      <a:pt x="26" y="402"/>
                      <a:pt x="26" y="427"/>
                      <a:pt x="51" y="452"/>
                    </a:cubicBezTo>
                    <a:lnTo>
                      <a:pt x="953" y="76"/>
                    </a:lnTo>
                    <a:cubicBezTo>
                      <a:pt x="928" y="51"/>
                      <a:pt x="903" y="26"/>
                      <a:pt x="903"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49"/>
              <p:cNvSpPr/>
              <p:nvPr/>
            </p:nvSpPr>
            <p:spPr>
              <a:xfrm>
                <a:off x="2788305" y="1893265"/>
                <a:ext cx="18865" cy="8938"/>
              </a:xfrm>
              <a:custGeom>
                <a:avLst/>
                <a:gdLst/>
                <a:ahLst/>
                <a:cxnLst/>
                <a:rect l="l" t="t" r="r" b="b"/>
                <a:pathLst>
                  <a:path w="954" h="452" extrusionOk="0">
                    <a:moveTo>
                      <a:pt x="903" y="1"/>
                    </a:moveTo>
                    <a:lnTo>
                      <a:pt x="1" y="377"/>
                    </a:lnTo>
                    <a:cubicBezTo>
                      <a:pt x="26" y="402"/>
                      <a:pt x="51" y="427"/>
                      <a:pt x="76" y="452"/>
                    </a:cubicBezTo>
                    <a:lnTo>
                      <a:pt x="953" y="76"/>
                    </a:lnTo>
                    <a:cubicBezTo>
                      <a:pt x="953" y="51"/>
                      <a:pt x="928" y="26"/>
                      <a:pt x="903"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49"/>
              <p:cNvSpPr/>
              <p:nvPr/>
            </p:nvSpPr>
            <p:spPr>
              <a:xfrm>
                <a:off x="2789808" y="1894748"/>
                <a:ext cx="18846" cy="8938"/>
              </a:xfrm>
              <a:custGeom>
                <a:avLst/>
                <a:gdLst/>
                <a:ahLst/>
                <a:cxnLst/>
                <a:rect l="l" t="t" r="r" b="b"/>
                <a:pathLst>
                  <a:path w="953" h="452" extrusionOk="0">
                    <a:moveTo>
                      <a:pt x="877" y="1"/>
                    </a:moveTo>
                    <a:lnTo>
                      <a:pt x="0" y="377"/>
                    </a:lnTo>
                    <a:cubicBezTo>
                      <a:pt x="0" y="402"/>
                      <a:pt x="25" y="427"/>
                      <a:pt x="50" y="452"/>
                    </a:cubicBezTo>
                    <a:lnTo>
                      <a:pt x="952" y="76"/>
                    </a:lnTo>
                    <a:cubicBezTo>
                      <a:pt x="927" y="51"/>
                      <a:pt x="902" y="26"/>
                      <a:pt x="877"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49"/>
              <p:cNvSpPr/>
              <p:nvPr/>
            </p:nvSpPr>
            <p:spPr>
              <a:xfrm>
                <a:off x="2790797" y="1896251"/>
                <a:ext cx="18846" cy="8938"/>
              </a:xfrm>
              <a:custGeom>
                <a:avLst/>
                <a:gdLst/>
                <a:ahLst/>
                <a:cxnLst/>
                <a:rect l="l" t="t" r="r" b="b"/>
                <a:pathLst>
                  <a:path w="953" h="452" extrusionOk="0">
                    <a:moveTo>
                      <a:pt x="902" y="0"/>
                    </a:moveTo>
                    <a:lnTo>
                      <a:pt x="0" y="376"/>
                    </a:lnTo>
                    <a:cubicBezTo>
                      <a:pt x="25" y="401"/>
                      <a:pt x="25" y="426"/>
                      <a:pt x="50" y="451"/>
                    </a:cubicBezTo>
                    <a:lnTo>
                      <a:pt x="953" y="75"/>
                    </a:lnTo>
                    <a:cubicBezTo>
                      <a:pt x="927" y="50"/>
                      <a:pt x="902" y="25"/>
                      <a:pt x="902"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49"/>
              <p:cNvSpPr/>
              <p:nvPr/>
            </p:nvSpPr>
            <p:spPr>
              <a:xfrm>
                <a:off x="2791786" y="1897734"/>
                <a:ext cx="18846" cy="8938"/>
              </a:xfrm>
              <a:custGeom>
                <a:avLst/>
                <a:gdLst/>
                <a:ahLst/>
                <a:cxnLst/>
                <a:rect l="l" t="t" r="r" b="b"/>
                <a:pathLst>
                  <a:path w="953" h="452" extrusionOk="0">
                    <a:moveTo>
                      <a:pt x="903" y="0"/>
                    </a:moveTo>
                    <a:lnTo>
                      <a:pt x="0" y="376"/>
                    </a:lnTo>
                    <a:cubicBezTo>
                      <a:pt x="25" y="401"/>
                      <a:pt x="50" y="426"/>
                      <a:pt x="50" y="451"/>
                    </a:cubicBezTo>
                    <a:lnTo>
                      <a:pt x="953" y="75"/>
                    </a:lnTo>
                    <a:cubicBezTo>
                      <a:pt x="928" y="50"/>
                      <a:pt x="928" y="25"/>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49"/>
              <p:cNvSpPr/>
              <p:nvPr/>
            </p:nvSpPr>
            <p:spPr>
              <a:xfrm>
                <a:off x="2792774" y="1899218"/>
                <a:ext cx="18846" cy="8938"/>
              </a:xfrm>
              <a:custGeom>
                <a:avLst/>
                <a:gdLst/>
                <a:ahLst/>
                <a:cxnLst/>
                <a:rect l="l" t="t" r="r" b="b"/>
                <a:pathLst>
                  <a:path w="953" h="452" extrusionOk="0">
                    <a:moveTo>
                      <a:pt x="903" y="0"/>
                    </a:moveTo>
                    <a:lnTo>
                      <a:pt x="0" y="376"/>
                    </a:lnTo>
                    <a:cubicBezTo>
                      <a:pt x="25" y="401"/>
                      <a:pt x="51" y="427"/>
                      <a:pt x="51" y="452"/>
                    </a:cubicBezTo>
                    <a:lnTo>
                      <a:pt x="953" y="76"/>
                    </a:lnTo>
                    <a:cubicBezTo>
                      <a:pt x="928" y="51"/>
                      <a:pt x="928" y="26"/>
                      <a:pt x="903"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49"/>
              <p:cNvSpPr/>
              <p:nvPr/>
            </p:nvSpPr>
            <p:spPr>
              <a:xfrm>
                <a:off x="2793763" y="1900701"/>
                <a:ext cx="18846" cy="8938"/>
              </a:xfrm>
              <a:custGeom>
                <a:avLst/>
                <a:gdLst/>
                <a:ahLst/>
                <a:cxnLst/>
                <a:rect l="l" t="t" r="r" b="b"/>
                <a:pathLst>
                  <a:path w="953" h="452" extrusionOk="0">
                    <a:moveTo>
                      <a:pt x="903" y="1"/>
                    </a:moveTo>
                    <a:lnTo>
                      <a:pt x="1" y="377"/>
                    </a:lnTo>
                    <a:cubicBezTo>
                      <a:pt x="26" y="402"/>
                      <a:pt x="51" y="427"/>
                      <a:pt x="51" y="452"/>
                    </a:cubicBezTo>
                    <a:lnTo>
                      <a:pt x="953" y="76"/>
                    </a:lnTo>
                    <a:cubicBezTo>
                      <a:pt x="928" y="51"/>
                      <a:pt x="928" y="26"/>
                      <a:pt x="903"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49"/>
              <p:cNvSpPr/>
              <p:nvPr/>
            </p:nvSpPr>
            <p:spPr>
              <a:xfrm>
                <a:off x="2794752" y="1902184"/>
                <a:ext cx="18865" cy="9452"/>
              </a:xfrm>
              <a:custGeom>
                <a:avLst/>
                <a:gdLst/>
                <a:ahLst/>
                <a:cxnLst/>
                <a:rect l="l" t="t" r="r" b="b"/>
                <a:pathLst>
                  <a:path w="954" h="478" extrusionOk="0">
                    <a:moveTo>
                      <a:pt x="903" y="1"/>
                    </a:moveTo>
                    <a:lnTo>
                      <a:pt x="1" y="377"/>
                    </a:lnTo>
                    <a:cubicBezTo>
                      <a:pt x="26" y="402"/>
                      <a:pt x="51" y="452"/>
                      <a:pt x="51" y="477"/>
                    </a:cubicBezTo>
                    <a:lnTo>
                      <a:pt x="953" y="101"/>
                    </a:lnTo>
                    <a:cubicBezTo>
                      <a:pt x="953" y="76"/>
                      <a:pt x="928" y="26"/>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49"/>
              <p:cNvSpPr/>
              <p:nvPr/>
            </p:nvSpPr>
            <p:spPr>
              <a:xfrm>
                <a:off x="2795741" y="1904181"/>
                <a:ext cx="19854" cy="10421"/>
              </a:xfrm>
              <a:custGeom>
                <a:avLst/>
                <a:gdLst/>
                <a:ahLst/>
                <a:cxnLst/>
                <a:rect l="l" t="t" r="r" b="b"/>
                <a:pathLst>
                  <a:path w="1004" h="527" extrusionOk="0">
                    <a:moveTo>
                      <a:pt x="903" y="0"/>
                    </a:moveTo>
                    <a:lnTo>
                      <a:pt x="1" y="376"/>
                    </a:lnTo>
                    <a:cubicBezTo>
                      <a:pt x="51" y="426"/>
                      <a:pt x="76" y="476"/>
                      <a:pt x="101" y="526"/>
                    </a:cubicBezTo>
                    <a:lnTo>
                      <a:pt x="1003" y="150"/>
                    </a:lnTo>
                    <a:cubicBezTo>
                      <a:pt x="953" y="100"/>
                      <a:pt x="928" y="50"/>
                      <a:pt x="903"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49"/>
              <p:cNvSpPr/>
              <p:nvPr/>
            </p:nvSpPr>
            <p:spPr>
              <a:xfrm>
                <a:off x="2797738" y="1907148"/>
                <a:ext cx="19340" cy="11410"/>
              </a:xfrm>
              <a:custGeom>
                <a:avLst/>
                <a:gdLst/>
                <a:ahLst/>
                <a:cxnLst/>
                <a:rect l="l" t="t" r="r" b="b"/>
                <a:pathLst>
                  <a:path w="978" h="577" extrusionOk="0">
                    <a:moveTo>
                      <a:pt x="877" y="0"/>
                    </a:moveTo>
                    <a:lnTo>
                      <a:pt x="0" y="376"/>
                    </a:lnTo>
                    <a:cubicBezTo>
                      <a:pt x="25" y="452"/>
                      <a:pt x="50" y="502"/>
                      <a:pt x="75" y="577"/>
                    </a:cubicBezTo>
                    <a:lnTo>
                      <a:pt x="977" y="201"/>
                    </a:lnTo>
                    <a:cubicBezTo>
                      <a:pt x="952" y="126"/>
                      <a:pt x="927" y="76"/>
                      <a:pt x="877"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49"/>
              <p:cNvSpPr/>
              <p:nvPr/>
            </p:nvSpPr>
            <p:spPr>
              <a:xfrm>
                <a:off x="2799221" y="1911103"/>
                <a:ext cx="19340" cy="10441"/>
              </a:xfrm>
              <a:custGeom>
                <a:avLst/>
                <a:gdLst/>
                <a:ahLst/>
                <a:cxnLst/>
                <a:rect l="l" t="t" r="r" b="b"/>
                <a:pathLst>
                  <a:path w="978" h="528" extrusionOk="0">
                    <a:moveTo>
                      <a:pt x="902" y="1"/>
                    </a:moveTo>
                    <a:lnTo>
                      <a:pt x="0" y="377"/>
                    </a:lnTo>
                    <a:cubicBezTo>
                      <a:pt x="25" y="427"/>
                      <a:pt x="50" y="477"/>
                      <a:pt x="75" y="527"/>
                    </a:cubicBezTo>
                    <a:lnTo>
                      <a:pt x="978" y="151"/>
                    </a:lnTo>
                    <a:cubicBezTo>
                      <a:pt x="953" y="101"/>
                      <a:pt x="928" y="51"/>
                      <a:pt x="902"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49"/>
              <p:cNvSpPr/>
              <p:nvPr/>
            </p:nvSpPr>
            <p:spPr>
              <a:xfrm>
                <a:off x="2800704" y="1914089"/>
                <a:ext cx="18351" cy="9433"/>
              </a:xfrm>
              <a:custGeom>
                <a:avLst/>
                <a:gdLst/>
                <a:ahLst/>
                <a:cxnLst/>
                <a:rect l="l" t="t" r="r" b="b"/>
                <a:pathLst>
                  <a:path w="928" h="477" extrusionOk="0">
                    <a:moveTo>
                      <a:pt x="903" y="0"/>
                    </a:moveTo>
                    <a:lnTo>
                      <a:pt x="0" y="376"/>
                    </a:lnTo>
                    <a:cubicBezTo>
                      <a:pt x="0" y="401"/>
                      <a:pt x="25" y="451"/>
                      <a:pt x="25" y="477"/>
                    </a:cubicBezTo>
                    <a:lnTo>
                      <a:pt x="928" y="101"/>
                    </a:lnTo>
                    <a:cubicBezTo>
                      <a:pt x="903" y="76"/>
                      <a:pt x="903" y="25"/>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49"/>
              <p:cNvSpPr/>
              <p:nvPr/>
            </p:nvSpPr>
            <p:spPr>
              <a:xfrm>
                <a:off x="2801199" y="1916067"/>
                <a:ext cx="18351" cy="8938"/>
              </a:xfrm>
              <a:custGeom>
                <a:avLst/>
                <a:gdLst/>
                <a:ahLst/>
                <a:cxnLst/>
                <a:rect l="l" t="t" r="r" b="b"/>
                <a:pathLst>
                  <a:path w="928" h="452" extrusionOk="0">
                    <a:moveTo>
                      <a:pt x="903" y="1"/>
                    </a:moveTo>
                    <a:lnTo>
                      <a:pt x="0" y="377"/>
                    </a:lnTo>
                    <a:cubicBezTo>
                      <a:pt x="26" y="402"/>
                      <a:pt x="26" y="427"/>
                      <a:pt x="26" y="452"/>
                    </a:cubicBezTo>
                    <a:lnTo>
                      <a:pt x="928" y="76"/>
                    </a:lnTo>
                    <a:cubicBezTo>
                      <a:pt x="928" y="51"/>
                      <a:pt x="903" y="26"/>
                      <a:pt x="903" y="1"/>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49"/>
              <p:cNvSpPr/>
              <p:nvPr/>
            </p:nvSpPr>
            <p:spPr>
              <a:xfrm>
                <a:off x="2801693" y="1917550"/>
                <a:ext cx="18351" cy="9433"/>
              </a:xfrm>
              <a:custGeom>
                <a:avLst/>
                <a:gdLst/>
                <a:ahLst/>
                <a:cxnLst/>
                <a:rect l="l" t="t" r="r" b="b"/>
                <a:pathLst>
                  <a:path w="928" h="477" extrusionOk="0">
                    <a:moveTo>
                      <a:pt x="903" y="1"/>
                    </a:moveTo>
                    <a:lnTo>
                      <a:pt x="1" y="377"/>
                    </a:lnTo>
                    <a:lnTo>
                      <a:pt x="26" y="477"/>
                    </a:lnTo>
                    <a:lnTo>
                      <a:pt x="928" y="101"/>
                    </a:lnTo>
                    <a:cubicBezTo>
                      <a:pt x="928" y="51"/>
                      <a:pt x="903" y="26"/>
                      <a:pt x="903"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49"/>
              <p:cNvSpPr/>
              <p:nvPr/>
            </p:nvSpPr>
            <p:spPr>
              <a:xfrm>
                <a:off x="2802188" y="1919547"/>
                <a:ext cx="18351" cy="8938"/>
              </a:xfrm>
              <a:custGeom>
                <a:avLst/>
                <a:gdLst/>
                <a:ahLst/>
                <a:cxnLst/>
                <a:rect l="l" t="t" r="r" b="b"/>
                <a:pathLst>
                  <a:path w="928" h="452" extrusionOk="0">
                    <a:moveTo>
                      <a:pt x="903" y="0"/>
                    </a:moveTo>
                    <a:lnTo>
                      <a:pt x="1" y="376"/>
                    </a:lnTo>
                    <a:cubicBezTo>
                      <a:pt x="26" y="401"/>
                      <a:pt x="26" y="426"/>
                      <a:pt x="26" y="451"/>
                    </a:cubicBezTo>
                    <a:lnTo>
                      <a:pt x="928" y="75"/>
                    </a:lnTo>
                    <a:cubicBezTo>
                      <a:pt x="928" y="50"/>
                      <a:pt x="903" y="25"/>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49"/>
              <p:cNvSpPr/>
              <p:nvPr/>
            </p:nvSpPr>
            <p:spPr>
              <a:xfrm>
                <a:off x="2802682" y="1921030"/>
                <a:ext cx="18351" cy="8938"/>
              </a:xfrm>
              <a:custGeom>
                <a:avLst/>
                <a:gdLst/>
                <a:ahLst/>
                <a:cxnLst/>
                <a:rect l="l" t="t" r="r" b="b"/>
                <a:pathLst>
                  <a:path w="928" h="452" extrusionOk="0">
                    <a:moveTo>
                      <a:pt x="903" y="0"/>
                    </a:moveTo>
                    <a:lnTo>
                      <a:pt x="1" y="376"/>
                    </a:lnTo>
                    <a:cubicBezTo>
                      <a:pt x="1" y="401"/>
                      <a:pt x="26" y="426"/>
                      <a:pt x="26" y="451"/>
                    </a:cubicBezTo>
                    <a:lnTo>
                      <a:pt x="928" y="75"/>
                    </a:lnTo>
                    <a:cubicBezTo>
                      <a:pt x="928" y="50"/>
                      <a:pt x="903" y="25"/>
                      <a:pt x="903"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49"/>
              <p:cNvSpPr/>
              <p:nvPr/>
            </p:nvSpPr>
            <p:spPr>
              <a:xfrm>
                <a:off x="2803176" y="1922514"/>
                <a:ext cx="18371" cy="8938"/>
              </a:xfrm>
              <a:custGeom>
                <a:avLst/>
                <a:gdLst/>
                <a:ahLst/>
                <a:cxnLst/>
                <a:rect l="l" t="t" r="r" b="b"/>
                <a:pathLst>
                  <a:path w="929" h="452" extrusionOk="0">
                    <a:moveTo>
                      <a:pt x="903" y="0"/>
                    </a:moveTo>
                    <a:lnTo>
                      <a:pt x="1" y="376"/>
                    </a:lnTo>
                    <a:cubicBezTo>
                      <a:pt x="1" y="401"/>
                      <a:pt x="1" y="426"/>
                      <a:pt x="26" y="452"/>
                    </a:cubicBezTo>
                    <a:lnTo>
                      <a:pt x="928" y="76"/>
                    </a:lnTo>
                    <a:cubicBezTo>
                      <a:pt x="903" y="51"/>
                      <a:pt x="903" y="25"/>
                      <a:pt x="903" y="0"/>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49"/>
              <p:cNvSpPr/>
              <p:nvPr/>
            </p:nvSpPr>
            <p:spPr>
              <a:xfrm>
                <a:off x="2803671" y="1923997"/>
                <a:ext cx="17877" cy="8938"/>
              </a:xfrm>
              <a:custGeom>
                <a:avLst/>
                <a:gdLst/>
                <a:ahLst/>
                <a:cxnLst/>
                <a:rect l="l" t="t" r="r" b="b"/>
                <a:pathLst>
                  <a:path w="904" h="452" extrusionOk="0">
                    <a:moveTo>
                      <a:pt x="903" y="1"/>
                    </a:moveTo>
                    <a:lnTo>
                      <a:pt x="1" y="377"/>
                    </a:lnTo>
                    <a:cubicBezTo>
                      <a:pt x="1" y="402"/>
                      <a:pt x="1" y="427"/>
                      <a:pt x="1" y="452"/>
                    </a:cubicBezTo>
                    <a:lnTo>
                      <a:pt x="903" y="76"/>
                    </a:lnTo>
                    <a:cubicBezTo>
                      <a:pt x="903" y="51"/>
                      <a:pt x="903" y="26"/>
                      <a:pt x="903"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49"/>
              <p:cNvSpPr/>
              <p:nvPr/>
            </p:nvSpPr>
            <p:spPr>
              <a:xfrm>
                <a:off x="2803671" y="1925480"/>
                <a:ext cx="18371" cy="9433"/>
              </a:xfrm>
              <a:custGeom>
                <a:avLst/>
                <a:gdLst/>
                <a:ahLst/>
                <a:cxnLst/>
                <a:rect l="l" t="t" r="r" b="b"/>
                <a:pathLst>
                  <a:path w="929" h="477" extrusionOk="0">
                    <a:moveTo>
                      <a:pt x="903" y="1"/>
                    </a:moveTo>
                    <a:lnTo>
                      <a:pt x="1" y="377"/>
                    </a:lnTo>
                    <a:cubicBezTo>
                      <a:pt x="26" y="402"/>
                      <a:pt x="26" y="452"/>
                      <a:pt x="26" y="477"/>
                    </a:cubicBezTo>
                    <a:lnTo>
                      <a:pt x="928" y="101"/>
                    </a:lnTo>
                    <a:cubicBezTo>
                      <a:pt x="928" y="76"/>
                      <a:pt x="903" y="26"/>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49"/>
              <p:cNvSpPr/>
              <p:nvPr/>
            </p:nvSpPr>
            <p:spPr>
              <a:xfrm>
                <a:off x="2804165" y="1927477"/>
                <a:ext cx="17877" cy="8938"/>
              </a:xfrm>
              <a:custGeom>
                <a:avLst/>
                <a:gdLst/>
                <a:ahLst/>
                <a:cxnLst/>
                <a:rect l="l" t="t" r="r" b="b"/>
                <a:pathLst>
                  <a:path w="904" h="452" extrusionOk="0">
                    <a:moveTo>
                      <a:pt x="903" y="0"/>
                    </a:moveTo>
                    <a:lnTo>
                      <a:pt x="1" y="376"/>
                    </a:lnTo>
                    <a:cubicBezTo>
                      <a:pt x="1" y="401"/>
                      <a:pt x="1" y="426"/>
                      <a:pt x="26" y="451"/>
                    </a:cubicBezTo>
                    <a:lnTo>
                      <a:pt x="903" y="75"/>
                    </a:lnTo>
                    <a:cubicBezTo>
                      <a:pt x="903" y="50"/>
                      <a:pt x="903" y="25"/>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49"/>
              <p:cNvSpPr/>
              <p:nvPr/>
            </p:nvSpPr>
            <p:spPr>
              <a:xfrm>
                <a:off x="2804660" y="1928961"/>
                <a:ext cx="17877" cy="8938"/>
              </a:xfrm>
              <a:custGeom>
                <a:avLst/>
                <a:gdLst/>
                <a:ahLst/>
                <a:cxnLst/>
                <a:rect l="l" t="t" r="r" b="b"/>
                <a:pathLst>
                  <a:path w="904" h="452" extrusionOk="0">
                    <a:moveTo>
                      <a:pt x="878" y="0"/>
                    </a:moveTo>
                    <a:lnTo>
                      <a:pt x="1" y="376"/>
                    </a:lnTo>
                    <a:cubicBezTo>
                      <a:pt x="1" y="401"/>
                      <a:pt x="1" y="426"/>
                      <a:pt x="1" y="451"/>
                    </a:cubicBezTo>
                    <a:lnTo>
                      <a:pt x="903" y="75"/>
                    </a:lnTo>
                    <a:cubicBezTo>
                      <a:pt x="903" y="50"/>
                      <a:pt x="903" y="25"/>
                      <a:pt x="878"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49"/>
              <p:cNvSpPr/>
              <p:nvPr/>
            </p:nvSpPr>
            <p:spPr>
              <a:xfrm>
                <a:off x="2804660" y="1930444"/>
                <a:ext cx="17877" cy="9433"/>
              </a:xfrm>
              <a:custGeom>
                <a:avLst/>
                <a:gdLst/>
                <a:ahLst/>
                <a:cxnLst/>
                <a:rect l="l" t="t" r="r" b="b"/>
                <a:pathLst>
                  <a:path w="904" h="477" extrusionOk="0">
                    <a:moveTo>
                      <a:pt x="903" y="0"/>
                    </a:moveTo>
                    <a:lnTo>
                      <a:pt x="1" y="376"/>
                    </a:lnTo>
                    <a:cubicBezTo>
                      <a:pt x="1" y="426"/>
                      <a:pt x="1" y="452"/>
                      <a:pt x="1" y="477"/>
                    </a:cubicBezTo>
                    <a:lnTo>
                      <a:pt x="903" y="101"/>
                    </a:lnTo>
                    <a:cubicBezTo>
                      <a:pt x="903" y="76"/>
                      <a:pt x="903" y="51"/>
                      <a:pt x="903"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49"/>
              <p:cNvSpPr/>
              <p:nvPr/>
            </p:nvSpPr>
            <p:spPr>
              <a:xfrm>
                <a:off x="2804660" y="1932421"/>
                <a:ext cx="17877" cy="8938"/>
              </a:xfrm>
              <a:custGeom>
                <a:avLst/>
                <a:gdLst/>
                <a:ahLst/>
                <a:cxnLst/>
                <a:rect l="l" t="t" r="r" b="b"/>
                <a:pathLst>
                  <a:path w="904" h="452" extrusionOk="0">
                    <a:moveTo>
                      <a:pt x="903" y="1"/>
                    </a:moveTo>
                    <a:lnTo>
                      <a:pt x="1" y="377"/>
                    </a:lnTo>
                    <a:cubicBezTo>
                      <a:pt x="1" y="402"/>
                      <a:pt x="26" y="427"/>
                      <a:pt x="26" y="452"/>
                    </a:cubicBezTo>
                    <a:lnTo>
                      <a:pt x="903" y="76"/>
                    </a:lnTo>
                    <a:cubicBezTo>
                      <a:pt x="903" y="51"/>
                      <a:pt x="903" y="26"/>
                      <a:pt x="903"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49"/>
              <p:cNvSpPr/>
              <p:nvPr/>
            </p:nvSpPr>
            <p:spPr>
              <a:xfrm>
                <a:off x="2805154" y="1933905"/>
                <a:ext cx="17877" cy="8938"/>
              </a:xfrm>
              <a:custGeom>
                <a:avLst/>
                <a:gdLst/>
                <a:ahLst/>
                <a:cxnLst/>
                <a:rect l="l" t="t" r="r" b="b"/>
                <a:pathLst>
                  <a:path w="904" h="452" extrusionOk="0">
                    <a:moveTo>
                      <a:pt x="878" y="1"/>
                    </a:moveTo>
                    <a:lnTo>
                      <a:pt x="1" y="377"/>
                    </a:lnTo>
                    <a:cubicBezTo>
                      <a:pt x="1" y="402"/>
                      <a:pt x="1" y="427"/>
                      <a:pt x="1" y="452"/>
                    </a:cubicBezTo>
                    <a:lnTo>
                      <a:pt x="903" y="76"/>
                    </a:lnTo>
                    <a:cubicBezTo>
                      <a:pt x="903" y="51"/>
                      <a:pt x="878" y="26"/>
                      <a:pt x="878"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49"/>
              <p:cNvSpPr/>
              <p:nvPr/>
            </p:nvSpPr>
            <p:spPr>
              <a:xfrm>
                <a:off x="2805154" y="1935408"/>
                <a:ext cx="17877" cy="9433"/>
              </a:xfrm>
              <a:custGeom>
                <a:avLst/>
                <a:gdLst/>
                <a:ahLst/>
                <a:cxnLst/>
                <a:rect l="l" t="t" r="r" b="b"/>
                <a:pathLst>
                  <a:path w="904" h="477" extrusionOk="0">
                    <a:moveTo>
                      <a:pt x="903" y="0"/>
                    </a:moveTo>
                    <a:lnTo>
                      <a:pt x="1" y="376"/>
                    </a:lnTo>
                    <a:cubicBezTo>
                      <a:pt x="1" y="401"/>
                      <a:pt x="1" y="426"/>
                      <a:pt x="1" y="476"/>
                    </a:cubicBezTo>
                    <a:lnTo>
                      <a:pt x="903" y="75"/>
                    </a:lnTo>
                    <a:cubicBezTo>
                      <a:pt x="903" y="50"/>
                      <a:pt x="903" y="25"/>
                      <a:pt x="903"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49"/>
              <p:cNvSpPr/>
              <p:nvPr/>
            </p:nvSpPr>
            <p:spPr>
              <a:xfrm>
                <a:off x="2805154" y="1936891"/>
                <a:ext cx="17877" cy="9433"/>
              </a:xfrm>
              <a:custGeom>
                <a:avLst/>
                <a:gdLst/>
                <a:ahLst/>
                <a:cxnLst/>
                <a:rect l="l" t="t" r="r" b="b"/>
                <a:pathLst>
                  <a:path w="904" h="477" extrusionOk="0">
                    <a:moveTo>
                      <a:pt x="903" y="0"/>
                    </a:moveTo>
                    <a:lnTo>
                      <a:pt x="1" y="401"/>
                    </a:lnTo>
                    <a:cubicBezTo>
                      <a:pt x="1" y="426"/>
                      <a:pt x="1" y="451"/>
                      <a:pt x="1" y="476"/>
                    </a:cubicBezTo>
                    <a:lnTo>
                      <a:pt x="903" y="100"/>
                    </a:lnTo>
                    <a:cubicBezTo>
                      <a:pt x="903" y="75"/>
                      <a:pt x="903" y="25"/>
                      <a:pt x="903"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49"/>
              <p:cNvSpPr/>
              <p:nvPr/>
            </p:nvSpPr>
            <p:spPr>
              <a:xfrm>
                <a:off x="2805154" y="1938868"/>
                <a:ext cx="17877" cy="8938"/>
              </a:xfrm>
              <a:custGeom>
                <a:avLst/>
                <a:gdLst/>
                <a:ahLst/>
                <a:cxnLst/>
                <a:rect l="l" t="t" r="r" b="b"/>
                <a:pathLst>
                  <a:path w="904" h="452" extrusionOk="0">
                    <a:moveTo>
                      <a:pt x="903" y="0"/>
                    </a:moveTo>
                    <a:lnTo>
                      <a:pt x="1" y="376"/>
                    </a:lnTo>
                    <a:cubicBezTo>
                      <a:pt x="1" y="401"/>
                      <a:pt x="1" y="427"/>
                      <a:pt x="1" y="452"/>
                    </a:cubicBezTo>
                    <a:lnTo>
                      <a:pt x="878" y="76"/>
                    </a:lnTo>
                    <a:cubicBezTo>
                      <a:pt x="878" y="51"/>
                      <a:pt x="878" y="26"/>
                      <a:pt x="903"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49"/>
              <p:cNvSpPr/>
              <p:nvPr/>
            </p:nvSpPr>
            <p:spPr>
              <a:xfrm>
                <a:off x="2804660" y="1940351"/>
                <a:ext cx="17877" cy="8938"/>
              </a:xfrm>
              <a:custGeom>
                <a:avLst/>
                <a:gdLst/>
                <a:ahLst/>
                <a:cxnLst/>
                <a:rect l="l" t="t" r="r" b="b"/>
                <a:pathLst>
                  <a:path w="904" h="452" extrusionOk="0">
                    <a:moveTo>
                      <a:pt x="903" y="1"/>
                    </a:moveTo>
                    <a:lnTo>
                      <a:pt x="26" y="377"/>
                    </a:lnTo>
                    <a:cubicBezTo>
                      <a:pt x="1" y="402"/>
                      <a:pt x="1" y="427"/>
                      <a:pt x="1" y="452"/>
                    </a:cubicBezTo>
                    <a:lnTo>
                      <a:pt x="903" y="76"/>
                    </a:lnTo>
                    <a:cubicBezTo>
                      <a:pt x="903" y="51"/>
                      <a:pt x="903" y="26"/>
                      <a:pt x="903"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49"/>
              <p:cNvSpPr/>
              <p:nvPr/>
            </p:nvSpPr>
            <p:spPr>
              <a:xfrm>
                <a:off x="2804660" y="1941835"/>
                <a:ext cx="17877" cy="8938"/>
              </a:xfrm>
              <a:custGeom>
                <a:avLst/>
                <a:gdLst/>
                <a:ahLst/>
                <a:cxnLst/>
                <a:rect l="l" t="t" r="r" b="b"/>
                <a:pathLst>
                  <a:path w="904" h="452" extrusionOk="0">
                    <a:moveTo>
                      <a:pt x="903" y="1"/>
                    </a:moveTo>
                    <a:lnTo>
                      <a:pt x="1" y="377"/>
                    </a:lnTo>
                    <a:cubicBezTo>
                      <a:pt x="1" y="402"/>
                      <a:pt x="1" y="427"/>
                      <a:pt x="1" y="427"/>
                    </a:cubicBezTo>
                    <a:cubicBezTo>
                      <a:pt x="1" y="452"/>
                      <a:pt x="1" y="452"/>
                      <a:pt x="1" y="452"/>
                    </a:cubicBezTo>
                    <a:lnTo>
                      <a:pt x="903" y="76"/>
                    </a:lnTo>
                    <a:cubicBezTo>
                      <a:pt x="903" y="76"/>
                      <a:pt x="903" y="51"/>
                      <a:pt x="903" y="51"/>
                    </a:cubicBezTo>
                    <a:cubicBezTo>
                      <a:pt x="903" y="26"/>
                      <a:pt x="903" y="26"/>
                      <a:pt x="903"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49"/>
              <p:cNvSpPr/>
              <p:nvPr/>
            </p:nvSpPr>
            <p:spPr>
              <a:xfrm>
                <a:off x="2804165" y="1943338"/>
                <a:ext cx="18371" cy="8938"/>
              </a:xfrm>
              <a:custGeom>
                <a:avLst/>
                <a:gdLst/>
                <a:ahLst/>
                <a:cxnLst/>
                <a:rect l="l" t="t" r="r" b="b"/>
                <a:pathLst>
                  <a:path w="929" h="452" extrusionOk="0">
                    <a:moveTo>
                      <a:pt x="928" y="0"/>
                    </a:moveTo>
                    <a:lnTo>
                      <a:pt x="26" y="376"/>
                    </a:lnTo>
                    <a:cubicBezTo>
                      <a:pt x="26" y="401"/>
                      <a:pt x="26" y="426"/>
                      <a:pt x="1" y="451"/>
                    </a:cubicBezTo>
                    <a:lnTo>
                      <a:pt x="903" y="75"/>
                    </a:lnTo>
                    <a:cubicBezTo>
                      <a:pt x="903" y="50"/>
                      <a:pt x="928" y="25"/>
                      <a:pt x="928"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49"/>
              <p:cNvSpPr/>
              <p:nvPr/>
            </p:nvSpPr>
            <p:spPr>
              <a:xfrm>
                <a:off x="2804165" y="1944821"/>
                <a:ext cx="17877" cy="8938"/>
              </a:xfrm>
              <a:custGeom>
                <a:avLst/>
                <a:gdLst/>
                <a:ahLst/>
                <a:cxnLst/>
                <a:rect l="l" t="t" r="r" b="b"/>
                <a:pathLst>
                  <a:path w="904" h="452" extrusionOk="0">
                    <a:moveTo>
                      <a:pt x="903" y="0"/>
                    </a:moveTo>
                    <a:lnTo>
                      <a:pt x="1" y="376"/>
                    </a:lnTo>
                    <a:cubicBezTo>
                      <a:pt x="1" y="401"/>
                      <a:pt x="1" y="426"/>
                      <a:pt x="1" y="451"/>
                    </a:cubicBezTo>
                    <a:lnTo>
                      <a:pt x="903" y="50"/>
                    </a:lnTo>
                    <a:cubicBezTo>
                      <a:pt x="903" y="25"/>
                      <a:pt x="903" y="25"/>
                      <a:pt x="903"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49"/>
              <p:cNvSpPr/>
              <p:nvPr/>
            </p:nvSpPr>
            <p:spPr>
              <a:xfrm>
                <a:off x="2803671" y="1945810"/>
                <a:ext cx="18371" cy="8938"/>
              </a:xfrm>
              <a:custGeom>
                <a:avLst/>
                <a:gdLst/>
                <a:ahLst/>
                <a:cxnLst/>
                <a:rect l="l" t="t" r="r" b="b"/>
                <a:pathLst>
                  <a:path w="929" h="452" extrusionOk="0">
                    <a:moveTo>
                      <a:pt x="928" y="0"/>
                    </a:moveTo>
                    <a:lnTo>
                      <a:pt x="26" y="401"/>
                    </a:lnTo>
                    <a:cubicBezTo>
                      <a:pt x="26" y="426"/>
                      <a:pt x="1" y="426"/>
                      <a:pt x="1" y="451"/>
                    </a:cubicBezTo>
                    <a:lnTo>
                      <a:pt x="903" y="76"/>
                    </a:lnTo>
                    <a:cubicBezTo>
                      <a:pt x="903" y="50"/>
                      <a:pt x="928" y="25"/>
                      <a:pt x="928"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49"/>
              <p:cNvSpPr/>
              <p:nvPr/>
            </p:nvSpPr>
            <p:spPr>
              <a:xfrm>
                <a:off x="2803176" y="1947293"/>
                <a:ext cx="18371" cy="8938"/>
              </a:xfrm>
              <a:custGeom>
                <a:avLst/>
                <a:gdLst/>
                <a:ahLst/>
                <a:cxnLst/>
                <a:rect l="l" t="t" r="r" b="b"/>
                <a:pathLst>
                  <a:path w="929" h="452" extrusionOk="0">
                    <a:moveTo>
                      <a:pt x="928" y="1"/>
                    </a:moveTo>
                    <a:lnTo>
                      <a:pt x="26" y="376"/>
                    </a:lnTo>
                    <a:cubicBezTo>
                      <a:pt x="26" y="402"/>
                      <a:pt x="26" y="427"/>
                      <a:pt x="1" y="452"/>
                    </a:cubicBezTo>
                    <a:lnTo>
                      <a:pt x="903" y="76"/>
                    </a:lnTo>
                    <a:cubicBezTo>
                      <a:pt x="928" y="51"/>
                      <a:pt x="928" y="26"/>
                      <a:pt x="92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49"/>
              <p:cNvSpPr/>
              <p:nvPr/>
            </p:nvSpPr>
            <p:spPr>
              <a:xfrm>
                <a:off x="2802682" y="1948776"/>
                <a:ext cx="18351" cy="8938"/>
              </a:xfrm>
              <a:custGeom>
                <a:avLst/>
                <a:gdLst/>
                <a:ahLst/>
                <a:cxnLst/>
                <a:rect l="l" t="t" r="r" b="b"/>
                <a:pathLst>
                  <a:path w="928" h="452" extrusionOk="0">
                    <a:moveTo>
                      <a:pt x="928" y="1"/>
                    </a:moveTo>
                    <a:lnTo>
                      <a:pt x="26" y="377"/>
                    </a:lnTo>
                    <a:cubicBezTo>
                      <a:pt x="26" y="402"/>
                      <a:pt x="26" y="427"/>
                      <a:pt x="1" y="452"/>
                    </a:cubicBezTo>
                    <a:lnTo>
                      <a:pt x="903" y="76"/>
                    </a:lnTo>
                    <a:cubicBezTo>
                      <a:pt x="928" y="51"/>
                      <a:pt x="928" y="26"/>
                      <a:pt x="928"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49"/>
              <p:cNvSpPr/>
              <p:nvPr/>
            </p:nvSpPr>
            <p:spPr>
              <a:xfrm>
                <a:off x="2802188" y="1950259"/>
                <a:ext cx="18351" cy="8958"/>
              </a:xfrm>
              <a:custGeom>
                <a:avLst/>
                <a:gdLst/>
                <a:ahLst/>
                <a:cxnLst/>
                <a:rect l="l" t="t" r="r" b="b"/>
                <a:pathLst>
                  <a:path w="928" h="453" extrusionOk="0">
                    <a:moveTo>
                      <a:pt x="928" y="1"/>
                    </a:moveTo>
                    <a:lnTo>
                      <a:pt x="26" y="377"/>
                    </a:lnTo>
                    <a:cubicBezTo>
                      <a:pt x="26" y="402"/>
                      <a:pt x="26" y="427"/>
                      <a:pt x="1" y="452"/>
                    </a:cubicBezTo>
                    <a:lnTo>
                      <a:pt x="903" y="76"/>
                    </a:lnTo>
                    <a:cubicBezTo>
                      <a:pt x="903" y="51"/>
                      <a:pt x="928" y="26"/>
                      <a:pt x="928"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49"/>
              <p:cNvSpPr/>
              <p:nvPr/>
            </p:nvSpPr>
            <p:spPr>
              <a:xfrm>
                <a:off x="2801693" y="1951762"/>
                <a:ext cx="18351" cy="8938"/>
              </a:xfrm>
              <a:custGeom>
                <a:avLst/>
                <a:gdLst/>
                <a:ahLst/>
                <a:cxnLst/>
                <a:rect l="l" t="t" r="r" b="b"/>
                <a:pathLst>
                  <a:path w="928" h="452" extrusionOk="0">
                    <a:moveTo>
                      <a:pt x="928" y="0"/>
                    </a:moveTo>
                    <a:lnTo>
                      <a:pt x="26" y="376"/>
                    </a:lnTo>
                    <a:cubicBezTo>
                      <a:pt x="26" y="401"/>
                      <a:pt x="1" y="426"/>
                      <a:pt x="1" y="451"/>
                    </a:cubicBezTo>
                    <a:lnTo>
                      <a:pt x="903" y="75"/>
                    </a:lnTo>
                    <a:cubicBezTo>
                      <a:pt x="903" y="50"/>
                      <a:pt x="928" y="25"/>
                      <a:pt x="928"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49"/>
              <p:cNvSpPr/>
              <p:nvPr/>
            </p:nvSpPr>
            <p:spPr>
              <a:xfrm>
                <a:off x="2800704" y="1953245"/>
                <a:ext cx="18351" cy="9433"/>
              </a:xfrm>
              <a:custGeom>
                <a:avLst/>
                <a:gdLst/>
                <a:ahLst/>
                <a:cxnLst/>
                <a:rect l="l" t="t" r="r" b="b"/>
                <a:pathLst>
                  <a:path w="928" h="477" extrusionOk="0">
                    <a:moveTo>
                      <a:pt x="928" y="0"/>
                    </a:moveTo>
                    <a:lnTo>
                      <a:pt x="51" y="376"/>
                    </a:lnTo>
                    <a:cubicBezTo>
                      <a:pt x="25" y="426"/>
                      <a:pt x="0" y="451"/>
                      <a:pt x="0" y="476"/>
                    </a:cubicBezTo>
                    <a:lnTo>
                      <a:pt x="903" y="101"/>
                    </a:lnTo>
                    <a:cubicBezTo>
                      <a:pt x="903" y="75"/>
                      <a:pt x="928" y="50"/>
                      <a:pt x="928"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49"/>
              <p:cNvSpPr/>
              <p:nvPr/>
            </p:nvSpPr>
            <p:spPr>
              <a:xfrm>
                <a:off x="2799221" y="1955223"/>
                <a:ext cx="19340" cy="9433"/>
              </a:xfrm>
              <a:custGeom>
                <a:avLst/>
                <a:gdLst/>
                <a:ahLst/>
                <a:cxnLst/>
                <a:rect l="l" t="t" r="r" b="b"/>
                <a:pathLst>
                  <a:path w="978" h="477" extrusionOk="0">
                    <a:moveTo>
                      <a:pt x="978" y="1"/>
                    </a:moveTo>
                    <a:lnTo>
                      <a:pt x="75" y="376"/>
                    </a:lnTo>
                    <a:cubicBezTo>
                      <a:pt x="50" y="402"/>
                      <a:pt x="25" y="427"/>
                      <a:pt x="0" y="477"/>
                    </a:cubicBezTo>
                    <a:lnTo>
                      <a:pt x="902" y="101"/>
                    </a:lnTo>
                    <a:cubicBezTo>
                      <a:pt x="928" y="51"/>
                      <a:pt x="953" y="26"/>
                      <a:pt x="978"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49"/>
              <p:cNvSpPr/>
              <p:nvPr/>
            </p:nvSpPr>
            <p:spPr>
              <a:xfrm>
                <a:off x="2793269" y="1957201"/>
                <a:ext cx="23809" cy="11924"/>
              </a:xfrm>
              <a:custGeom>
                <a:avLst/>
                <a:gdLst/>
                <a:ahLst/>
                <a:cxnLst/>
                <a:rect l="l" t="t" r="r" b="b"/>
                <a:pathLst>
                  <a:path w="1204" h="603" extrusionOk="0">
                    <a:moveTo>
                      <a:pt x="1203" y="1"/>
                    </a:moveTo>
                    <a:lnTo>
                      <a:pt x="301" y="377"/>
                    </a:lnTo>
                    <a:cubicBezTo>
                      <a:pt x="201" y="477"/>
                      <a:pt x="101" y="552"/>
                      <a:pt x="0" y="602"/>
                    </a:cubicBezTo>
                    <a:lnTo>
                      <a:pt x="903" y="226"/>
                    </a:lnTo>
                    <a:cubicBezTo>
                      <a:pt x="1003" y="176"/>
                      <a:pt x="1103" y="101"/>
                      <a:pt x="120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49"/>
              <p:cNvSpPr/>
              <p:nvPr/>
            </p:nvSpPr>
            <p:spPr>
              <a:xfrm>
                <a:off x="2745193" y="1845684"/>
                <a:ext cx="22326" cy="8938"/>
              </a:xfrm>
              <a:custGeom>
                <a:avLst/>
                <a:gdLst/>
                <a:ahLst/>
                <a:cxnLst/>
                <a:rect l="l" t="t" r="r" b="b"/>
                <a:pathLst>
                  <a:path w="1129" h="452" extrusionOk="0">
                    <a:moveTo>
                      <a:pt x="1128" y="1"/>
                    </a:moveTo>
                    <a:cubicBezTo>
                      <a:pt x="1053" y="26"/>
                      <a:pt x="978" y="51"/>
                      <a:pt x="903" y="76"/>
                    </a:cubicBezTo>
                    <a:lnTo>
                      <a:pt x="0" y="452"/>
                    </a:lnTo>
                    <a:cubicBezTo>
                      <a:pt x="76" y="427"/>
                      <a:pt x="151" y="402"/>
                      <a:pt x="251" y="377"/>
                    </a:cubicBezTo>
                    <a:lnTo>
                      <a:pt x="1128" y="1"/>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49"/>
              <p:cNvSpPr/>
              <p:nvPr/>
            </p:nvSpPr>
            <p:spPr>
              <a:xfrm>
                <a:off x="2750157" y="1845190"/>
                <a:ext cx="21812" cy="7950"/>
              </a:xfrm>
              <a:custGeom>
                <a:avLst/>
                <a:gdLst/>
                <a:ahLst/>
                <a:cxnLst/>
                <a:rect l="l" t="t" r="r" b="b"/>
                <a:pathLst>
                  <a:path w="1103" h="402" extrusionOk="0">
                    <a:moveTo>
                      <a:pt x="1103" y="1"/>
                    </a:moveTo>
                    <a:cubicBezTo>
                      <a:pt x="1028" y="1"/>
                      <a:pt x="952" y="26"/>
                      <a:pt x="877" y="26"/>
                    </a:cubicBezTo>
                    <a:lnTo>
                      <a:pt x="0" y="402"/>
                    </a:lnTo>
                    <a:cubicBezTo>
                      <a:pt x="50" y="402"/>
                      <a:pt x="125" y="377"/>
                      <a:pt x="201" y="377"/>
                    </a:cubicBezTo>
                    <a:lnTo>
                      <a:pt x="1103" y="1"/>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49"/>
              <p:cNvSpPr/>
              <p:nvPr/>
            </p:nvSpPr>
            <p:spPr>
              <a:xfrm>
                <a:off x="2754112" y="1845190"/>
                <a:ext cx="20843" cy="7455"/>
              </a:xfrm>
              <a:custGeom>
                <a:avLst/>
                <a:gdLst/>
                <a:ahLst/>
                <a:cxnLst/>
                <a:rect l="l" t="t" r="r" b="b"/>
                <a:pathLst>
                  <a:path w="1054" h="377" extrusionOk="0">
                    <a:moveTo>
                      <a:pt x="903" y="1"/>
                    </a:moveTo>
                    <a:lnTo>
                      <a:pt x="1" y="377"/>
                    </a:lnTo>
                    <a:lnTo>
                      <a:pt x="176" y="377"/>
                    </a:lnTo>
                    <a:lnTo>
                      <a:pt x="1053" y="1"/>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49"/>
              <p:cNvSpPr/>
              <p:nvPr/>
            </p:nvSpPr>
            <p:spPr>
              <a:xfrm>
                <a:off x="2757573" y="1845190"/>
                <a:ext cx="20348" cy="7455"/>
              </a:xfrm>
              <a:custGeom>
                <a:avLst/>
                <a:gdLst/>
                <a:ahLst/>
                <a:cxnLst/>
                <a:rect l="l" t="t" r="r" b="b"/>
                <a:pathLst>
                  <a:path w="1029" h="377" extrusionOk="0">
                    <a:moveTo>
                      <a:pt x="878" y="1"/>
                    </a:moveTo>
                    <a:lnTo>
                      <a:pt x="1" y="377"/>
                    </a:lnTo>
                    <a:lnTo>
                      <a:pt x="151" y="377"/>
                    </a:lnTo>
                    <a:lnTo>
                      <a:pt x="1029" y="1"/>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49"/>
              <p:cNvSpPr/>
              <p:nvPr/>
            </p:nvSpPr>
            <p:spPr>
              <a:xfrm>
                <a:off x="2760559" y="1845190"/>
                <a:ext cx="20329" cy="7950"/>
              </a:xfrm>
              <a:custGeom>
                <a:avLst/>
                <a:gdLst/>
                <a:ahLst/>
                <a:cxnLst/>
                <a:rect l="l" t="t" r="r" b="b"/>
                <a:pathLst>
                  <a:path w="1028" h="402" extrusionOk="0">
                    <a:moveTo>
                      <a:pt x="878" y="1"/>
                    </a:moveTo>
                    <a:lnTo>
                      <a:pt x="0" y="377"/>
                    </a:lnTo>
                    <a:cubicBezTo>
                      <a:pt x="25" y="402"/>
                      <a:pt x="76" y="402"/>
                      <a:pt x="126" y="402"/>
                    </a:cubicBezTo>
                    <a:lnTo>
                      <a:pt x="1028" y="26"/>
                    </a:lnTo>
                    <a:cubicBezTo>
                      <a:pt x="978" y="26"/>
                      <a:pt x="928" y="26"/>
                      <a:pt x="878" y="1"/>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49"/>
              <p:cNvSpPr/>
              <p:nvPr/>
            </p:nvSpPr>
            <p:spPr>
              <a:xfrm>
                <a:off x="2763031" y="1845684"/>
                <a:ext cx="20348" cy="7950"/>
              </a:xfrm>
              <a:custGeom>
                <a:avLst/>
                <a:gdLst/>
                <a:ahLst/>
                <a:cxnLst/>
                <a:rect l="l" t="t" r="r" b="b"/>
                <a:pathLst>
                  <a:path w="1029" h="402" extrusionOk="0">
                    <a:moveTo>
                      <a:pt x="903" y="1"/>
                    </a:moveTo>
                    <a:lnTo>
                      <a:pt x="1" y="377"/>
                    </a:lnTo>
                    <a:cubicBezTo>
                      <a:pt x="51" y="402"/>
                      <a:pt x="76" y="402"/>
                      <a:pt x="126" y="402"/>
                    </a:cubicBezTo>
                    <a:lnTo>
                      <a:pt x="1028" y="26"/>
                    </a:lnTo>
                    <a:cubicBezTo>
                      <a:pt x="978" y="26"/>
                      <a:pt x="928" y="26"/>
                      <a:pt x="903"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49"/>
              <p:cNvSpPr/>
              <p:nvPr/>
            </p:nvSpPr>
            <p:spPr>
              <a:xfrm>
                <a:off x="2765503" y="1846179"/>
                <a:ext cx="20348" cy="8444"/>
              </a:xfrm>
              <a:custGeom>
                <a:avLst/>
                <a:gdLst/>
                <a:ahLst/>
                <a:cxnLst/>
                <a:rect l="l" t="t" r="r" b="b"/>
                <a:pathLst>
                  <a:path w="1029" h="427" extrusionOk="0">
                    <a:moveTo>
                      <a:pt x="903" y="1"/>
                    </a:moveTo>
                    <a:lnTo>
                      <a:pt x="1" y="377"/>
                    </a:lnTo>
                    <a:cubicBezTo>
                      <a:pt x="51" y="402"/>
                      <a:pt x="76" y="402"/>
                      <a:pt x="126" y="427"/>
                    </a:cubicBezTo>
                    <a:lnTo>
                      <a:pt x="1029" y="51"/>
                    </a:lnTo>
                    <a:cubicBezTo>
                      <a:pt x="978" y="26"/>
                      <a:pt x="928" y="26"/>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49"/>
              <p:cNvSpPr/>
              <p:nvPr/>
            </p:nvSpPr>
            <p:spPr>
              <a:xfrm>
                <a:off x="2767995" y="1847167"/>
                <a:ext cx="19834" cy="8444"/>
              </a:xfrm>
              <a:custGeom>
                <a:avLst/>
                <a:gdLst/>
                <a:ahLst/>
                <a:cxnLst/>
                <a:rect l="l" t="t" r="r" b="b"/>
                <a:pathLst>
                  <a:path w="1003" h="427" extrusionOk="0">
                    <a:moveTo>
                      <a:pt x="903" y="1"/>
                    </a:moveTo>
                    <a:lnTo>
                      <a:pt x="0" y="377"/>
                    </a:lnTo>
                    <a:cubicBezTo>
                      <a:pt x="25" y="377"/>
                      <a:pt x="75" y="402"/>
                      <a:pt x="101" y="427"/>
                    </a:cubicBezTo>
                    <a:lnTo>
                      <a:pt x="1003" y="51"/>
                    </a:lnTo>
                    <a:cubicBezTo>
                      <a:pt x="978" y="26"/>
                      <a:pt x="928" y="1"/>
                      <a:pt x="903"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49"/>
              <p:cNvSpPr/>
              <p:nvPr/>
            </p:nvSpPr>
            <p:spPr>
              <a:xfrm>
                <a:off x="2769973" y="1848156"/>
                <a:ext cx="20348" cy="7950"/>
              </a:xfrm>
              <a:custGeom>
                <a:avLst/>
                <a:gdLst/>
                <a:ahLst/>
                <a:cxnLst/>
                <a:rect l="l" t="t" r="r" b="b"/>
                <a:pathLst>
                  <a:path w="1029" h="402" extrusionOk="0">
                    <a:moveTo>
                      <a:pt x="903" y="1"/>
                    </a:moveTo>
                    <a:lnTo>
                      <a:pt x="1" y="377"/>
                    </a:lnTo>
                    <a:cubicBezTo>
                      <a:pt x="51" y="377"/>
                      <a:pt x="76" y="402"/>
                      <a:pt x="126" y="402"/>
                    </a:cubicBezTo>
                    <a:lnTo>
                      <a:pt x="1028" y="26"/>
                    </a:lnTo>
                    <a:cubicBezTo>
                      <a:pt x="978" y="26"/>
                      <a:pt x="953" y="1"/>
                      <a:pt x="90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49"/>
              <p:cNvSpPr/>
              <p:nvPr/>
            </p:nvSpPr>
            <p:spPr>
              <a:xfrm>
                <a:off x="2772445" y="1848670"/>
                <a:ext cx="19854" cy="8938"/>
              </a:xfrm>
              <a:custGeom>
                <a:avLst/>
                <a:gdLst/>
                <a:ahLst/>
                <a:cxnLst/>
                <a:rect l="l" t="t" r="r" b="b"/>
                <a:pathLst>
                  <a:path w="1004" h="452" extrusionOk="0">
                    <a:moveTo>
                      <a:pt x="903" y="0"/>
                    </a:moveTo>
                    <a:lnTo>
                      <a:pt x="1" y="376"/>
                    </a:lnTo>
                    <a:cubicBezTo>
                      <a:pt x="26" y="401"/>
                      <a:pt x="76" y="426"/>
                      <a:pt x="101" y="451"/>
                    </a:cubicBezTo>
                    <a:lnTo>
                      <a:pt x="1003" y="50"/>
                    </a:lnTo>
                    <a:cubicBezTo>
                      <a:pt x="978" y="50"/>
                      <a:pt x="928" y="25"/>
                      <a:pt x="90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49"/>
              <p:cNvSpPr/>
              <p:nvPr/>
            </p:nvSpPr>
            <p:spPr>
              <a:xfrm>
                <a:off x="2774442" y="1849659"/>
                <a:ext cx="19834" cy="8938"/>
              </a:xfrm>
              <a:custGeom>
                <a:avLst/>
                <a:gdLst/>
                <a:ahLst/>
                <a:cxnLst/>
                <a:rect l="l" t="t" r="r" b="b"/>
                <a:pathLst>
                  <a:path w="1003" h="452" extrusionOk="0">
                    <a:moveTo>
                      <a:pt x="902" y="0"/>
                    </a:moveTo>
                    <a:lnTo>
                      <a:pt x="0" y="401"/>
                    </a:lnTo>
                    <a:cubicBezTo>
                      <a:pt x="50" y="401"/>
                      <a:pt x="75" y="426"/>
                      <a:pt x="125" y="451"/>
                    </a:cubicBezTo>
                    <a:lnTo>
                      <a:pt x="1003" y="75"/>
                    </a:lnTo>
                    <a:cubicBezTo>
                      <a:pt x="978" y="50"/>
                      <a:pt x="952" y="25"/>
                      <a:pt x="902"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49"/>
              <p:cNvSpPr/>
              <p:nvPr/>
            </p:nvSpPr>
            <p:spPr>
              <a:xfrm>
                <a:off x="2776914" y="1851142"/>
                <a:ext cx="19834" cy="8444"/>
              </a:xfrm>
              <a:custGeom>
                <a:avLst/>
                <a:gdLst/>
                <a:ahLst/>
                <a:cxnLst/>
                <a:rect l="l" t="t" r="r" b="b"/>
                <a:pathLst>
                  <a:path w="1003" h="427" extrusionOk="0">
                    <a:moveTo>
                      <a:pt x="878" y="0"/>
                    </a:moveTo>
                    <a:lnTo>
                      <a:pt x="0" y="376"/>
                    </a:lnTo>
                    <a:cubicBezTo>
                      <a:pt x="25" y="401"/>
                      <a:pt x="76" y="426"/>
                      <a:pt x="101" y="426"/>
                    </a:cubicBezTo>
                    <a:lnTo>
                      <a:pt x="1003" y="50"/>
                    </a:lnTo>
                    <a:cubicBezTo>
                      <a:pt x="953" y="25"/>
                      <a:pt x="928" y="25"/>
                      <a:pt x="878" y="0"/>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49"/>
              <p:cNvSpPr/>
              <p:nvPr/>
            </p:nvSpPr>
            <p:spPr>
              <a:xfrm>
                <a:off x="2778892" y="1852131"/>
                <a:ext cx="19854" cy="8938"/>
              </a:xfrm>
              <a:custGeom>
                <a:avLst/>
                <a:gdLst/>
                <a:ahLst/>
                <a:cxnLst/>
                <a:rect l="l" t="t" r="r" b="b"/>
                <a:pathLst>
                  <a:path w="1004" h="452" extrusionOk="0">
                    <a:moveTo>
                      <a:pt x="903" y="0"/>
                    </a:moveTo>
                    <a:lnTo>
                      <a:pt x="1" y="376"/>
                    </a:lnTo>
                    <a:cubicBezTo>
                      <a:pt x="26" y="401"/>
                      <a:pt x="76" y="427"/>
                      <a:pt x="101" y="452"/>
                    </a:cubicBezTo>
                    <a:lnTo>
                      <a:pt x="1003" y="76"/>
                    </a:lnTo>
                    <a:cubicBezTo>
                      <a:pt x="978" y="51"/>
                      <a:pt x="928" y="26"/>
                      <a:pt x="903"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49"/>
              <p:cNvSpPr/>
              <p:nvPr/>
            </p:nvSpPr>
            <p:spPr>
              <a:xfrm>
                <a:off x="2780869" y="1853614"/>
                <a:ext cx="19854" cy="8938"/>
              </a:xfrm>
              <a:custGeom>
                <a:avLst/>
                <a:gdLst/>
                <a:ahLst/>
                <a:cxnLst/>
                <a:rect l="l" t="t" r="r" b="b"/>
                <a:pathLst>
                  <a:path w="1004" h="452" extrusionOk="0">
                    <a:moveTo>
                      <a:pt x="903" y="1"/>
                    </a:moveTo>
                    <a:lnTo>
                      <a:pt x="1" y="377"/>
                    </a:lnTo>
                    <a:cubicBezTo>
                      <a:pt x="51" y="402"/>
                      <a:pt x="76" y="427"/>
                      <a:pt x="126" y="452"/>
                    </a:cubicBezTo>
                    <a:lnTo>
                      <a:pt x="1003" y="76"/>
                    </a:lnTo>
                    <a:cubicBezTo>
                      <a:pt x="978" y="51"/>
                      <a:pt x="953" y="26"/>
                      <a:pt x="903"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49"/>
              <p:cNvSpPr/>
              <p:nvPr/>
            </p:nvSpPr>
            <p:spPr>
              <a:xfrm>
                <a:off x="2783361" y="1855098"/>
                <a:ext cx="19340" cy="8938"/>
              </a:xfrm>
              <a:custGeom>
                <a:avLst/>
                <a:gdLst/>
                <a:ahLst/>
                <a:cxnLst/>
                <a:rect l="l" t="t" r="r" b="b"/>
                <a:pathLst>
                  <a:path w="978" h="452" extrusionOk="0">
                    <a:moveTo>
                      <a:pt x="877" y="1"/>
                    </a:moveTo>
                    <a:lnTo>
                      <a:pt x="0" y="377"/>
                    </a:lnTo>
                    <a:cubicBezTo>
                      <a:pt x="25" y="402"/>
                      <a:pt x="50" y="427"/>
                      <a:pt x="75" y="452"/>
                    </a:cubicBezTo>
                    <a:lnTo>
                      <a:pt x="978" y="76"/>
                    </a:lnTo>
                    <a:cubicBezTo>
                      <a:pt x="953" y="51"/>
                      <a:pt x="928" y="26"/>
                      <a:pt x="87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49"/>
              <p:cNvSpPr/>
              <p:nvPr/>
            </p:nvSpPr>
            <p:spPr>
              <a:xfrm>
                <a:off x="2719425" y="1852626"/>
                <a:ext cx="114003" cy="163084"/>
              </a:xfrm>
              <a:custGeom>
                <a:avLst/>
                <a:gdLst/>
                <a:ahLst/>
                <a:cxnLst/>
                <a:rect l="l" t="t" r="r" b="b"/>
                <a:pathLst>
                  <a:path w="5765" h="8247" extrusionOk="0">
                    <a:moveTo>
                      <a:pt x="226" y="1830"/>
                    </a:moveTo>
                    <a:cubicBezTo>
                      <a:pt x="0" y="3635"/>
                      <a:pt x="978" y="6016"/>
                      <a:pt x="2431" y="7143"/>
                    </a:cubicBezTo>
                    <a:lnTo>
                      <a:pt x="2431" y="7143"/>
                    </a:lnTo>
                    <a:cubicBezTo>
                      <a:pt x="3910" y="8246"/>
                      <a:pt x="5288" y="7695"/>
                      <a:pt x="5514" y="5865"/>
                    </a:cubicBezTo>
                    <a:lnTo>
                      <a:pt x="5514" y="5865"/>
                    </a:lnTo>
                    <a:cubicBezTo>
                      <a:pt x="5765" y="4061"/>
                      <a:pt x="4762" y="1680"/>
                      <a:pt x="3308" y="577"/>
                    </a:cubicBezTo>
                    <a:lnTo>
                      <a:pt x="3308" y="577"/>
                    </a:lnTo>
                    <a:cubicBezTo>
                      <a:pt x="2807" y="176"/>
                      <a:pt x="2306" y="1"/>
                      <a:pt x="1855" y="1"/>
                    </a:cubicBezTo>
                    <a:lnTo>
                      <a:pt x="1855" y="1"/>
                    </a:lnTo>
                    <a:cubicBezTo>
                      <a:pt x="1028" y="1"/>
                      <a:pt x="376" y="652"/>
                      <a:pt x="226" y="1830"/>
                    </a:cubicBezTo>
                    <a:close/>
                    <a:moveTo>
                      <a:pt x="2632" y="5640"/>
                    </a:moveTo>
                    <a:cubicBezTo>
                      <a:pt x="1855" y="5038"/>
                      <a:pt x="1303" y="3735"/>
                      <a:pt x="1429" y="2757"/>
                    </a:cubicBezTo>
                    <a:lnTo>
                      <a:pt x="1429" y="2757"/>
                    </a:lnTo>
                    <a:cubicBezTo>
                      <a:pt x="1579" y="1780"/>
                      <a:pt x="2306" y="1454"/>
                      <a:pt x="3108" y="2081"/>
                    </a:cubicBezTo>
                    <a:lnTo>
                      <a:pt x="3108" y="2081"/>
                    </a:lnTo>
                    <a:cubicBezTo>
                      <a:pt x="3910" y="2682"/>
                      <a:pt x="4436" y="3960"/>
                      <a:pt x="4311" y="4938"/>
                    </a:cubicBezTo>
                    <a:lnTo>
                      <a:pt x="4311" y="4938"/>
                    </a:lnTo>
                    <a:cubicBezTo>
                      <a:pt x="4236" y="5590"/>
                      <a:pt x="3885" y="5940"/>
                      <a:pt x="3434" y="5940"/>
                    </a:cubicBezTo>
                    <a:lnTo>
                      <a:pt x="3434" y="5940"/>
                    </a:lnTo>
                    <a:cubicBezTo>
                      <a:pt x="3183" y="5940"/>
                      <a:pt x="2907" y="5840"/>
                      <a:pt x="2632" y="564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49"/>
              <p:cNvSpPr/>
              <p:nvPr/>
            </p:nvSpPr>
            <p:spPr>
              <a:xfrm>
                <a:off x="2729828" y="1808506"/>
                <a:ext cx="24798" cy="9452"/>
              </a:xfrm>
              <a:custGeom>
                <a:avLst/>
                <a:gdLst/>
                <a:ahLst/>
                <a:cxnLst/>
                <a:rect l="l" t="t" r="r" b="b"/>
                <a:pathLst>
                  <a:path w="1254" h="478" extrusionOk="0">
                    <a:moveTo>
                      <a:pt x="1254" y="1"/>
                    </a:moveTo>
                    <a:lnTo>
                      <a:pt x="1254" y="1"/>
                    </a:lnTo>
                    <a:cubicBezTo>
                      <a:pt x="1128" y="26"/>
                      <a:pt x="1003" y="51"/>
                      <a:pt x="903" y="101"/>
                    </a:cubicBezTo>
                    <a:lnTo>
                      <a:pt x="0" y="477"/>
                    </a:lnTo>
                    <a:cubicBezTo>
                      <a:pt x="126" y="427"/>
                      <a:pt x="226" y="402"/>
                      <a:pt x="351" y="377"/>
                    </a:cubicBezTo>
                    <a:lnTo>
                      <a:pt x="125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49"/>
              <p:cNvSpPr/>
              <p:nvPr/>
            </p:nvSpPr>
            <p:spPr>
              <a:xfrm>
                <a:off x="2736769" y="1807517"/>
                <a:ext cx="24303" cy="8444"/>
              </a:xfrm>
              <a:custGeom>
                <a:avLst/>
                <a:gdLst/>
                <a:ahLst/>
                <a:cxnLst/>
                <a:rect l="l" t="t" r="r" b="b"/>
                <a:pathLst>
                  <a:path w="1229" h="427" extrusionOk="0">
                    <a:moveTo>
                      <a:pt x="1228" y="1"/>
                    </a:moveTo>
                    <a:cubicBezTo>
                      <a:pt x="1103" y="1"/>
                      <a:pt x="1003" y="26"/>
                      <a:pt x="903" y="51"/>
                    </a:cubicBezTo>
                    <a:lnTo>
                      <a:pt x="0" y="427"/>
                    </a:lnTo>
                    <a:cubicBezTo>
                      <a:pt x="101" y="402"/>
                      <a:pt x="226" y="377"/>
                      <a:pt x="326" y="377"/>
                    </a:cubicBezTo>
                    <a:lnTo>
                      <a:pt x="1228" y="1"/>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49"/>
              <p:cNvSpPr/>
              <p:nvPr/>
            </p:nvSpPr>
            <p:spPr>
              <a:xfrm>
                <a:off x="2743216" y="1807517"/>
                <a:ext cx="22820" cy="7455"/>
              </a:xfrm>
              <a:custGeom>
                <a:avLst/>
                <a:gdLst/>
                <a:ahLst/>
                <a:cxnLst/>
                <a:rect l="l" t="t" r="r" b="b"/>
                <a:pathLst>
                  <a:path w="1154" h="377" extrusionOk="0">
                    <a:moveTo>
                      <a:pt x="902" y="1"/>
                    </a:moveTo>
                    <a:lnTo>
                      <a:pt x="0" y="377"/>
                    </a:lnTo>
                    <a:lnTo>
                      <a:pt x="251" y="377"/>
                    </a:lnTo>
                    <a:lnTo>
                      <a:pt x="115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49"/>
              <p:cNvSpPr/>
              <p:nvPr/>
            </p:nvSpPr>
            <p:spPr>
              <a:xfrm>
                <a:off x="2748160" y="1807517"/>
                <a:ext cx="22326" cy="7950"/>
              </a:xfrm>
              <a:custGeom>
                <a:avLst/>
                <a:gdLst/>
                <a:ahLst/>
                <a:cxnLst/>
                <a:rect l="l" t="t" r="r" b="b"/>
                <a:pathLst>
                  <a:path w="1129" h="402" extrusionOk="0">
                    <a:moveTo>
                      <a:pt x="903" y="1"/>
                    </a:moveTo>
                    <a:lnTo>
                      <a:pt x="1" y="377"/>
                    </a:lnTo>
                    <a:cubicBezTo>
                      <a:pt x="76" y="377"/>
                      <a:pt x="151" y="377"/>
                      <a:pt x="226" y="402"/>
                    </a:cubicBezTo>
                    <a:lnTo>
                      <a:pt x="1129" y="26"/>
                    </a:lnTo>
                    <a:cubicBezTo>
                      <a:pt x="1028" y="1"/>
                      <a:pt x="978" y="1"/>
                      <a:pt x="903" y="1"/>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49"/>
              <p:cNvSpPr/>
              <p:nvPr/>
            </p:nvSpPr>
            <p:spPr>
              <a:xfrm>
                <a:off x="2752629" y="1808011"/>
                <a:ext cx="21337" cy="7950"/>
              </a:xfrm>
              <a:custGeom>
                <a:avLst/>
                <a:gdLst/>
                <a:ahLst/>
                <a:cxnLst/>
                <a:rect l="l" t="t" r="r" b="b"/>
                <a:pathLst>
                  <a:path w="1079" h="402" extrusionOk="0">
                    <a:moveTo>
                      <a:pt x="878" y="1"/>
                    </a:moveTo>
                    <a:lnTo>
                      <a:pt x="0" y="377"/>
                    </a:lnTo>
                    <a:cubicBezTo>
                      <a:pt x="50" y="377"/>
                      <a:pt x="126" y="377"/>
                      <a:pt x="201" y="402"/>
                    </a:cubicBezTo>
                    <a:lnTo>
                      <a:pt x="1078" y="26"/>
                    </a:lnTo>
                    <a:cubicBezTo>
                      <a:pt x="1028" y="1"/>
                      <a:pt x="953" y="1"/>
                      <a:pt x="878" y="1"/>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49"/>
              <p:cNvSpPr/>
              <p:nvPr/>
            </p:nvSpPr>
            <p:spPr>
              <a:xfrm>
                <a:off x="2756584" y="1808506"/>
                <a:ext cx="21337" cy="8464"/>
              </a:xfrm>
              <a:custGeom>
                <a:avLst/>
                <a:gdLst/>
                <a:ahLst/>
                <a:cxnLst/>
                <a:rect l="l" t="t" r="r" b="b"/>
                <a:pathLst>
                  <a:path w="1079" h="428" extrusionOk="0">
                    <a:moveTo>
                      <a:pt x="878" y="1"/>
                    </a:moveTo>
                    <a:lnTo>
                      <a:pt x="1" y="377"/>
                    </a:lnTo>
                    <a:cubicBezTo>
                      <a:pt x="51" y="377"/>
                      <a:pt x="126" y="402"/>
                      <a:pt x="176" y="427"/>
                    </a:cubicBezTo>
                    <a:lnTo>
                      <a:pt x="1079" y="51"/>
                    </a:lnTo>
                    <a:cubicBezTo>
                      <a:pt x="1003" y="26"/>
                      <a:pt x="953" y="1"/>
                      <a:pt x="878"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49"/>
              <p:cNvSpPr/>
              <p:nvPr/>
            </p:nvSpPr>
            <p:spPr>
              <a:xfrm>
                <a:off x="2760065" y="1809514"/>
                <a:ext cx="21317" cy="8444"/>
              </a:xfrm>
              <a:custGeom>
                <a:avLst/>
                <a:gdLst/>
                <a:ahLst/>
                <a:cxnLst/>
                <a:rect l="l" t="t" r="r" b="b"/>
                <a:pathLst>
                  <a:path w="1078" h="427" extrusionOk="0">
                    <a:moveTo>
                      <a:pt x="903" y="0"/>
                    </a:moveTo>
                    <a:lnTo>
                      <a:pt x="0" y="376"/>
                    </a:lnTo>
                    <a:cubicBezTo>
                      <a:pt x="75" y="376"/>
                      <a:pt x="126" y="401"/>
                      <a:pt x="176" y="426"/>
                    </a:cubicBezTo>
                    <a:lnTo>
                      <a:pt x="1078" y="50"/>
                    </a:lnTo>
                    <a:cubicBezTo>
                      <a:pt x="1028" y="25"/>
                      <a:pt x="953" y="0"/>
                      <a:pt x="903"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49"/>
              <p:cNvSpPr/>
              <p:nvPr/>
            </p:nvSpPr>
            <p:spPr>
              <a:xfrm>
                <a:off x="2763526" y="1810503"/>
                <a:ext cx="21337" cy="8444"/>
              </a:xfrm>
              <a:custGeom>
                <a:avLst/>
                <a:gdLst/>
                <a:ahLst/>
                <a:cxnLst/>
                <a:rect l="l" t="t" r="r" b="b"/>
                <a:pathLst>
                  <a:path w="1079" h="427" extrusionOk="0">
                    <a:moveTo>
                      <a:pt x="903" y="0"/>
                    </a:moveTo>
                    <a:lnTo>
                      <a:pt x="1" y="376"/>
                    </a:lnTo>
                    <a:cubicBezTo>
                      <a:pt x="76" y="401"/>
                      <a:pt x="126" y="401"/>
                      <a:pt x="176" y="426"/>
                    </a:cubicBezTo>
                    <a:lnTo>
                      <a:pt x="1078" y="50"/>
                    </a:lnTo>
                    <a:cubicBezTo>
                      <a:pt x="1028" y="25"/>
                      <a:pt x="953" y="25"/>
                      <a:pt x="903" y="0"/>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49"/>
              <p:cNvSpPr/>
              <p:nvPr/>
            </p:nvSpPr>
            <p:spPr>
              <a:xfrm>
                <a:off x="2767006" y="1811492"/>
                <a:ext cx="21317" cy="8938"/>
              </a:xfrm>
              <a:custGeom>
                <a:avLst/>
                <a:gdLst/>
                <a:ahLst/>
                <a:cxnLst/>
                <a:rect l="l" t="t" r="r" b="b"/>
                <a:pathLst>
                  <a:path w="1078" h="452" extrusionOk="0">
                    <a:moveTo>
                      <a:pt x="902" y="0"/>
                    </a:moveTo>
                    <a:lnTo>
                      <a:pt x="0" y="376"/>
                    </a:lnTo>
                    <a:cubicBezTo>
                      <a:pt x="50" y="401"/>
                      <a:pt x="125" y="426"/>
                      <a:pt x="176" y="451"/>
                    </a:cubicBezTo>
                    <a:lnTo>
                      <a:pt x="1078" y="76"/>
                    </a:lnTo>
                    <a:cubicBezTo>
                      <a:pt x="1028" y="50"/>
                      <a:pt x="953" y="25"/>
                      <a:pt x="902"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49"/>
              <p:cNvSpPr/>
              <p:nvPr/>
            </p:nvSpPr>
            <p:spPr>
              <a:xfrm>
                <a:off x="2770467" y="1812975"/>
                <a:ext cx="20843" cy="8938"/>
              </a:xfrm>
              <a:custGeom>
                <a:avLst/>
                <a:gdLst/>
                <a:ahLst/>
                <a:cxnLst/>
                <a:rect l="l" t="t" r="r" b="b"/>
                <a:pathLst>
                  <a:path w="1054" h="452" extrusionOk="0">
                    <a:moveTo>
                      <a:pt x="903" y="1"/>
                    </a:moveTo>
                    <a:lnTo>
                      <a:pt x="1" y="376"/>
                    </a:lnTo>
                    <a:cubicBezTo>
                      <a:pt x="51" y="402"/>
                      <a:pt x="101" y="427"/>
                      <a:pt x="176" y="452"/>
                    </a:cubicBezTo>
                    <a:lnTo>
                      <a:pt x="1053" y="76"/>
                    </a:lnTo>
                    <a:cubicBezTo>
                      <a:pt x="1003" y="51"/>
                      <a:pt x="953" y="26"/>
                      <a:pt x="903"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49"/>
              <p:cNvSpPr/>
              <p:nvPr/>
            </p:nvSpPr>
            <p:spPr>
              <a:xfrm>
                <a:off x="2773948" y="1814458"/>
                <a:ext cx="20823" cy="9433"/>
              </a:xfrm>
              <a:custGeom>
                <a:avLst/>
                <a:gdLst/>
                <a:ahLst/>
                <a:cxnLst/>
                <a:rect l="l" t="t" r="r" b="b"/>
                <a:pathLst>
                  <a:path w="1053" h="477" extrusionOk="0">
                    <a:moveTo>
                      <a:pt x="877" y="1"/>
                    </a:moveTo>
                    <a:lnTo>
                      <a:pt x="0" y="377"/>
                    </a:lnTo>
                    <a:cubicBezTo>
                      <a:pt x="50" y="402"/>
                      <a:pt x="100" y="452"/>
                      <a:pt x="150" y="477"/>
                    </a:cubicBezTo>
                    <a:lnTo>
                      <a:pt x="1053" y="101"/>
                    </a:lnTo>
                    <a:cubicBezTo>
                      <a:pt x="1003" y="76"/>
                      <a:pt x="952" y="26"/>
                      <a:pt x="877"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49"/>
              <p:cNvSpPr/>
              <p:nvPr/>
            </p:nvSpPr>
            <p:spPr>
              <a:xfrm>
                <a:off x="2776914" y="1816436"/>
                <a:ext cx="20843" cy="9452"/>
              </a:xfrm>
              <a:custGeom>
                <a:avLst/>
                <a:gdLst/>
                <a:ahLst/>
                <a:cxnLst/>
                <a:rect l="l" t="t" r="r" b="b"/>
                <a:pathLst>
                  <a:path w="1054" h="478" extrusionOk="0">
                    <a:moveTo>
                      <a:pt x="903" y="1"/>
                    </a:moveTo>
                    <a:lnTo>
                      <a:pt x="0" y="377"/>
                    </a:lnTo>
                    <a:cubicBezTo>
                      <a:pt x="51" y="402"/>
                      <a:pt x="101" y="427"/>
                      <a:pt x="176" y="477"/>
                    </a:cubicBezTo>
                    <a:lnTo>
                      <a:pt x="1053" y="101"/>
                    </a:lnTo>
                    <a:cubicBezTo>
                      <a:pt x="1003" y="51"/>
                      <a:pt x="953" y="26"/>
                      <a:pt x="903"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49"/>
              <p:cNvSpPr/>
              <p:nvPr/>
            </p:nvSpPr>
            <p:spPr>
              <a:xfrm>
                <a:off x="2780375" y="1818433"/>
                <a:ext cx="20843" cy="9433"/>
              </a:xfrm>
              <a:custGeom>
                <a:avLst/>
                <a:gdLst/>
                <a:ahLst/>
                <a:cxnLst/>
                <a:rect l="l" t="t" r="r" b="b"/>
                <a:pathLst>
                  <a:path w="1054" h="477" extrusionOk="0">
                    <a:moveTo>
                      <a:pt x="878" y="0"/>
                    </a:moveTo>
                    <a:lnTo>
                      <a:pt x="1" y="376"/>
                    </a:lnTo>
                    <a:cubicBezTo>
                      <a:pt x="51" y="401"/>
                      <a:pt x="101" y="426"/>
                      <a:pt x="151" y="476"/>
                    </a:cubicBezTo>
                    <a:lnTo>
                      <a:pt x="1053" y="100"/>
                    </a:lnTo>
                    <a:cubicBezTo>
                      <a:pt x="1003" y="50"/>
                      <a:pt x="953" y="25"/>
                      <a:pt x="878"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49"/>
              <p:cNvSpPr/>
              <p:nvPr/>
            </p:nvSpPr>
            <p:spPr>
              <a:xfrm>
                <a:off x="2783361" y="1820411"/>
                <a:ext cx="20823" cy="9433"/>
              </a:xfrm>
              <a:custGeom>
                <a:avLst/>
                <a:gdLst/>
                <a:ahLst/>
                <a:cxnLst/>
                <a:rect l="l" t="t" r="r" b="b"/>
                <a:pathLst>
                  <a:path w="1053" h="477" extrusionOk="0">
                    <a:moveTo>
                      <a:pt x="902" y="0"/>
                    </a:moveTo>
                    <a:lnTo>
                      <a:pt x="0" y="376"/>
                    </a:lnTo>
                    <a:cubicBezTo>
                      <a:pt x="50" y="401"/>
                      <a:pt x="100" y="452"/>
                      <a:pt x="176" y="477"/>
                    </a:cubicBezTo>
                    <a:lnTo>
                      <a:pt x="1053" y="101"/>
                    </a:lnTo>
                    <a:cubicBezTo>
                      <a:pt x="1003" y="76"/>
                      <a:pt x="953" y="26"/>
                      <a:pt x="902"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49"/>
              <p:cNvSpPr/>
              <p:nvPr/>
            </p:nvSpPr>
            <p:spPr>
              <a:xfrm>
                <a:off x="2786822" y="1822388"/>
                <a:ext cx="19854" cy="9433"/>
              </a:xfrm>
              <a:custGeom>
                <a:avLst/>
                <a:gdLst/>
                <a:ahLst/>
                <a:cxnLst/>
                <a:rect l="l" t="t" r="r" b="b"/>
                <a:pathLst>
                  <a:path w="1004" h="477" extrusionOk="0">
                    <a:moveTo>
                      <a:pt x="878" y="1"/>
                    </a:moveTo>
                    <a:lnTo>
                      <a:pt x="1" y="377"/>
                    </a:lnTo>
                    <a:cubicBezTo>
                      <a:pt x="26" y="402"/>
                      <a:pt x="76" y="452"/>
                      <a:pt x="126" y="477"/>
                    </a:cubicBezTo>
                    <a:lnTo>
                      <a:pt x="1003" y="101"/>
                    </a:lnTo>
                    <a:cubicBezTo>
                      <a:pt x="978" y="76"/>
                      <a:pt x="928" y="26"/>
                      <a:pt x="878"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49"/>
              <p:cNvSpPr/>
              <p:nvPr/>
            </p:nvSpPr>
            <p:spPr>
              <a:xfrm>
                <a:off x="2784844" y="1856601"/>
                <a:ext cx="18351" cy="7950"/>
              </a:xfrm>
              <a:custGeom>
                <a:avLst/>
                <a:gdLst/>
                <a:ahLst/>
                <a:cxnLst/>
                <a:rect l="l" t="t" r="r" b="b"/>
                <a:pathLst>
                  <a:path w="928" h="402" extrusionOk="0">
                    <a:moveTo>
                      <a:pt x="903" y="0"/>
                    </a:moveTo>
                    <a:lnTo>
                      <a:pt x="0" y="376"/>
                    </a:lnTo>
                    <a:cubicBezTo>
                      <a:pt x="0" y="376"/>
                      <a:pt x="25" y="376"/>
                      <a:pt x="25" y="401"/>
                    </a:cubicBezTo>
                    <a:lnTo>
                      <a:pt x="928"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49"/>
              <p:cNvSpPr/>
              <p:nvPr/>
            </p:nvSpPr>
            <p:spPr>
              <a:xfrm>
                <a:off x="2785339" y="1856601"/>
                <a:ext cx="19834" cy="9433"/>
              </a:xfrm>
              <a:custGeom>
                <a:avLst/>
                <a:gdLst/>
                <a:ahLst/>
                <a:cxnLst/>
                <a:rect l="l" t="t" r="r" b="b"/>
                <a:pathLst>
                  <a:path w="1003" h="477" extrusionOk="0">
                    <a:moveTo>
                      <a:pt x="903" y="0"/>
                    </a:moveTo>
                    <a:lnTo>
                      <a:pt x="0" y="401"/>
                    </a:lnTo>
                    <a:cubicBezTo>
                      <a:pt x="51" y="426"/>
                      <a:pt x="76" y="451"/>
                      <a:pt x="101" y="476"/>
                    </a:cubicBezTo>
                    <a:lnTo>
                      <a:pt x="1003" y="100"/>
                    </a:lnTo>
                    <a:cubicBezTo>
                      <a:pt x="978" y="75"/>
                      <a:pt x="928" y="50"/>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49"/>
              <p:cNvSpPr/>
              <p:nvPr/>
            </p:nvSpPr>
            <p:spPr>
              <a:xfrm>
                <a:off x="2787316" y="1858578"/>
                <a:ext cx="20348" cy="9433"/>
              </a:xfrm>
              <a:custGeom>
                <a:avLst/>
                <a:gdLst/>
                <a:ahLst/>
                <a:cxnLst/>
                <a:rect l="l" t="t" r="r" b="b"/>
                <a:pathLst>
                  <a:path w="1029" h="477" extrusionOk="0">
                    <a:moveTo>
                      <a:pt x="903" y="0"/>
                    </a:moveTo>
                    <a:lnTo>
                      <a:pt x="1" y="376"/>
                    </a:lnTo>
                    <a:cubicBezTo>
                      <a:pt x="51" y="401"/>
                      <a:pt x="76" y="451"/>
                      <a:pt x="126" y="476"/>
                    </a:cubicBezTo>
                    <a:lnTo>
                      <a:pt x="1028" y="101"/>
                    </a:lnTo>
                    <a:cubicBezTo>
                      <a:pt x="978" y="75"/>
                      <a:pt x="953" y="25"/>
                      <a:pt x="903" y="0"/>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49"/>
              <p:cNvSpPr/>
              <p:nvPr/>
            </p:nvSpPr>
            <p:spPr>
              <a:xfrm>
                <a:off x="2789808" y="1860556"/>
                <a:ext cx="19834" cy="9433"/>
              </a:xfrm>
              <a:custGeom>
                <a:avLst/>
                <a:gdLst/>
                <a:ahLst/>
                <a:cxnLst/>
                <a:rect l="l" t="t" r="r" b="b"/>
                <a:pathLst>
                  <a:path w="1003" h="477" extrusionOk="0">
                    <a:moveTo>
                      <a:pt x="902" y="1"/>
                    </a:moveTo>
                    <a:lnTo>
                      <a:pt x="0" y="376"/>
                    </a:lnTo>
                    <a:cubicBezTo>
                      <a:pt x="25" y="402"/>
                      <a:pt x="75" y="452"/>
                      <a:pt x="100" y="477"/>
                    </a:cubicBezTo>
                    <a:lnTo>
                      <a:pt x="1003" y="101"/>
                    </a:lnTo>
                    <a:cubicBezTo>
                      <a:pt x="977" y="76"/>
                      <a:pt x="927" y="26"/>
                      <a:pt x="902"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49"/>
              <p:cNvSpPr/>
              <p:nvPr/>
            </p:nvSpPr>
            <p:spPr>
              <a:xfrm>
                <a:off x="2791786" y="1862533"/>
                <a:ext cx="20329" cy="9947"/>
              </a:xfrm>
              <a:custGeom>
                <a:avLst/>
                <a:gdLst/>
                <a:ahLst/>
                <a:cxnLst/>
                <a:rect l="l" t="t" r="r" b="b"/>
                <a:pathLst>
                  <a:path w="1028" h="503" extrusionOk="0">
                    <a:moveTo>
                      <a:pt x="903" y="1"/>
                    </a:moveTo>
                    <a:lnTo>
                      <a:pt x="0" y="377"/>
                    </a:lnTo>
                    <a:cubicBezTo>
                      <a:pt x="50" y="427"/>
                      <a:pt x="75" y="452"/>
                      <a:pt x="126" y="502"/>
                    </a:cubicBezTo>
                    <a:lnTo>
                      <a:pt x="1028" y="101"/>
                    </a:lnTo>
                    <a:cubicBezTo>
                      <a:pt x="978" y="76"/>
                      <a:pt x="953" y="26"/>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49"/>
              <p:cNvSpPr/>
              <p:nvPr/>
            </p:nvSpPr>
            <p:spPr>
              <a:xfrm>
                <a:off x="2794257" y="1864531"/>
                <a:ext cx="19854" cy="9927"/>
              </a:xfrm>
              <a:custGeom>
                <a:avLst/>
                <a:gdLst/>
                <a:ahLst/>
                <a:cxnLst/>
                <a:rect l="l" t="t" r="r" b="b"/>
                <a:pathLst>
                  <a:path w="1004" h="502" extrusionOk="0">
                    <a:moveTo>
                      <a:pt x="903" y="0"/>
                    </a:moveTo>
                    <a:lnTo>
                      <a:pt x="1" y="401"/>
                    </a:lnTo>
                    <a:cubicBezTo>
                      <a:pt x="26" y="426"/>
                      <a:pt x="76" y="476"/>
                      <a:pt x="101" y="501"/>
                    </a:cubicBezTo>
                    <a:lnTo>
                      <a:pt x="1003" y="125"/>
                    </a:lnTo>
                    <a:cubicBezTo>
                      <a:pt x="978" y="100"/>
                      <a:pt x="928" y="50"/>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49"/>
              <p:cNvSpPr/>
              <p:nvPr/>
            </p:nvSpPr>
            <p:spPr>
              <a:xfrm>
                <a:off x="2796235" y="1867003"/>
                <a:ext cx="20348" cy="9927"/>
              </a:xfrm>
              <a:custGeom>
                <a:avLst/>
                <a:gdLst/>
                <a:ahLst/>
                <a:cxnLst/>
                <a:rect l="l" t="t" r="r" b="b"/>
                <a:pathLst>
                  <a:path w="1029" h="502" extrusionOk="0">
                    <a:moveTo>
                      <a:pt x="903" y="0"/>
                    </a:moveTo>
                    <a:lnTo>
                      <a:pt x="1" y="376"/>
                    </a:lnTo>
                    <a:cubicBezTo>
                      <a:pt x="51" y="426"/>
                      <a:pt x="76" y="477"/>
                      <a:pt x="126" y="502"/>
                    </a:cubicBezTo>
                    <a:lnTo>
                      <a:pt x="1028" y="126"/>
                    </a:lnTo>
                    <a:cubicBezTo>
                      <a:pt x="978" y="101"/>
                      <a:pt x="953" y="50"/>
                      <a:pt x="903" y="0"/>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49"/>
              <p:cNvSpPr/>
              <p:nvPr/>
            </p:nvSpPr>
            <p:spPr>
              <a:xfrm>
                <a:off x="2798727" y="1869475"/>
                <a:ext cx="19834" cy="10421"/>
              </a:xfrm>
              <a:custGeom>
                <a:avLst/>
                <a:gdLst/>
                <a:ahLst/>
                <a:cxnLst/>
                <a:rect l="l" t="t" r="r" b="b"/>
                <a:pathLst>
                  <a:path w="1003" h="527" extrusionOk="0">
                    <a:moveTo>
                      <a:pt x="902" y="1"/>
                    </a:moveTo>
                    <a:lnTo>
                      <a:pt x="0" y="377"/>
                    </a:lnTo>
                    <a:cubicBezTo>
                      <a:pt x="25" y="427"/>
                      <a:pt x="75" y="477"/>
                      <a:pt x="100" y="527"/>
                    </a:cubicBezTo>
                    <a:lnTo>
                      <a:pt x="1003" y="151"/>
                    </a:lnTo>
                    <a:cubicBezTo>
                      <a:pt x="978" y="101"/>
                      <a:pt x="927" y="51"/>
                      <a:pt x="90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49"/>
              <p:cNvSpPr/>
              <p:nvPr/>
            </p:nvSpPr>
            <p:spPr>
              <a:xfrm>
                <a:off x="2800704" y="1872461"/>
                <a:ext cx="19834" cy="9927"/>
              </a:xfrm>
              <a:custGeom>
                <a:avLst/>
                <a:gdLst/>
                <a:ahLst/>
                <a:cxnLst/>
                <a:rect l="l" t="t" r="r" b="b"/>
                <a:pathLst>
                  <a:path w="1003" h="502" extrusionOk="0">
                    <a:moveTo>
                      <a:pt x="903" y="0"/>
                    </a:moveTo>
                    <a:lnTo>
                      <a:pt x="0" y="376"/>
                    </a:lnTo>
                    <a:cubicBezTo>
                      <a:pt x="51" y="401"/>
                      <a:pt x="76" y="451"/>
                      <a:pt x="126" y="501"/>
                    </a:cubicBezTo>
                    <a:lnTo>
                      <a:pt x="1003" y="125"/>
                    </a:lnTo>
                    <a:cubicBezTo>
                      <a:pt x="978" y="75"/>
                      <a:pt x="953" y="25"/>
                      <a:pt x="903" y="0"/>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49"/>
              <p:cNvSpPr/>
              <p:nvPr/>
            </p:nvSpPr>
            <p:spPr>
              <a:xfrm>
                <a:off x="2803176" y="1874933"/>
                <a:ext cx="19360" cy="10421"/>
              </a:xfrm>
              <a:custGeom>
                <a:avLst/>
                <a:gdLst/>
                <a:ahLst/>
                <a:cxnLst/>
                <a:rect l="l" t="t" r="r" b="b"/>
                <a:pathLst>
                  <a:path w="979" h="527" extrusionOk="0">
                    <a:moveTo>
                      <a:pt x="878" y="0"/>
                    </a:moveTo>
                    <a:lnTo>
                      <a:pt x="1" y="376"/>
                    </a:lnTo>
                    <a:cubicBezTo>
                      <a:pt x="26" y="426"/>
                      <a:pt x="51" y="477"/>
                      <a:pt x="101" y="527"/>
                    </a:cubicBezTo>
                    <a:lnTo>
                      <a:pt x="978" y="151"/>
                    </a:lnTo>
                    <a:cubicBezTo>
                      <a:pt x="953" y="101"/>
                      <a:pt x="928" y="50"/>
                      <a:pt x="878"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49"/>
              <p:cNvSpPr/>
              <p:nvPr/>
            </p:nvSpPr>
            <p:spPr>
              <a:xfrm>
                <a:off x="2805154" y="1877899"/>
                <a:ext cx="19360" cy="9927"/>
              </a:xfrm>
              <a:custGeom>
                <a:avLst/>
                <a:gdLst/>
                <a:ahLst/>
                <a:cxnLst/>
                <a:rect l="l" t="t" r="r" b="b"/>
                <a:pathLst>
                  <a:path w="979" h="502" extrusionOk="0">
                    <a:moveTo>
                      <a:pt x="878" y="1"/>
                    </a:moveTo>
                    <a:lnTo>
                      <a:pt x="1" y="377"/>
                    </a:lnTo>
                    <a:cubicBezTo>
                      <a:pt x="26" y="402"/>
                      <a:pt x="51" y="452"/>
                      <a:pt x="76" y="502"/>
                    </a:cubicBezTo>
                    <a:lnTo>
                      <a:pt x="978" y="126"/>
                    </a:lnTo>
                    <a:cubicBezTo>
                      <a:pt x="953" y="76"/>
                      <a:pt x="928" y="26"/>
                      <a:pt x="878"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49"/>
              <p:cNvSpPr/>
              <p:nvPr/>
            </p:nvSpPr>
            <p:spPr>
              <a:xfrm>
                <a:off x="2806657" y="1880391"/>
                <a:ext cx="19834" cy="10421"/>
              </a:xfrm>
              <a:custGeom>
                <a:avLst/>
                <a:gdLst/>
                <a:ahLst/>
                <a:cxnLst/>
                <a:rect l="l" t="t" r="r" b="b"/>
                <a:pathLst>
                  <a:path w="1003" h="527" extrusionOk="0">
                    <a:moveTo>
                      <a:pt x="902" y="0"/>
                    </a:moveTo>
                    <a:lnTo>
                      <a:pt x="0" y="376"/>
                    </a:lnTo>
                    <a:cubicBezTo>
                      <a:pt x="50" y="426"/>
                      <a:pt x="75" y="476"/>
                      <a:pt x="100" y="526"/>
                    </a:cubicBezTo>
                    <a:lnTo>
                      <a:pt x="1003" y="150"/>
                    </a:lnTo>
                    <a:cubicBezTo>
                      <a:pt x="978" y="100"/>
                      <a:pt x="953" y="50"/>
                      <a:pt x="902"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49"/>
              <p:cNvSpPr/>
              <p:nvPr/>
            </p:nvSpPr>
            <p:spPr>
              <a:xfrm>
                <a:off x="2808635" y="1883357"/>
                <a:ext cx="19834" cy="10421"/>
              </a:xfrm>
              <a:custGeom>
                <a:avLst/>
                <a:gdLst/>
                <a:ahLst/>
                <a:cxnLst/>
                <a:rect l="l" t="t" r="r" b="b"/>
                <a:pathLst>
                  <a:path w="1003" h="527" extrusionOk="0">
                    <a:moveTo>
                      <a:pt x="903" y="0"/>
                    </a:moveTo>
                    <a:lnTo>
                      <a:pt x="0" y="376"/>
                    </a:lnTo>
                    <a:cubicBezTo>
                      <a:pt x="25" y="426"/>
                      <a:pt x="76" y="477"/>
                      <a:pt x="101" y="527"/>
                    </a:cubicBezTo>
                    <a:lnTo>
                      <a:pt x="1003" y="151"/>
                    </a:lnTo>
                    <a:cubicBezTo>
                      <a:pt x="953" y="101"/>
                      <a:pt x="928" y="51"/>
                      <a:pt x="903" y="0"/>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49"/>
              <p:cNvSpPr/>
              <p:nvPr/>
            </p:nvSpPr>
            <p:spPr>
              <a:xfrm>
                <a:off x="2810612" y="1886324"/>
                <a:ext cx="19854" cy="10936"/>
              </a:xfrm>
              <a:custGeom>
                <a:avLst/>
                <a:gdLst/>
                <a:ahLst/>
                <a:cxnLst/>
                <a:rect l="l" t="t" r="r" b="b"/>
                <a:pathLst>
                  <a:path w="1004" h="553" extrusionOk="0">
                    <a:moveTo>
                      <a:pt x="903" y="1"/>
                    </a:moveTo>
                    <a:lnTo>
                      <a:pt x="1" y="377"/>
                    </a:lnTo>
                    <a:cubicBezTo>
                      <a:pt x="26" y="427"/>
                      <a:pt x="76" y="502"/>
                      <a:pt x="101" y="552"/>
                    </a:cubicBezTo>
                    <a:lnTo>
                      <a:pt x="1003" y="176"/>
                    </a:lnTo>
                    <a:cubicBezTo>
                      <a:pt x="978" y="126"/>
                      <a:pt x="928" y="51"/>
                      <a:pt x="90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49"/>
              <p:cNvSpPr/>
              <p:nvPr/>
            </p:nvSpPr>
            <p:spPr>
              <a:xfrm>
                <a:off x="2812590" y="1889804"/>
                <a:ext cx="20843" cy="12893"/>
              </a:xfrm>
              <a:custGeom>
                <a:avLst/>
                <a:gdLst/>
                <a:ahLst/>
                <a:cxnLst/>
                <a:rect l="l" t="t" r="r" b="b"/>
                <a:pathLst>
                  <a:path w="1054" h="652" extrusionOk="0">
                    <a:moveTo>
                      <a:pt x="903" y="0"/>
                    </a:moveTo>
                    <a:lnTo>
                      <a:pt x="1" y="376"/>
                    </a:lnTo>
                    <a:cubicBezTo>
                      <a:pt x="51" y="476"/>
                      <a:pt x="101" y="577"/>
                      <a:pt x="151" y="652"/>
                    </a:cubicBezTo>
                    <a:lnTo>
                      <a:pt x="1054" y="276"/>
                    </a:lnTo>
                    <a:cubicBezTo>
                      <a:pt x="1003" y="176"/>
                      <a:pt x="953" y="100"/>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49"/>
              <p:cNvSpPr/>
              <p:nvPr/>
            </p:nvSpPr>
            <p:spPr>
              <a:xfrm>
                <a:off x="2815576" y="1895243"/>
                <a:ext cx="21317" cy="14891"/>
              </a:xfrm>
              <a:custGeom>
                <a:avLst/>
                <a:gdLst/>
                <a:ahLst/>
                <a:cxnLst/>
                <a:rect l="l" t="t" r="r" b="b"/>
                <a:pathLst>
                  <a:path w="1078" h="753" extrusionOk="0">
                    <a:moveTo>
                      <a:pt x="903" y="1"/>
                    </a:moveTo>
                    <a:lnTo>
                      <a:pt x="0" y="377"/>
                    </a:lnTo>
                    <a:cubicBezTo>
                      <a:pt x="50" y="502"/>
                      <a:pt x="126" y="628"/>
                      <a:pt x="176" y="753"/>
                    </a:cubicBezTo>
                    <a:lnTo>
                      <a:pt x="1078" y="377"/>
                    </a:lnTo>
                    <a:cubicBezTo>
                      <a:pt x="1003" y="252"/>
                      <a:pt x="953" y="126"/>
                      <a:pt x="903"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49"/>
              <p:cNvSpPr/>
              <p:nvPr/>
            </p:nvSpPr>
            <p:spPr>
              <a:xfrm>
                <a:off x="2819037" y="1902678"/>
                <a:ext cx="19854" cy="12913"/>
              </a:xfrm>
              <a:custGeom>
                <a:avLst/>
                <a:gdLst/>
                <a:ahLst/>
                <a:cxnLst/>
                <a:rect l="l" t="t" r="r" b="b"/>
                <a:pathLst>
                  <a:path w="1004" h="653" extrusionOk="0">
                    <a:moveTo>
                      <a:pt x="878" y="1"/>
                    </a:moveTo>
                    <a:lnTo>
                      <a:pt x="1" y="377"/>
                    </a:lnTo>
                    <a:cubicBezTo>
                      <a:pt x="26" y="452"/>
                      <a:pt x="76" y="552"/>
                      <a:pt x="101" y="653"/>
                    </a:cubicBezTo>
                    <a:lnTo>
                      <a:pt x="1003" y="277"/>
                    </a:lnTo>
                    <a:cubicBezTo>
                      <a:pt x="953" y="176"/>
                      <a:pt x="928" y="76"/>
                      <a:pt x="878" y="1"/>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49"/>
              <p:cNvSpPr/>
              <p:nvPr/>
            </p:nvSpPr>
            <p:spPr>
              <a:xfrm>
                <a:off x="2821014" y="1908137"/>
                <a:ext cx="18865" cy="10916"/>
              </a:xfrm>
              <a:custGeom>
                <a:avLst/>
                <a:gdLst/>
                <a:ahLst/>
                <a:cxnLst/>
                <a:rect l="l" t="t" r="r" b="b"/>
                <a:pathLst>
                  <a:path w="954" h="552" extrusionOk="0">
                    <a:moveTo>
                      <a:pt x="903" y="1"/>
                    </a:moveTo>
                    <a:lnTo>
                      <a:pt x="1" y="377"/>
                    </a:lnTo>
                    <a:cubicBezTo>
                      <a:pt x="26" y="427"/>
                      <a:pt x="51" y="502"/>
                      <a:pt x="76" y="552"/>
                    </a:cubicBezTo>
                    <a:lnTo>
                      <a:pt x="953" y="176"/>
                    </a:lnTo>
                    <a:cubicBezTo>
                      <a:pt x="953" y="101"/>
                      <a:pt x="928" y="51"/>
                      <a:pt x="90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49"/>
              <p:cNvSpPr/>
              <p:nvPr/>
            </p:nvSpPr>
            <p:spPr>
              <a:xfrm>
                <a:off x="2822517" y="1911617"/>
                <a:ext cx="18846" cy="10421"/>
              </a:xfrm>
              <a:custGeom>
                <a:avLst/>
                <a:gdLst/>
                <a:ahLst/>
                <a:cxnLst/>
                <a:rect l="l" t="t" r="r" b="b"/>
                <a:pathLst>
                  <a:path w="953" h="527" extrusionOk="0">
                    <a:moveTo>
                      <a:pt x="877" y="0"/>
                    </a:moveTo>
                    <a:lnTo>
                      <a:pt x="0" y="376"/>
                    </a:lnTo>
                    <a:cubicBezTo>
                      <a:pt x="0" y="426"/>
                      <a:pt x="25" y="476"/>
                      <a:pt x="50" y="526"/>
                    </a:cubicBezTo>
                    <a:lnTo>
                      <a:pt x="953" y="150"/>
                    </a:lnTo>
                    <a:cubicBezTo>
                      <a:pt x="928" y="100"/>
                      <a:pt x="902" y="50"/>
                      <a:pt x="877" y="0"/>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49"/>
              <p:cNvSpPr/>
              <p:nvPr/>
            </p:nvSpPr>
            <p:spPr>
              <a:xfrm>
                <a:off x="2823506" y="1914583"/>
                <a:ext cx="18351" cy="10421"/>
              </a:xfrm>
              <a:custGeom>
                <a:avLst/>
                <a:gdLst/>
                <a:ahLst/>
                <a:cxnLst/>
                <a:rect l="l" t="t" r="r" b="b"/>
                <a:pathLst>
                  <a:path w="928" h="527" extrusionOk="0">
                    <a:moveTo>
                      <a:pt x="903" y="0"/>
                    </a:moveTo>
                    <a:lnTo>
                      <a:pt x="0" y="376"/>
                    </a:lnTo>
                    <a:cubicBezTo>
                      <a:pt x="0" y="426"/>
                      <a:pt x="25" y="477"/>
                      <a:pt x="50" y="527"/>
                    </a:cubicBezTo>
                    <a:lnTo>
                      <a:pt x="928" y="151"/>
                    </a:lnTo>
                    <a:cubicBezTo>
                      <a:pt x="928" y="101"/>
                      <a:pt x="903" y="51"/>
                      <a:pt x="90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49"/>
              <p:cNvSpPr/>
              <p:nvPr/>
            </p:nvSpPr>
            <p:spPr>
              <a:xfrm>
                <a:off x="2824495" y="1917550"/>
                <a:ext cx="18351" cy="10441"/>
              </a:xfrm>
              <a:custGeom>
                <a:avLst/>
                <a:gdLst/>
                <a:ahLst/>
                <a:cxnLst/>
                <a:rect l="l" t="t" r="r" b="b"/>
                <a:pathLst>
                  <a:path w="928" h="528" extrusionOk="0">
                    <a:moveTo>
                      <a:pt x="878" y="1"/>
                    </a:moveTo>
                    <a:lnTo>
                      <a:pt x="0" y="377"/>
                    </a:lnTo>
                    <a:cubicBezTo>
                      <a:pt x="0" y="427"/>
                      <a:pt x="26" y="477"/>
                      <a:pt x="26" y="527"/>
                    </a:cubicBezTo>
                    <a:lnTo>
                      <a:pt x="928" y="151"/>
                    </a:lnTo>
                    <a:cubicBezTo>
                      <a:pt x="928" y="101"/>
                      <a:pt x="903" y="51"/>
                      <a:pt x="878"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49"/>
              <p:cNvSpPr/>
              <p:nvPr/>
            </p:nvSpPr>
            <p:spPr>
              <a:xfrm>
                <a:off x="2824989" y="1920536"/>
                <a:ext cx="18846" cy="10421"/>
              </a:xfrm>
              <a:custGeom>
                <a:avLst/>
                <a:gdLst/>
                <a:ahLst/>
                <a:cxnLst/>
                <a:rect l="l" t="t" r="r" b="b"/>
                <a:pathLst>
                  <a:path w="953" h="527" extrusionOk="0">
                    <a:moveTo>
                      <a:pt x="903" y="0"/>
                    </a:moveTo>
                    <a:lnTo>
                      <a:pt x="1" y="376"/>
                    </a:lnTo>
                    <a:cubicBezTo>
                      <a:pt x="26" y="426"/>
                      <a:pt x="26" y="476"/>
                      <a:pt x="51" y="526"/>
                    </a:cubicBezTo>
                    <a:lnTo>
                      <a:pt x="953" y="151"/>
                    </a:lnTo>
                    <a:cubicBezTo>
                      <a:pt x="928" y="100"/>
                      <a:pt x="928" y="50"/>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49"/>
              <p:cNvSpPr/>
              <p:nvPr/>
            </p:nvSpPr>
            <p:spPr>
              <a:xfrm>
                <a:off x="2825978" y="1923502"/>
                <a:ext cx="18351" cy="10421"/>
              </a:xfrm>
              <a:custGeom>
                <a:avLst/>
                <a:gdLst/>
                <a:ahLst/>
                <a:cxnLst/>
                <a:rect l="l" t="t" r="r" b="b"/>
                <a:pathLst>
                  <a:path w="928" h="527" extrusionOk="0">
                    <a:moveTo>
                      <a:pt x="903" y="1"/>
                    </a:moveTo>
                    <a:lnTo>
                      <a:pt x="1" y="376"/>
                    </a:lnTo>
                    <a:cubicBezTo>
                      <a:pt x="1" y="427"/>
                      <a:pt x="26" y="477"/>
                      <a:pt x="26" y="527"/>
                    </a:cubicBezTo>
                    <a:lnTo>
                      <a:pt x="928" y="151"/>
                    </a:lnTo>
                    <a:cubicBezTo>
                      <a:pt x="903" y="101"/>
                      <a:pt x="903" y="51"/>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49"/>
              <p:cNvSpPr/>
              <p:nvPr/>
            </p:nvSpPr>
            <p:spPr>
              <a:xfrm>
                <a:off x="2826472" y="1926469"/>
                <a:ext cx="18351" cy="10441"/>
              </a:xfrm>
              <a:custGeom>
                <a:avLst/>
                <a:gdLst/>
                <a:ahLst/>
                <a:cxnLst/>
                <a:rect l="l" t="t" r="r" b="b"/>
                <a:pathLst>
                  <a:path w="928" h="528" extrusionOk="0">
                    <a:moveTo>
                      <a:pt x="903" y="1"/>
                    </a:moveTo>
                    <a:lnTo>
                      <a:pt x="1" y="377"/>
                    </a:lnTo>
                    <a:cubicBezTo>
                      <a:pt x="26" y="427"/>
                      <a:pt x="26" y="477"/>
                      <a:pt x="26" y="527"/>
                    </a:cubicBezTo>
                    <a:lnTo>
                      <a:pt x="928" y="151"/>
                    </a:lnTo>
                    <a:cubicBezTo>
                      <a:pt x="928" y="101"/>
                      <a:pt x="903" y="51"/>
                      <a:pt x="90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49"/>
              <p:cNvSpPr/>
              <p:nvPr/>
            </p:nvSpPr>
            <p:spPr>
              <a:xfrm>
                <a:off x="2826967" y="1929455"/>
                <a:ext cx="18371" cy="10421"/>
              </a:xfrm>
              <a:custGeom>
                <a:avLst/>
                <a:gdLst/>
                <a:ahLst/>
                <a:cxnLst/>
                <a:rect l="l" t="t" r="r" b="b"/>
                <a:pathLst>
                  <a:path w="929" h="527" extrusionOk="0">
                    <a:moveTo>
                      <a:pt x="903" y="0"/>
                    </a:moveTo>
                    <a:lnTo>
                      <a:pt x="1" y="376"/>
                    </a:lnTo>
                    <a:cubicBezTo>
                      <a:pt x="26" y="426"/>
                      <a:pt x="26" y="476"/>
                      <a:pt x="26" y="527"/>
                    </a:cubicBezTo>
                    <a:lnTo>
                      <a:pt x="928" y="151"/>
                    </a:lnTo>
                    <a:cubicBezTo>
                      <a:pt x="928" y="101"/>
                      <a:pt x="928" y="50"/>
                      <a:pt x="903" y="0"/>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49"/>
              <p:cNvSpPr/>
              <p:nvPr/>
            </p:nvSpPr>
            <p:spPr>
              <a:xfrm>
                <a:off x="2827461" y="1932421"/>
                <a:ext cx="18371" cy="10421"/>
              </a:xfrm>
              <a:custGeom>
                <a:avLst/>
                <a:gdLst/>
                <a:ahLst/>
                <a:cxnLst/>
                <a:rect l="l" t="t" r="r" b="b"/>
                <a:pathLst>
                  <a:path w="929" h="527" extrusionOk="0">
                    <a:moveTo>
                      <a:pt x="903" y="1"/>
                    </a:moveTo>
                    <a:lnTo>
                      <a:pt x="1" y="377"/>
                    </a:lnTo>
                    <a:cubicBezTo>
                      <a:pt x="26" y="427"/>
                      <a:pt x="26" y="477"/>
                      <a:pt x="26" y="527"/>
                    </a:cubicBezTo>
                    <a:lnTo>
                      <a:pt x="928" y="151"/>
                    </a:lnTo>
                    <a:cubicBezTo>
                      <a:pt x="928" y="101"/>
                      <a:pt x="928" y="51"/>
                      <a:pt x="903"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49"/>
              <p:cNvSpPr/>
              <p:nvPr/>
            </p:nvSpPr>
            <p:spPr>
              <a:xfrm>
                <a:off x="2827956" y="1935408"/>
                <a:ext cx="18371" cy="10421"/>
              </a:xfrm>
              <a:custGeom>
                <a:avLst/>
                <a:gdLst/>
                <a:ahLst/>
                <a:cxnLst/>
                <a:rect l="l" t="t" r="r" b="b"/>
                <a:pathLst>
                  <a:path w="929" h="527" extrusionOk="0">
                    <a:moveTo>
                      <a:pt x="903" y="0"/>
                    </a:moveTo>
                    <a:lnTo>
                      <a:pt x="1" y="376"/>
                    </a:lnTo>
                    <a:cubicBezTo>
                      <a:pt x="26" y="426"/>
                      <a:pt x="26" y="476"/>
                      <a:pt x="26" y="526"/>
                    </a:cubicBezTo>
                    <a:lnTo>
                      <a:pt x="928" y="150"/>
                    </a:lnTo>
                    <a:cubicBezTo>
                      <a:pt x="928" y="100"/>
                      <a:pt x="928" y="50"/>
                      <a:pt x="9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49"/>
              <p:cNvSpPr/>
              <p:nvPr/>
            </p:nvSpPr>
            <p:spPr>
              <a:xfrm>
                <a:off x="2828450" y="1938374"/>
                <a:ext cx="18371" cy="10916"/>
              </a:xfrm>
              <a:custGeom>
                <a:avLst/>
                <a:gdLst/>
                <a:ahLst/>
                <a:cxnLst/>
                <a:rect l="l" t="t" r="r" b="b"/>
                <a:pathLst>
                  <a:path w="929" h="552" extrusionOk="0">
                    <a:moveTo>
                      <a:pt x="903" y="0"/>
                    </a:moveTo>
                    <a:lnTo>
                      <a:pt x="1" y="376"/>
                    </a:lnTo>
                    <a:cubicBezTo>
                      <a:pt x="26" y="426"/>
                      <a:pt x="26" y="477"/>
                      <a:pt x="26" y="552"/>
                    </a:cubicBezTo>
                    <a:lnTo>
                      <a:pt x="928" y="151"/>
                    </a:lnTo>
                    <a:cubicBezTo>
                      <a:pt x="928" y="101"/>
                      <a:pt x="903" y="51"/>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49"/>
              <p:cNvSpPr/>
              <p:nvPr/>
            </p:nvSpPr>
            <p:spPr>
              <a:xfrm>
                <a:off x="2828964" y="1941340"/>
                <a:ext cx="17857" cy="10936"/>
              </a:xfrm>
              <a:custGeom>
                <a:avLst/>
                <a:gdLst/>
                <a:ahLst/>
                <a:cxnLst/>
                <a:rect l="l" t="t" r="r" b="b"/>
                <a:pathLst>
                  <a:path w="903" h="553" extrusionOk="0">
                    <a:moveTo>
                      <a:pt x="902" y="1"/>
                    </a:moveTo>
                    <a:lnTo>
                      <a:pt x="0" y="402"/>
                    </a:lnTo>
                    <a:cubicBezTo>
                      <a:pt x="0" y="452"/>
                      <a:pt x="0" y="502"/>
                      <a:pt x="0" y="552"/>
                    </a:cubicBezTo>
                    <a:lnTo>
                      <a:pt x="902" y="176"/>
                    </a:lnTo>
                    <a:cubicBezTo>
                      <a:pt x="902" y="126"/>
                      <a:pt x="902" y="51"/>
                      <a:pt x="902"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49"/>
              <p:cNvSpPr/>
              <p:nvPr/>
            </p:nvSpPr>
            <p:spPr>
              <a:xfrm>
                <a:off x="2828964" y="1944821"/>
                <a:ext cx="17857" cy="10421"/>
              </a:xfrm>
              <a:custGeom>
                <a:avLst/>
                <a:gdLst/>
                <a:ahLst/>
                <a:cxnLst/>
                <a:rect l="l" t="t" r="r" b="b"/>
                <a:pathLst>
                  <a:path w="903" h="527" extrusionOk="0">
                    <a:moveTo>
                      <a:pt x="902" y="0"/>
                    </a:moveTo>
                    <a:lnTo>
                      <a:pt x="0" y="376"/>
                    </a:lnTo>
                    <a:cubicBezTo>
                      <a:pt x="0" y="426"/>
                      <a:pt x="25" y="476"/>
                      <a:pt x="25" y="527"/>
                    </a:cubicBezTo>
                    <a:lnTo>
                      <a:pt x="902" y="126"/>
                    </a:lnTo>
                    <a:cubicBezTo>
                      <a:pt x="902" y="100"/>
                      <a:pt x="902" y="50"/>
                      <a:pt x="902"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49"/>
              <p:cNvSpPr/>
              <p:nvPr/>
            </p:nvSpPr>
            <p:spPr>
              <a:xfrm>
                <a:off x="2829459" y="1947293"/>
                <a:ext cx="17857" cy="10421"/>
              </a:xfrm>
              <a:custGeom>
                <a:avLst/>
                <a:gdLst/>
                <a:ahLst/>
                <a:cxnLst/>
                <a:rect l="l" t="t" r="r" b="b"/>
                <a:pathLst>
                  <a:path w="903" h="527" extrusionOk="0">
                    <a:moveTo>
                      <a:pt x="877" y="1"/>
                    </a:moveTo>
                    <a:lnTo>
                      <a:pt x="0" y="402"/>
                    </a:lnTo>
                    <a:cubicBezTo>
                      <a:pt x="0" y="427"/>
                      <a:pt x="0" y="477"/>
                      <a:pt x="0" y="527"/>
                    </a:cubicBezTo>
                    <a:lnTo>
                      <a:pt x="902" y="151"/>
                    </a:lnTo>
                    <a:cubicBezTo>
                      <a:pt x="902" y="101"/>
                      <a:pt x="877" y="51"/>
                      <a:pt x="87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49"/>
              <p:cNvSpPr/>
              <p:nvPr/>
            </p:nvSpPr>
            <p:spPr>
              <a:xfrm>
                <a:off x="2829459" y="1950259"/>
                <a:ext cx="17857" cy="10441"/>
              </a:xfrm>
              <a:custGeom>
                <a:avLst/>
                <a:gdLst/>
                <a:ahLst/>
                <a:cxnLst/>
                <a:rect l="l" t="t" r="r" b="b"/>
                <a:pathLst>
                  <a:path w="903" h="528" extrusionOk="0">
                    <a:moveTo>
                      <a:pt x="902" y="1"/>
                    </a:moveTo>
                    <a:lnTo>
                      <a:pt x="0" y="377"/>
                    </a:lnTo>
                    <a:cubicBezTo>
                      <a:pt x="0" y="427"/>
                      <a:pt x="0" y="477"/>
                      <a:pt x="0" y="527"/>
                    </a:cubicBezTo>
                    <a:lnTo>
                      <a:pt x="877" y="151"/>
                    </a:lnTo>
                    <a:cubicBezTo>
                      <a:pt x="877" y="101"/>
                      <a:pt x="877" y="51"/>
                      <a:pt x="902"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49"/>
              <p:cNvSpPr/>
              <p:nvPr/>
            </p:nvSpPr>
            <p:spPr>
              <a:xfrm>
                <a:off x="2828964" y="1953245"/>
                <a:ext cx="17857" cy="10421"/>
              </a:xfrm>
              <a:custGeom>
                <a:avLst/>
                <a:gdLst/>
                <a:ahLst/>
                <a:cxnLst/>
                <a:rect l="l" t="t" r="r" b="b"/>
                <a:pathLst>
                  <a:path w="903" h="527" extrusionOk="0">
                    <a:moveTo>
                      <a:pt x="902" y="0"/>
                    </a:moveTo>
                    <a:lnTo>
                      <a:pt x="25" y="376"/>
                    </a:lnTo>
                    <a:cubicBezTo>
                      <a:pt x="25" y="426"/>
                      <a:pt x="0" y="476"/>
                      <a:pt x="0" y="527"/>
                    </a:cubicBezTo>
                    <a:lnTo>
                      <a:pt x="902" y="151"/>
                    </a:lnTo>
                    <a:cubicBezTo>
                      <a:pt x="902" y="101"/>
                      <a:pt x="902" y="50"/>
                      <a:pt x="90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49"/>
              <p:cNvSpPr/>
              <p:nvPr/>
            </p:nvSpPr>
            <p:spPr>
              <a:xfrm>
                <a:off x="2828964" y="1956212"/>
                <a:ext cx="17857" cy="9927"/>
              </a:xfrm>
              <a:custGeom>
                <a:avLst/>
                <a:gdLst/>
                <a:ahLst/>
                <a:cxnLst/>
                <a:rect l="l" t="t" r="r" b="b"/>
                <a:pathLst>
                  <a:path w="903" h="502" extrusionOk="0">
                    <a:moveTo>
                      <a:pt x="902" y="1"/>
                    </a:moveTo>
                    <a:lnTo>
                      <a:pt x="0" y="377"/>
                    </a:lnTo>
                    <a:cubicBezTo>
                      <a:pt x="0" y="402"/>
                      <a:pt x="0" y="452"/>
                      <a:pt x="0" y="502"/>
                    </a:cubicBezTo>
                    <a:lnTo>
                      <a:pt x="902" y="126"/>
                    </a:lnTo>
                    <a:cubicBezTo>
                      <a:pt x="902" y="76"/>
                      <a:pt x="902" y="26"/>
                      <a:pt x="902"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49"/>
              <p:cNvSpPr/>
              <p:nvPr/>
            </p:nvSpPr>
            <p:spPr>
              <a:xfrm>
                <a:off x="2828450" y="1958684"/>
                <a:ext cx="18371" cy="10441"/>
              </a:xfrm>
              <a:custGeom>
                <a:avLst/>
                <a:gdLst/>
                <a:ahLst/>
                <a:cxnLst/>
                <a:rect l="l" t="t" r="r" b="b"/>
                <a:pathLst>
                  <a:path w="929" h="528" extrusionOk="0">
                    <a:moveTo>
                      <a:pt x="928" y="1"/>
                    </a:moveTo>
                    <a:lnTo>
                      <a:pt x="26" y="377"/>
                    </a:lnTo>
                    <a:cubicBezTo>
                      <a:pt x="26" y="427"/>
                      <a:pt x="1" y="477"/>
                      <a:pt x="1" y="502"/>
                    </a:cubicBezTo>
                    <a:cubicBezTo>
                      <a:pt x="1" y="502"/>
                      <a:pt x="1" y="527"/>
                      <a:pt x="1" y="527"/>
                    </a:cubicBezTo>
                    <a:lnTo>
                      <a:pt x="903" y="151"/>
                    </a:lnTo>
                    <a:cubicBezTo>
                      <a:pt x="903" y="126"/>
                      <a:pt x="903" y="126"/>
                      <a:pt x="903" y="126"/>
                    </a:cubicBezTo>
                    <a:cubicBezTo>
                      <a:pt x="903" y="101"/>
                      <a:pt x="928" y="51"/>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49"/>
              <p:cNvSpPr/>
              <p:nvPr/>
            </p:nvSpPr>
            <p:spPr>
              <a:xfrm>
                <a:off x="2827956" y="1961670"/>
                <a:ext cx="18371" cy="9927"/>
              </a:xfrm>
              <a:custGeom>
                <a:avLst/>
                <a:gdLst/>
                <a:ahLst/>
                <a:cxnLst/>
                <a:rect l="l" t="t" r="r" b="b"/>
                <a:pathLst>
                  <a:path w="929" h="502" extrusionOk="0">
                    <a:moveTo>
                      <a:pt x="928" y="0"/>
                    </a:moveTo>
                    <a:lnTo>
                      <a:pt x="26" y="376"/>
                    </a:lnTo>
                    <a:cubicBezTo>
                      <a:pt x="26" y="426"/>
                      <a:pt x="26" y="451"/>
                      <a:pt x="1" y="502"/>
                    </a:cubicBezTo>
                    <a:lnTo>
                      <a:pt x="903" y="126"/>
                    </a:lnTo>
                    <a:cubicBezTo>
                      <a:pt x="928" y="76"/>
                      <a:pt x="928" y="25"/>
                      <a:pt x="92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49"/>
              <p:cNvSpPr/>
              <p:nvPr/>
            </p:nvSpPr>
            <p:spPr>
              <a:xfrm>
                <a:off x="2827461" y="1964142"/>
                <a:ext cx="18371" cy="9927"/>
              </a:xfrm>
              <a:custGeom>
                <a:avLst/>
                <a:gdLst/>
                <a:ahLst/>
                <a:cxnLst/>
                <a:rect l="l" t="t" r="r" b="b"/>
                <a:pathLst>
                  <a:path w="929" h="502" extrusionOk="0">
                    <a:moveTo>
                      <a:pt x="928" y="1"/>
                    </a:moveTo>
                    <a:lnTo>
                      <a:pt x="26" y="377"/>
                    </a:lnTo>
                    <a:cubicBezTo>
                      <a:pt x="26" y="427"/>
                      <a:pt x="26" y="477"/>
                      <a:pt x="1" y="502"/>
                    </a:cubicBezTo>
                    <a:lnTo>
                      <a:pt x="903" y="126"/>
                    </a:lnTo>
                    <a:cubicBezTo>
                      <a:pt x="928" y="101"/>
                      <a:pt x="928" y="51"/>
                      <a:pt x="928"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49"/>
              <p:cNvSpPr/>
              <p:nvPr/>
            </p:nvSpPr>
            <p:spPr>
              <a:xfrm>
                <a:off x="2826967" y="1966614"/>
                <a:ext cx="18371" cy="10441"/>
              </a:xfrm>
              <a:custGeom>
                <a:avLst/>
                <a:gdLst/>
                <a:ahLst/>
                <a:cxnLst/>
                <a:rect l="l" t="t" r="r" b="b"/>
                <a:pathLst>
                  <a:path w="929" h="528" extrusionOk="0">
                    <a:moveTo>
                      <a:pt x="928" y="1"/>
                    </a:moveTo>
                    <a:lnTo>
                      <a:pt x="26" y="377"/>
                    </a:lnTo>
                    <a:cubicBezTo>
                      <a:pt x="26" y="427"/>
                      <a:pt x="26" y="477"/>
                      <a:pt x="1" y="527"/>
                    </a:cubicBezTo>
                    <a:lnTo>
                      <a:pt x="903" y="151"/>
                    </a:lnTo>
                    <a:cubicBezTo>
                      <a:pt x="903" y="101"/>
                      <a:pt x="928" y="51"/>
                      <a:pt x="928"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49"/>
              <p:cNvSpPr/>
              <p:nvPr/>
            </p:nvSpPr>
            <p:spPr>
              <a:xfrm>
                <a:off x="2826472" y="1969600"/>
                <a:ext cx="18351" cy="9927"/>
              </a:xfrm>
              <a:custGeom>
                <a:avLst/>
                <a:gdLst/>
                <a:ahLst/>
                <a:cxnLst/>
                <a:rect l="l" t="t" r="r" b="b"/>
                <a:pathLst>
                  <a:path w="928" h="502" extrusionOk="0">
                    <a:moveTo>
                      <a:pt x="928" y="0"/>
                    </a:moveTo>
                    <a:lnTo>
                      <a:pt x="26" y="376"/>
                    </a:lnTo>
                    <a:cubicBezTo>
                      <a:pt x="26" y="426"/>
                      <a:pt x="1" y="451"/>
                      <a:pt x="1" y="502"/>
                    </a:cubicBezTo>
                    <a:lnTo>
                      <a:pt x="878" y="126"/>
                    </a:lnTo>
                    <a:cubicBezTo>
                      <a:pt x="903" y="76"/>
                      <a:pt x="903" y="50"/>
                      <a:pt x="928"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49"/>
              <p:cNvSpPr/>
              <p:nvPr/>
            </p:nvSpPr>
            <p:spPr>
              <a:xfrm>
                <a:off x="2825484" y="1972072"/>
                <a:ext cx="18351" cy="10421"/>
              </a:xfrm>
              <a:custGeom>
                <a:avLst/>
                <a:gdLst/>
                <a:ahLst/>
                <a:cxnLst/>
                <a:rect l="l" t="t" r="r" b="b"/>
                <a:pathLst>
                  <a:path w="928" h="527" extrusionOk="0">
                    <a:moveTo>
                      <a:pt x="928" y="1"/>
                    </a:moveTo>
                    <a:lnTo>
                      <a:pt x="51" y="377"/>
                    </a:lnTo>
                    <a:cubicBezTo>
                      <a:pt x="26" y="427"/>
                      <a:pt x="1" y="477"/>
                      <a:pt x="1" y="527"/>
                    </a:cubicBezTo>
                    <a:lnTo>
                      <a:pt x="903" y="151"/>
                    </a:lnTo>
                    <a:cubicBezTo>
                      <a:pt x="903" y="101"/>
                      <a:pt x="928" y="51"/>
                      <a:pt x="928"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49"/>
              <p:cNvSpPr/>
              <p:nvPr/>
            </p:nvSpPr>
            <p:spPr>
              <a:xfrm>
                <a:off x="2824000" y="1975058"/>
                <a:ext cx="19340" cy="9927"/>
              </a:xfrm>
              <a:custGeom>
                <a:avLst/>
                <a:gdLst/>
                <a:ahLst/>
                <a:cxnLst/>
                <a:rect l="l" t="t" r="r" b="b"/>
                <a:pathLst>
                  <a:path w="978" h="502" extrusionOk="0">
                    <a:moveTo>
                      <a:pt x="978" y="0"/>
                    </a:moveTo>
                    <a:lnTo>
                      <a:pt x="76" y="376"/>
                    </a:lnTo>
                    <a:cubicBezTo>
                      <a:pt x="51" y="426"/>
                      <a:pt x="25" y="451"/>
                      <a:pt x="0" y="501"/>
                    </a:cubicBezTo>
                    <a:lnTo>
                      <a:pt x="903" y="125"/>
                    </a:lnTo>
                    <a:cubicBezTo>
                      <a:pt x="928" y="75"/>
                      <a:pt x="953" y="50"/>
                      <a:pt x="978"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49"/>
              <p:cNvSpPr/>
              <p:nvPr/>
            </p:nvSpPr>
            <p:spPr>
              <a:xfrm>
                <a:off x="2823012" y="1977530"/>
                <a:ext cx="18846" cy="10421"/>
              </a:xfrm>
              <a:custGeom>
                <a:avLst/>
                <a:gdLst/>
                <a:ahLst/>
                <a:cxnLst/>
                <a:rect l="l" t="t" r="r" b="b"/>
                <a:pathLst>
                  <a:path w="953" h="527" extrusionOk="0">
                    <a:moveTo>
                      <a:pt x="953" y="0"/>
                    </a:moveTo>
                    <a:lnTo>
                      <a:pt x="50" y="376"/>
                    </a:lnTo>
                    <a:cubicBezTo>
                      <a:pt x="50" y="426"/>
                      <a:pt x="25" y="477"/>
                      <a:pt x="0" y="527"/>
                    </a:cubicBezTo>
                    <a:lnTo>
                      <a:pt x="877" y="151"/>
                    </a:lnTo>
                    <a:cubicBezTo>
                      <a:pt x="903" y="101"/>
                      <a:pt x="928" y="50"/>
                      <a:pt x="95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49"/>
              <p:cNvSpPr/>
              <p:nvPr/>
            </p:nvSpPr>
            <p:spPr>
              <a:xfrm>
                <a:off x="2821014" y="1980497"/>
                <a:ext cx="19360" cy="10441"/>
              </a:xfrm>
              <a:custGeom>
                <a:avLst/>
                <a:gdLst/>
                <a:ahLst/>
                <a:cxnLst/>
                <a:rect l="l" t="t" r="r" b="b"/>
                <a:pathLst>
                  <a:path w="979" h="528" extrusionOk="0">
                    <a:moveTo>
                      <a:pt x="978" y="1"/>
                    </a:moveTo>
                    <a:lnTo>
                      <a:pt x="101" y="377"/>
                    </a:lnTo>
                    <a:cubicBezTo>
                      <a:pt x="76" y="427"/>
                      <a:pt x="26" y="477"/>
                      <a:pt x="1" y="527"/>
                    </a:cubicBezTo>
                    <a:lnTo>
                      <a:pt x="903" y="151"/>
                    </a:lnTo>
                    <a:cubicBezTo>
                      <a:pt x="928" y="101"/>
                      <a:pt x="953" y="51"/>
                      <a:pt x="978"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49"/>
              <p:cNvSpPr/>
              <p:nvPr/>
            </p:nvSpPr>
            <p:spPr>
              <a:xfrm>
                <a:off x="2818542" y="1983483"/>
                <a:ext cx="20348" cy="10916"/>
              </a:xfrm>
              <a:custGeom>
                <a:avLst/>
                <a:gdLst/>
                <a:ahLst/>
                <a:cxnLst/>
                <a:rect l="l" t="t" r="r" b="b"/>
                <a:pathLst>
                  <a:path w="1029" h="552" extrusionOk="0">
                    <a:moveTo>
                      <a:pt x="1028" y="0"/>
                    </a:moveTo>
                    <a:lnTo>
                      <a:pt x="126" y="376"/>
                    </a:lnTo>
                    <a:cubicBezTo>
                      <a:pt x="76" y="451"/>
                      <a:pt x="51" y="501"/>
                      <a:pt x="1" y="551"/>
                    </a:cubicBezTo>
                    <a:lnTo>
                      <a:pt x="903" y="176"/>
                    </a:lnTo>
                    <a:cubicBezTo>
                      <a:pt x="928" y="125"/>
                      <a:pt x="978" y="75"/>
                      <a:pt x="1028" y="0"/>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49"/>
              <p:cNvSpPr/>
              <p:nvPr/>
            </p:nvSpPr>
            <p:spPr>
              <a:xfrm>
                <a:off x="2807646" y="1986944"/>
                <a:ext cx="28753" cy="15879"/>
              </a:xfrm>
              <a:custGeom>
                <a:avLst/>
                <a:gdLst/>
                <a:ahLst/>
                <a:cxnLst/>
                <a:rect l="l" t="t" r="r" b="b"/>
                <a:pathLst>
                  <a:path w="1454" h="803" extrusionOk="0">
                    <a:moveTo>
                      <a:pt x="1454" y="1"/>
                    </a:moveTo>
                    <a:lnTo>
                      <a:pt x="552" y="376"/>
                    </a:lnTo>
                    <a:cubicBezTo>
                      <a:pt x="399" y="551"/>
                      <a:pt x="245" y="688"/>
                      <a:pt x="76" y="770"/>
                    </a:cubicBezTo>
                    <a:lnTo>
                      <a:pt x="76" y="770"/>
                    </a:lnTo>
                    <a:lnTo>
                      <a:pt x="878" y="427"/>
                    </a:lnTo>
                    <a:cubicBezTo>
                      <a:pt x="1103" y="351"/>
                      <a:pt x="1279" y="201"/>
                      <a:pt x="1454" y="1"/>
                    </a:cubicBezTo>
                    <a:close/>
                    <a:moveTo>
                      <a:pt x="76" y="770"/>
                    </a:moveTo>
                    <a:lnTo>
                      <a:pt x="0" y="803"/>
                    </a:lnTo>
                    <a:cubicBezTo>
                      <a:pt x="26" y="793"/>
                      <a:pt x="51" y="782"/>
                      <a:pt x="76" y="770"/>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49"/>
              <p:cNvSpPr/>
              <p:nvPr/>
            </p:nvSpPr>
            <p:spPr>
              <a:xfrm>
                <a:off x="2789294" y="1824366"/>
                <a:ext cx="18371" cy="7950"/>
              </a:xfrm>
              <a:custGeom>
                <a:avLst/>
                <a:gdLst/>
                <a:ahLst/>
                <a:cxnLst/>
                <a:rect l="l" t="t" r="r" b="b"/>
                <a:pathLst>
                  <a:path w="929" h="402" extrusionOk="0">
                    <a:moveTo>
                      <a:pt x="878" y="1"/>
                    </a:moveTo>
                    <a:lnTo>
                      <a:pt x="1" y="377"/>
                    </a:lnTo>
                    <a:cubicBezTo>
                      <a:pt x="1" y="377"/>
                      <a:pt x="26" y="402"/>
                      <a:pt x="26" y="402"/>
                    </a:cubicBezTo>
                    <a:lnTo>
                      <a:pt x="928" y="26"/>
                    </a:lnTo>
                    <a:cubicBezTo>
                      <a:pt x="903" y="26"/>
                      <a:pt x="903" y="1"/>
                      <a:pt x="878"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49"/>
              <p:cNvSpPr/>
              <p:nvPr/>
            </p:nvSpPr>
            <p:spPr>
              <a:xfrm>
                <a:off x="2789808" y="1824880"/>
                <a:ext cx="21317" cy="10421"/>
              </a:xfrm>
              <a:custGeom>
                <a:avLst/>
                <a:gdLst/>
                <a:ahLst/>
                <a:cxnLst/>
                <a:rect l="l" t="t" r="r" b="b"/>
                <a:pathLst>
                  <a:path w="1078" h="527" extrusionOk="0">
                    <a:moveTo>
                      <a:pt x="902" y="0"/>
                    </a:moveTo>
                    <a:lnTo>
                      <a:pt x="0" y="376"/>
                    </a:lnTo>
                    <a:cubicBezTo>
                      <a:pt x="50" y="426"/>
                      <a:pt x="125" y="476"/>
                      <a:pt x="175" y="526"/>
                    </a:cubicBezTo>
                    <a:lnTo>
                      <a:pt x="1078" y="125"/>
                    </a:lnTo>
                    <a:cubicBezTo>
                      <a:pt x="1003" y="100"/>
                      <a:pt x="952" y="50"/>
                      <a:pt x="902"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49"/>
              <p:cNvSpPr/>
              <p:nvPr/>
            </p:nvSpPr>
            <p:spPr>
              <a:xfrm>
                <a:off x="2793269" y="1827352"/>
                <a:ext cx="20843" cy="10421"/>
              </a:xfrm>
              <a:custGeom>
                <a:avLst/>
                <a:gdLst/>
                <a:ahLst/>
                <a:cxnLst/>
                <a:rect l="l" t="t" r="r" b="b"/>
                <a:pathLst>
                  <a:path w="1054" h="527" extrusionOk="0">
                    <a:moveTo>
                      <a:pt x="903" y="0"/>
                    </a:moveTo>
                    <a:lnTo>
                      <a:pt x="0" y="401"/>
                    </a:lnTo>
                    <a:cubicBezTo>
                      <a:pt x="51" y="426"/>
                      <a:pt x="101" y="477"/>
                      <a:pt x="151" y="527"/>
                    </a:cubicBezTo>
                    <a:lnTo>
                      <a:pt x="1053" y="151"/>
                    </a:lnTo>
                    <a:cubicBezTo>
                      <a:pt x="1003" y="101"/>
                      <a:pt x="953" y="50"/>
                      <a:pt x="90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49"/>
              <p:cNvSpPr/>
              <p:nvPr/>
            </p:nvSpPr>
            <p:spPr>
              <a:xfrm>
                <a:off x="2796235" y="1830318"/>
                <a:ext cx="21337" cy="10441"/>
              </a:xfrm>
              <a:custGeom>
                <a:avLst/>
                <a:gdLst/>
                <a:ahLst/>
                <a:cxnLst/>
                <a:rect l="l" t="t" r="r" b="b"/>
                <a:pathLst>
                  <a:path w="1079" h="528" extrusionOk="0">
                    <a:moveTo>
                      <a:pt x="903" y="1"/>
                    </a:moveTo>
                    <a:lnTo>
                      <a:pt x="1" y="377"/>
                    </a:lnTo>
                    <a:cubicBezTo>
                      <a:pt x="76" y="427"/>
                      <a:pt x="126" y="477"/>
                      <a:pt x="176" y="527"/>
                    </a:cubicBezTo>
                    <a:lnTo>
                      <a:pt x="1079" y="151"/>
                    </a:lnTo>
                    <a:cubicBezTo>
                      <a:pt x="1028" y="101"/>
                      <a:pt x="953" y="51"/>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49"/>
              <p:cNvSpPr/>
              <p:nvPr/>
            </p:nvSpPr>
            <p:spPr>
              <a:xfrm>
                <a:off x="2799716" y="1833304"/>
                <a:ext cx="21317" cy="10916"/>
              </a:xfrm>
              <a:custGeom>
                <a:avLst/>
                <a:gdLst/>
                <a:ahLst/>
                <a:cxnLst/>
                <a:rect l="l" t="t" r="r" b="b"/>
                <a:pathLst>
                  <a:path w="1078" h="552" extrusionOk="0">
                    <a:moveTo>
                      <a:pt x="903" y="0"/>
                    </a:moveTo>
                    <a:lnTo>
                      <a:pt x="0" y="376"/>
                    </a:lnTo>
                    <a:cubicBezTo>
                      <a:pt x="50" y="451"/>
                      <a:pt x="126" y="501"/>
                      <a:pt x="176" y="551"/>
                    </a:cubicBezTo>
                    <a:lnTo>
                      <a:pt x="1078" y="176"/>
                    </a:lnTo>
                    <a:cubicBezTo>
                      <a:pt x="1003" y="125"/>
                      <a:pt x="953" y="75"/>
                      <a:pt x="903" y="0"/>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49"/>
              <p:cNvSpPr/>
              <p:nvPr/>
            </p:nvSpPr>
            <p:spPr>
              <a:xfrm>
                <a:off x="2803176" y="1836765"/>
                <a:ext cx="20843" cy="10916"/>
              </a:xfrm>
              <a:custGeom>
                <a:avLst/>
                <a:gdLst/>
                <a:ahLst/>
                <a:cxnLst/>
                <a:rect l="l" t="t" r="r" b="b"/>
                <a:pathLst>
                  <a:path w="1054" h="552" extrusionOk="0">
                    <a:moveTo>
                      <a:pt x="903" y="1"/>
                    </a:moveTo>
                    <a:lnTo>
                      <a:pt x="1" y="376"/>
                    </a:lnTo>
                    <a:cubicBezTo>
                      <a:pt x="51" y="427"/>
                      <a:pt x="101" y="502"/>
                      <a:pt x="176" y="552"/>
                    </a:cubicBezTo>
                    <a:lnTo>
                      <a:pt x="1053" y="176"/>
                    </a:lnTo>
                    <a:cubicBezTo>
                      <a:pt x="1003" y="126"/>
                      <a:pt x="953" y="51"/>
                      <a:pt x="903" y="1"/>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49"/>
              <p:cNvSpPr/>
              <p:nvPr/>
            </p:nvSpPr>
            <p:spPr>
              <a:xfrm>
                <a:off x="2806657" y="1840226"/>
                <a:ext cx="20823" cy="11430"/>
              </a:xfrm>
              <a:custGeom>
                <a:avLst/>
                <a:gdLst/>
                <a:ahLst/>
                <a:cxnLst/>
                <a:rect l="l" t="t" r="r" b="b"/>
                <a:pathLst>
                  <a:path w="1053" h="578" extrusionOk="0">
                    <a:moveTo>
                      <a:pt x="877" y="1"/>
                    </a:moveTo>
                    <a:lnTo>
                      <a:pt x="0" y="377"/>
                    </a:lnTo>
                    <a:cubicBezTo>
                      <a:pt x="50" y="452"/>
                      <a:pt x="100" y="502"/>
                      <a:pt x="151" y="577"/>
                    </a:cubicBezTo>
                    <a:lnTo>
                      <a:pt x="1053" y="201"/>
                    </a:lnTo>
                    <a:cubicBezTo>
                      <a:pt x="1003" y="126"/>
                      <a:pt x="953" y="76"/>
                      <a:pt x="877"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49"/>
              <p:cNvSpPr/>
              <p:nvPr/>
            </p:nvSpPr>
            <p:spPr>
              <a:xfrm>
                <a:off x="2809623" y="1844201"/>
                <a:ext cx="21337" cy="11410"/>
              </a:xfrm>
              <a:custGeom>
                <a:avLst/>
                <a:gdLst/>
                <a:ahLst/>
                <a:cxnLst/>
                <a:rect l="l" t="t" r="r" b="b"/>
                <a:pathLst>
                  <a:path w="1079" h="577" extrusionOk="0">
                    <a:moveTo>
                      <a:pt x="903" y="0"/>
                    </a:moveTo>
                    <a:lnTo>
                      <a:pt x="1" y="376"/>
                    </a:lnTo>
                    <a:cubicBezTo>
                      <a:pt x="76" y="427"/>
                      <a:pt x="126" y="502"/>
                      <a:pt x="176" y="577"/>
                    </a:cubicBezTo>
                    <a:lnTo>
                      <a:pt x="1078" y="201"/>
                    </a:lnTo>
                    <a:cubicBezTo>
                      <a:pt x="1028" y="126"/>
                      <a:pt x="953" y="51"/>
                      <a:pt x="903"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49"/>
              <p:cNvSpPr/>
              <p:nvPr/>
            </p:nvSpPr>
            <p:spPr>
              <a:xfrm>
                <a:off x="2813084" y="1848156"/>
                <a:ext cx="20843" cy="11430"/>
              </a:xfrm>
              <a:custGeom>
                <a:avLst/>
                <a:gdLst/>
                <a:ahLst/>
                <a:cxnLst/>
                <a:rect l="l" t="t" r="r" b="b"/>
                <a:pathLst>
                  <a:path w="1054" h="578" extrusionOk="0">
                    <a:moveTo>
                      <a:pt x="903" y="1"/>
                    </a:moveTo>
                    <a:lnTo>
                      <a:pt x="1" y="377"/>
                    </a:lnTo>
                    <a:cubicBezTo>
                      <a:pt x="51" y="427"/>
                      <a:pt x="101" y="502"/>
                      <a:pt x="151" y="577"/>
                    </a:cubicBezTo>
                    <a:lnTo>
                      <a:pt x="1054" y="201"/>
                    </a:lnTo>
                    <a:cubicBezTo>
                      <a:pt x="1004" y="126"/>
                      <a:pt x="953" y="51"/>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49"/>
              <p:cNvSpPr/>
              <p:nvPr/>
            </p:nvSpPr>
            <p:spPr>
              <a:xfrm>
                <a:off x="2816070" y="1852131"/>
                <a:ext cx="20823" cy="11410"/>
              </a:xfrm>
              <a:custGeom>
                <a:avLst/>
                <a:gdLst/>
                <a:ahLst/>
                <a:cxnLst/>
                <a:rect l="l" t="t" r="r" b="b"/>
                <a:pathLst>
                  <a:path w="1053" h="577" extrusionOk="0">
                    <a:moveTo>
                      <a:pt x="903" y="0"/>
                    </a:moveTo>
                    <a:lnTo>
                      <a:pt x="0" y="376"/>
                    </a:lnTo>
                    <a:cubicBezTo>
                      <a:pt x="50" y="452"/>
                      <a:pt x="101" y="502"/>
                      <a:pt x="151" y="577"/>
                    </a:cubicBezTo>
                    <a:lnTo>
                      <a:pt x="1053" y="201"/>
                    </a:lnTo>
                    <a:cubicBezTo>
                      <a:pt x="1003" y="126"/>
                      <a:pt x="953" y="51"/>
                      <a:pt x="903"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49"/>
              <p:cNvSpPr/>
              <p:nvPr/>
            </p:nvSpPr>
            <p:spPr>
              <a:xfrm>
                <a:off x="2819037" y="1856086"/>
                <a:ext cx="20843" cy="11430"/>
              </a:xfrm>
              <a:custGeom>
                <a:avLst/>
                <a:gdLst/>
                <a:ahLst/>
                <a:cxnLst/>
                <a:rect l="l" t="t" r="r" b="b"/>
                <a:pathLst>
                  <a:path w="1054" h="578" extrusionOk="0">
                    <a:moveTo>
                      <a:pt x="903" y="1"/>
                    </a:moveTo>
                    <a:lnTo>
                      <a:pt x="1" y="377"/>
                    </a:lnTo>
                    <a:cubicBezTo>
                      <a:pt x="51" y="452"/>
                      <a:pt x="101" y="502"/>
                      <a:pt x="151" y="577"/>
                    </a:cubicBezTo>
                    <a:lnTo>
                      <a:pt x="1053" y="201"/>
                    </a:lnTo>
                    <a:cubicBezTo>
                      <a:pt x="1003" y="126"/>
                      <a:pt x="953" y="76"/>
                      <a:pt x="903"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49"/>
              <p:cNvSpPr/>
              <p:nvPr/>
            </p:nvSpPr>
            <p:spPr>
              <a:xfrm>
                <a:off x="2822023" y="1860061"/>
                <a:ext cx="20329" cy="11905"/>
              </a:xfrm>
              <a:custGeom>
                <a:avLst/>
                <a:gdLst/>
                <a:ahLst/>
                <a:cxnLst/>
                <a:rect l="l" t="t" r="r" b="b"/>
                <a:pathLst>
                  <a:path w="1028" h="602" extrusionOk="0">
                    <a:moveTo>
                      <a:pt x="902" y="0"/>
                    </a:moveTo>
                    <a:lnTo>
                      <a:pt x="0" y="376"/>
                    </a:lnTo>
                    <a:cubicBezTo>
                      <a:pt x="50" y="452"/>
                      <a:pt x="100" y="527"/>
                      <a:pt x="125" y="602"/>
                    </a:cubicBezTo>
                    <a:lnTo>
                      <a:pt x="1028" y="226"/>
                    </a:lnTo>
                    <a:cubicBezTo>
                      <a:pt x="978" y="151"/>
                      <a:pt x="953" y="76"/>
                      <a:pt x="902"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49"/>
              <p:cNvSpPr/>
              <p:nvPr/>
            </p:nvSpPr>
            <p:spPr>
              <a:xfrm>
                <a:off x="2824495" y="1864531"/>
                <a:ext cx="20843" cy="11905"/>
              </a:xfrm>
              <a:custGeom>
                <a:avLst/>
                <a:gdLst/>
                <a:ahLst/>
                <a:cxnLst/>
                <a:rect l="l" t="t" r="r" b="b"/>
                <a:pathLst>
                  <a:path w="1054" h="602" extrusionOk="0">
                    <a:moveTo>
                      <a:pt x="903" y="0"/>
                    </a:moveTo>
                    <a:lnTo>
                      <a:pt x="0" y="376"/>
                    </a:lnTo>
                    <a:cubicBezTo>
                      <a:pt x="51" y="451"/>
                      <a:pt x="101" y="526"/>
                      <a:pt x="151" y="602"/>
                    </a:cubicBezTo>
                    <a:lnTo>
                      <a:pt x="1053" y="226"/>
                    </a:lnTo>
                    <a:cubicBezTo>
                      <a:pt x="1003" y="150"/>
                      <a:pt x="953" y="75"/>
                      <a:pt x="903"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49"/>
              <p:cNvSpPr/>
              <p:nvPr/>
            </p:nvSpPr>
            <p:spPr>
              <a:xfrm>
                <a:off x="2827461" y="1868980"/>
                <a:ext cx="20843" cy="12913"/>
              </a:xfrm>
              <a:custGeom>
                <a:avLst/>
                <a:gdLst/>
                <a:ahLst/>
                <a:cxnLst/>
                <a:rect l="l" t="t" r="r" b="b"/>
                <a:pathLst>
                  <a:path w="1054" h="653" extrusionOk="0">
                    <a:moveTo>
                      <a:pt x="903" y="1"/>
                    </a:moveTo>
                    <a:lnTo>
                      <a:pt x="1" y="377"/>
                    </a:lnTo>
                    <a:cubicBezTo>
                      <a:pt x="51" y="452"/>
                      <a:pt x="101" y="552"/>
                      <a:pt x="151" y="652"/>
                    </a:cubicBezTo>
                    <a:lnTo>
                      <a:pt x="1053" y="276"/>
                    </a:lnTo>
                    <a:cubicBezTo>
                      <a:pt x="1003" y="176"/>
                      <a:pt x="953" y="76"/>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49"/>
              <p:cNvSpPr/>
              <p:nvPr/>
            </p:nvSpPr>
            <p:spPr>
              <a:xfrm>
                <a:off x="2830447" y="1874438"/>
                <a:ext cx="22326" cy="15385"/>
              </a:xfrm>
              <a:custGeom>
                <a:avLst/>
                <a:gdLst/>
                <a:ahLst/>
                <a:cxnLst/>
                <a:rect l="l" t="t" r="r" b="b"/>
                <a:pathLst>
                  <a:path w="1129" h="778" extrusionOk="0">
                    <a:moveTo>
                      <a:pt x="902" y="0"/>
                    </a:moveTo>
                    <a:lnTo>
                      <a:pt x="0" y="376"/>
                    </a:lnTo>
                    <a:cubicBezTo>
                      <a:pt x="75" y="502"/>
                      <a:pt x="151" y="652"/>
                      <a:pt x="226" y="777"/>
                    </a:cubicBezTo>
                    <a:lnTo>
                      <a:pt x="1128" y="401"/>
                    </a:lnTo>
                    <a:cubicBezTo>
                      <a:pt x="1053" y="276"/>
                      <a:pt x="978" y="126"/>
                      <a:pt x="902"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49"/>
              <p:cNvSpPr/>
              <p:nvPr/>
            </p:nvSpPr>
            <p:spPr>
              <a:xfrm>
                <a:off x="2834897" y="1882369"/>
                <a:ext cx="22820" cy="18351"/>
              </a:xfrm>
              <a:custGeom>
                <a:avLst/>
                <a:gdLst/>
                <a:ahLst/>
                <a:cxnLst/>
                <a:rect l="l" t="t" r="r" b="b"/>
                <a:pathLst>
                  <a:path w="1154" h="928" extrusionOk="0">
                    <a:moveTo>
                      <a:pt x="903" y="0"/>
                    </a:moveTo>
                    <a:lnTo>
                      <a:pt x="1" y="376"/>
                    </a:lnTo>
                    <a:cubicBezTo>
                      <a:pt x="101" y="577"/>
                      <a:pt x="176" y="752"/>
                      <a:pt x="251" y="928"/>
                    </a:cubicBezTo>
                    <a:lnTo>
                      <a:pt x="1154" y="552"/>
                    </a:lnTo>
                    <a:cubicBezTo>
                      <a:pt x="1078" y="376"/>
                      <a:pt x="978" y="201"/>
                      <a:pt x="903"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49"/>
              <p:cNvSpPr/>
              <p:nvPr/>
            </p:nvSpPr>
            <p:spPr>
              <a:xfrm>
                <a:off x="2839861" y="1893265"/>
                <a:ext cx="20843" cy="15385"/>
              </a:xfrm>
              <a:custGeom>
                <a:avLst/>
                <a:gdLst/>
                <a:ahLst/>
                <a:cxnLst/>
                <a:rect l="l" t="t" r="r" b="b"/>
                <a:pathLst>
                  <a:path w="1054" h="778" extrusionOk="0">
                    <a:moveTo>
                      <a:pt x="903" y="1"/>
                    </a:moveTo>
                    <a:lnTo>
                      <a:pt x="0" y="377"/>
                    </a:lnTo>
                    <a:cubicBezTo>
                      <a:pt x="51" y="527"/>
                      <a:pt x="126" y="652"/>
                      <a:pt x="176" y="778"/>
                    </a:cubicBezTo>
                    <a:lnTo>
                      <a:pt x="1053" y="402"/>
                    </a:lnTo>
                    <a:cubicBezTo>
                      <a:pt x="1003" y="276"/>
                      <a:pt x="953" y="126"/>
                      <a:pt x="903" y="1"/>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49"/>
              <p:cNvSpPr/>
              <p:nvPr/>
            </p:nvSpPr>
            <p:spPr>
              <a:xfrm>
                <a:off x="2843322" y="1901195"/>
                <a:ext cx="19360" cy="12913"/>
              </a:xfrm>
              <a:custGeom>
                <a:avLst/>
                <a:gdLst/>
                <a:ahLst/>
                <a:cxnLst/>
                <a:rect l="l" t="t" r="r" b="b"/>
                <a:pathLst>
                  <a:path w="979" h="653" extrusionOk="0">
                    <a:moveTo>
                      <a:pt x="878" y="1"/>
                    </a:moveTo>
                    <a:lnTo>
                      <a:pt x="1" y="377"/>
                    </a:lnTo>
                    <a:cubicBezTo>
                      <a:pt x="26" y="477"/>
                      <a:pt x="51" y="577"/>
                      <a:pt x="101" y="652"/>
                    </a:cubicBezTo>
                    <a:lnTo>
                      <a:pt x="978" y="276"/>
                    </a:lnTo>
                    <a:cubicBezTo>
                      <a:pt x="953" y="176"/>
                      <a:pt x="928" y="101"/>
                      <a:pt x="878"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49"/>
              <p:cNvSpPr/>
              <p:nvPr/>
            </p:nvSpPr>
            <p:spPr>
              <a:xfrm>
                <a:off x="2845319" y="1906653"/>
                <a:ext cx="19340" cy="12399"/>
              </a:xfrm>
              <a:custGeom>
                <a:avLst/>
                <a:gdLst/>
                <a:ahLst/>
                <a:cxnLst/>
                <a:rect l="l" t="t" r="r" b="b"/>
                <a:pathLst>
                  <a:path w="978" h="627" extrusionOk="0">
                    <a:moveTo>
                      <a:pt x="877" y="0"/>
                    </a:moveTo>
                    <a:lnTo>
                      <a:pt x="0" y="376"/>
                    </a:lnTo>
                    <a:cubicBezTo>
                      <a:pt x="25" y="452"/>
                      <a:pt x="50" y="527"/>
                      <a:pt x="75" y="627"/>
                    </a:cubicBezTo>
                    <a:lnTo>
                      <a:pt x="978" y="251"/>
                    </a:lnTo>
                    <a:cubicBezTo>
                      <a:pt x="952" y="151"/>
                      <a:pt x="902" y="76"/>
                      <a:pt x="877"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49"/>
              <p:cNvSpPr/>
              <p:nvPr/>
            </p:nvSpPr>
            <p:spPr>
              <a:xfrm>
                <a:off x="2846802" y="1911617"/>
                <a:ext cx="18846" cy="11410"/>
              </a:xfrm>
              <a:custGeom>
                <a:avLst/>
                <a:gdLst/>
                <a:ahLst/>
                <a:cxnLst/>
                <a:rect l="l" t="t" r="r" b="b"/>
                <a:pathLst>
                  <a:path w="953" h="577" extrusionOk="0">
                    <a:moveTo>
                      <a:pt x="903" y="0"/>
                    </a:moveTo>
                    <a:lnTo>
                      <a:pt x="0" y="376"/>
                    </a:lnTo>
                    <a:cubicBezTo>
                      <a:pt x="25" y="451"/>
                      <a:pt x="50" y="501"/>
                      <a:pt x="50" y="576"/>
                    </a:cubicBezTo>
                    <a:lnTo>
                      <a:pt x="953" y="201"/>
                    </a:lnTo>
                    <a:cubicBezTo>
                      <a:pt x="928" y="125"/>
                      <a:pt x="903" y="75"/>
                      <a:pt x="903"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49"/>
              <p:cNvSpPr/>
              <p:nvPr/>
            </p:nvSpPr>
            <p:spPr>
              <a:xfrm>
                <a:off x="2847791" y="1915572"/>
                <a:ext cx="19340" cy="11924"/>
              </a:xfrm>
              <a:custGeom>
                <a:avLst/>
                <a:gdLst/>
                <a:ahLst/>
                <a:cxnLst/>
                <a:rect l="l" t="t" r="r" b="b"/>
                <a:pathLst>
                  <a:path w="978" h="603" extrusionOk="0">
                    <a:moveTo>
                      <a:pt x="903" y="1"/>
                    </a:moveTo>
                    <a:lnTo>
                      <a:pt x="0" y="376"/>
                    </a:lnTo>
                    <a:cubicBezTo>
                      <a:pt x="25" y="452"/>
                      <a:pt x="51" y="527"/>
                      <a:pt x="76" y="602"/>
                    </a:cubicBezTo>
                    <a:lnTo>
                      <a:pt x="978" y="226"/>
                    </a:lnTo>
                    <a:cubicBezTo>
                      <a:pt x="953" y="151"/>
                      <a:pt x="928" y="76"/>
                      <a:pt x="903" y="1"/>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49"/>
              <p:cNvSpPr/>
              <p:nvPr/>
            </p:nvSpPr>
            <p:spPr>
              <a:xfrm>
                <a:off x="2849274" y="1920042"/>
                <a:ext cx="18846" cy="11905"/>
              </a:xfrm>
              <a:custGeom>
                <a:avLst/>
                <a:gdLst/>
                <a:ahLst/>
                <a:cxnLst/>
                <a:rect l="l" t="t" r="r" b="b"/>
                <a:pathLst>
                  <a:path w="953" h="602" extrusionOk="0">
                    <a:moveTo>
                      <a:pt x="903" y="0"/>
                    </a:moveTo>
                    <a:lnTo>
                      <a:pt x="1" y="376"/>
                    </a:lnTo>
                    <a:cubicBezTo>
                      <a:pt x="26" y="451"/>
                      <a:pt x="26" y="526"/>
                      <a:pt x="51" y="602"/>
                    </a:cubicBezTo>
                    <a:lnTo>
                      <a:pt x="953" y="226"/>
                    </a:lnTo>
                    <a:cubicBezTo>
                      <a:pt x="928" y="150"/>
                      <a:pt x="903" y="75"/>
                      <a:pt x="903" y="0"/>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49"/>
              <p:cNvSpPr/>
              <p:nvPr/>
            </p:nvSpPr>
            <p:spPr>
              <a:xfrm>
                <a:off x="2850263" y="1924491"/>
                <a:ext cx="18865" cy="11430"/>
              </a:xfrm>
              <a:custGeom>
                <a:avLst/>
                <a:gdLst/>
                <a:ahLst/>
                <a:cxnLst/>
                <a:rect l="l" t="t" r="r" b="b"/>
                <a:pathLst>
                  <a:path w="954" h="578" extrusionOk="0">
                    <a:moveTo>
                      <a:pt x="903" y="1"/>
                    </a:moveTo>
                    <a:lnTo>
                      <a:pt x="1" y="377"/>
                    </a:lnTo>
                    <a:cubicBezTo>
                      <a:pt x="26" y="452"/>
                      <a:pt x="51" y="527"/>
                      <a:pt x="51" y="577"/>
                    </a:cubicBezTo>
                    <a:lnTo>
                      <a:pt x="953" y="201"/>
                    </a:lnTo>
                    <a:cubicBezTo>
                      <a:pt x="928" y="126"/>
                      <a:pt x="928" y="76"/>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8" name="Google Shape;1658;p49"/>
              <p:cNvSpPr/>
              <p:nvPr/>
            </p:nvSpPr>
            <p:spPr>
              <a:xfrm>
                <a:off x="2851252" y="1928466"/>
                <a:ext cx="18865" cy="12399"/>
              </a:xfrm>
              <a:custGeom>
                <a:avLst/>
                <a:gdLst/>
                <a:ahLst/>
                <a:cxnLst/>
                <a:rect l="l" t="t" r="r" b="b"/>
                <a:pathLst>
                  <a:path w="954" h="627" extrusionOk="0">
                    <a:moveTo>
                      <a:pt x="903" y="0"/>
                    </a:moveTo>
                    <a:lnTo>
                      <a:pt x="1" y="376"/>
                    </a:lnTo>
                    <a:cubicBezTo>
                      <a:pt x="26" y="451"/>
                      <a:pt x="26" y="552"/>
                      <a:pt x="51" y="627"/>
                    </a:cubicBezTo>
                    <a:lnTo>
                      <a:pt x="953" y="226"/>
                    </a:lnTo>
                    <a:cubicBezTo>
                      <a:pt x="928" y="151"/>
                      <a:pt x="928" y="75"/>
                      <a:pt x="903" y="0"/>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9" name="Google Shape;1659;p49"/>
              <p:cNvSpPr/>
              <p:nvPr/>
            </p:nvSpPr>
            <p:spPr>
              <a:xfrm>
                <a:off x="2852240" y="1932916"/>
                <a:ext cx="18865" cy="12419"/>
              </a:xfrm>
              <a:custGeom>
                <a:avLst/>
                <a:gdLst/>
                <a:ahLst/>
                <a:cxnLst/>
                <a:rect l="l" t="t" r="r" b="b"/>
                <a:pathLst>
                  <a:path w="954" h="628" extrusionOk="0">
                    <a:moveTo>
                      <a:pt x="903" y="1"/>
                    </a:moveTo>
                    <a:lnTo>
                      <a:pt x="1" y="402"/>
                    </a:lnTo>
                    <a:cubicBezTo>
                      <a:pt x="26" y="477"/>
                      <a:pt x="26" y="552"/>
                      <a:pt x="51" y="627"/>
                    </a:cubicBezTo>
                    <a:lnTo>
                      <a:pt x="953" y="251"/>
                    </a:lnTo>
                    <a:cubicBezTo>
                      <a:pt x="928" y="176"/>
                      <a:pt x="903" y="101"/>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49"/>
              <p:cNvSpPr/>
              <p:nvPr/>
            </p:nvSpPr>
            <p:spPr>
              <a:xfrm>
                <a:off x="2853249" y="1937879"/>
                <a:ext cx="18351" cy="11905"/>
              </a:xfrm>
              <a:custGeom>
                <a:avLst/>
                <a:gdLst/>
                <a:ahLst/>
                <a:cxnLst/>
                <a:rect l="l" t="t" r="r" b="b"/>
                <a:pathLst>
                  <a:path w="928" h="602" extrusionOk="0">
                    <a:moveTo>
                      <a:pt x="902" y="0"/>
                    </a:moveTo>
                    <a:lnTo>
                      <a:pt x="0" y="376"/>
                    </a:lnTo>
                    <a:cubicBezTo>
                      <a:pt x="0" y="451"/>
                      <a:pt x="25" y="527"/>
                      <a:pt x="25" y="602"/>
                    </a:cubicBezTo>
                    <a:lnTo>
                      <a:pt x="927" y="226"/>
                    </a:lnTo>
                    <a:cubicBezTo>
                      <a:pt x="927" y="151"/>
                      <a:pt x="902" y="76"/>
                      <a:pt x="902"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49"/>
              <p:cNvSpPr/>
              <p:nvPr/>
            </p:nvSpPr>
            <p:spPr>
              <a:xfrm>
                <a:off x="2853743" y="1942329"/>
                <a:ext cx="18351" cy="11924"/>
              </a:xfrm>
              <a:custGeom>
                <a:avLst/>
                <a:gdLst/>
                <a:ahLst/>
                <a:cxnLst/>
                <a:rect l="l" t="t" r="r" b="b"/>
                <a:pathLst>
                  <a:path w="928" h="603" extrusionOk="0">
                    <a:moveTo>
                      <a:pt x="902" y="1"/>
                    </a:moveTo>
                    <a:lnTo>
                      <a:pt x="0" y="377"/>
                    </a:lnTo>
                    <a:cubicBezTo>
                      <a:pt x="25" y="452"/>
                      <a:pt x="25" y="527"/>
                      <a:pt x="25" y="602"/>
                    </a:cubicBezTo>
                    <a:lnTo>
                      <a:pt x="927" y="226"/>
                    </a:lnTo>
                    <a:cubicBezTo>
                      <a:pt x="927" y="151"/>
                      <a:pt x="902" y="76"/>
                      <a:pt x="902" y="1"/>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49"/>
              <p:cNvSpPr/>
              <p:nvPr/>
            </p:nvSpPr>
            <p:spPr>
              <a:xfrm>
                <a:off x="2854238" y="1946798"/>
                <a:ext cx="18351" cy="12419"/>
              </a:xfrm>
              <a:custGeom>
                <a:avLst/>
                <a:gdLst/>
                <a:ahLst/>
                <a:cxnLst/>
                <a:rect l="l" t="t" r="r" b="b"/>
                <a:pathLst>
                  <a:path w="928" h="628" extrusionOk="0">
                    <a:moveTo>
                      <a:pt x="902" y="0"/>
                    </a:moveTo>
                    <a:lnTo>
                      <a:pt x="0" y="376"/>
                    </a:lnTo>
                    <a:cubicBezTo>
                      <a:pt x="25" y="452"/>
                      <a:pt x="25" y="552"/>
                      <a:pt x="25" y="627"/>
                    </a:cubicBezTo>
                    <a:lnTo>
                      <a:pt x="928" y="251"/>
                    </a:lnTo>
                    <a:cubicBezTo>
                      <a:pt x="928" y="151"/>
                      <a:pt x="928" y="76"/>
                      <a:pt x="902" y="0"/>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49"/>
              <p:cNvSpPr/>
              <p:nvPr/>
            </p:nvSpPr>
            <p:spPr>
              <a:xfrm>
                <a:off x="2854732" y="1951762"/>
                <a:ext cx="18351" cy="11905"/>
              </a:xfrm>
              <a:custGeom>
                <a:avLst/>
                <a:gdLst/>
                <a:ahLst/>
                <a:cxnLst/>
                <a:rect l="l" t="t" r="r" b="b"/>
                <a:pathLst>
                  <a:path w="928" h="602" extrusionOk="0">
                    <a:moveTo>
                      <a:pt x="903" y="0"/>
                    </a:moveTo>
                    <a:lnTo>
                      <a:pt x="0" y="376"/>
                    </a:lnTo>
                    <a:cubicBezTo>
                      <a:pt x="25" y="451"/>
                      <a:pt x="25" y="526"/>
                      <a:pt x="25" y="602"/>
                    </a:cubicBezTo>
                    <a:lnTo>
                      <a:pt x="928" y="226"/>
                    </a:lnTo>
                    <a:cubicBezTo>
                      <a:pt x="928" y="150"/>
                      <a:pt x="903" y="75"/>
                      <a:pt x="903"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49"/>
              <p:cNvSpPr/>
              <p:nvPr/>
            </p:nvSpPr>
            <p:spPr>
              <a:xfrm>
                <a:off x="2855227" y="1956212"/>
                <a:ext cx="17857" cy="11924"/>
              </a:xfrm>
              <a:custGeom>
                <a:avLst/>
                <a:gdLst/>
                <a:ahLst/>
                <a:cxnLst/>
                <a:rect l="l" t="t" r="r" b="b"/>
                <a:pathLst>
                  <a:path w="903" h="603" extrusionOk="0">
                    <a:moveTo>
                      <a:pt x="903" y="1"/>
                    </a:moveTo>
                    <a:lnTo>
                      <a:pt x="0" y="377"/>
                    </a:lnTo>
                    <a:cubicBezTo>
                      <a:pt x="0" y="452"/>
                      <a:pt x="0" y="527"/>
                      <a:pt x="0" y="602"/>
                    </a:cubicBezTo>
                    <a:lnTo>
                      <a:pt x="903" y="201"/>
                    </a:lnTo>
                    <a:cubicBezTo>
                      <a:pt x="903" y="151"/>
                      <a:pt x="903" y="76"/>
                      <a:pt x="903"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49"/>
              <p:cNvSpPr/>
              <p:nvPr/>
            </p:nvSpPr>
            <p:spPr>
              <a:xfrm>
                <a:off x="2855227" y="1960187"/>
                <a:ext cx="17857" cy="11905"/>
              </a:xfrm>
              <a:custGeom>
                <a:avLst/>
                <a:gdLst/>
                <a:ahLst/>
                <a:cxnLst/>
                <a:rect l="l" t="t" r="r" b="b"/>
                <a:pathLst>
                  <a:path w="903" h="602" extrusionOk="0">
                    <a:moveTo>
                      <a:pt x="903" y="0"/>
                    </a:moveTo>
                    <a:lnTo>
                      <a:pt x="0" y="401"/>
                    </a:lnTo>
                    <a:cubicBezTo>
                      <a:pt x="0" y="451"/>
                      <a:pt x="0" y="526"/>
                      <a:pt x="0" y="602"/>
                    </a:cubicBezTo>
                    <a:lnTo>
                      <a:pt x="903" y="226"/>
                    </a:lnTo>
                    <a:cubicBezTo>
                      <a:pt x="903" y="151"/>
                      <a:pt x="903" y="75"/>
                      <a:pt x="903"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49"/>
              <p:cNvSpPr/>
              <p:nvPr/>
            </p:nvSpPr>
            <p:spPr>
              <a:xfrm>
                <a:off x="2855227" y="1964636"/>
                <a:ext cx="17857" cy="11924"/>
              </a:xfrm>
              <a:custGeom>
                <a:avLst/>
                <a:gdLst/>
                <a:ahLst/>
                <a:cxnLst/>
                <a:rect l="l" t="t" r="r" b="b"/>
                <a:pathLst>
                  <a:path w="903" h="603" extrusionOk="0">
                    <a:moveTo>
                      <a:pt x="903" y="1"/>
                    </a:moveTo>
                    <a:lnTo>
                      <a:pt x="0" y="377"/>
                    </a:lnTo>
                    <a:cubicBezTo>
                      <a:pt x="0" y="452"/>
                      <a:pt x="0" y="527"/>
                      <a:pt x="0" y="602"/>
                    </a:cubicBezTo>
                    <a:lnTo>
                      <a:pt x="903" y="226"/>
                    </a:lnTo>
                    <a:cubicBezTo>
                      <a:pt x="903" y="151"/>
                      <a:pt x="903" y="76"/>
                      <a:pt x="903"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49"/>
              <p:cNvSpPr/>
              <p:nvPr/>
            </p:nvSpPr>
            <p:spPr>
              <a:xfrm>
                <a:off x="2855227" y="1969106"/>
                <a:ext cx="17857" cy="11410"/>
              </a:xfrm>
              <a:custGeom>
                <a:avLst/>
                <a:gdLst/>
                <a:ahLst/>
                <a:cxnLst/>
                <a:rect l="l" t="t" r="r" b="b"/>
                <a:pathLst>
                  <a:path w="903" h="577" extrusionOk="0">
                    <a:moveTo>
                      <a:pt x="903" y="0"/>
                    </a:moveTo>
                    <a:lnTo>
                      <a:pt x="0" y="376"/>
                    </a:lnTo>
                    <a:cubicBezTo>
                      <a:pt x="0" y="451"/>
                      <a:pt x="0" y="502"/>
                      <a:pt x="0" y="577"/>
                    </a:cubicBezTo>
                    <a:lnTo>
                      <a:pt x="903" y="201"/>
                    </a:lnTo>
                    <a:cubicBezTo>
                      <a:pt x="903" y="126"/>
                      <a:pt x="903" y="50"/>
                      <a:pt x="903"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49"/>
              <p:cNvSpPr/>
              <p:nvPr/>
            </p:nvSpPr>
            <p:spPr>
              <a:xfrm>
                <a:off x="2854732" y="1973061"/>
                <a:ext cx="18351" cy="11430"/>
              </a:xfrm>
              <a:custGeom>
                <a:avLst/>
                <a:gdLst/>
                <a:ahLst/>
                <a:cxnLst/>
                <a:rect l="l" t="t" r="r" b="b"/>
                <a:pathLst>
                  <a:path w="928" h="578" extrusionOk="0">
                    <a:moveTo>
                      <a:pt x="928" y="1"/>
                    </a:moveTo>
                    <a:lnTo>
                      <a:pt x="25" y="377"/>
                    </a:lnTo>
                    <a:cubicBezTo>
                      <a:pt x="25" y="452"/>
                      <a:pt x="25" y="527"/>
                      <a:pt x="0" y="577"/>
                    </a:cubicBezTo>
                    <a:lnTo>
                      <a:pt x="903" y="201"/>
                    </a:lnTo>
                    <a:cubicBezTo>
                      <a:pt x="903" y="151"/>
                      <a:pt x="928" y="76"/>
                      <a:pt x="928" y="1"/>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49"/>
              <p:cNvSpPr/>
              <p:nvPr/>
            </p:nvSpPr>
            <p:spPr>
              <a:xfrm>
                <a:off x="2854238" y="1977036"/>
                <a:ext cx="18351" cy="11905"/>
              </a:xfrm>
              <a:custGeom>
                <a:avLst/>
                <a:gdLst/>
                <a:ahLst/>
                <a:cxnLst/>
                <a:rect l="l" t="t" r="r" b="b"/>
                <a:pathLst>
                  <a:path w="928" h="602" extrusionOk="0">
                    <a:moveTo>
                      <a:pt x="928" y="0"/>
                    </a:moveTo>
                    <a:lnTo>
                      <a:pt x="25" y="376"/>
                    </a:lnTo>
                    <a:cubicBezTo>
                      <a:pt x="25" y="451"/>
                      <a:pt x="25" y="527"/>
                      <a:pt x="0" y="577"/>
                    </a:cubicBezTo>
                    <a:cubicBezTo>
                      <a:pt x="0" y="577"/>
                      <a:pt x="0" y="577"/>
                      <a:pt x="0" y="602"/>
                    </a:cubicBezTo>
                    <a:lnTo>
                      <a:pt x="902" y="226"/>
                    </a:lnTo>
                    <a:cubicBezTo>
                      <a:pt x="902" y="201"/>
                      <a:pt x="902" y="201"/>
                      <a:pt x="902" y="201"/>
                    </a:cubicBezTo>
                    <a:cubicBezTo>
                      <a:pt x="928" y="126"/>
                      <a:pt x="928" y="75"/>
                      <a:pt x="928"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49"/>
              <p:cNvSpPr/>
              <p:nvPr/>
            </p:nvSpPr>
            <p:spPr>
              <a:xfrm>
                <a:off x="2853743" y="1981485"/>
                <a:ext cx="18351" cy="11430"/>
              </a:xfrm>
              <a:custGeom>
                <a:avLst/>
                <a:gdLst/>
                <a:ahLst/>
                <a:cxnLst/>
                <a:rect l="l" t="t" r="r" b="b"/>
                <a:pathLst>
                  <a:path w="928" h="578" extrusionOk="0">
                    <a:moveTo>
                      <a:pt x="927" y="1"/>
                    </a:moveTo>
                    <a:lnTo>
                      <a:pt x="25" y="377"/>
                    </a:lnTo>
                    <a:cubicBezTo>
                      <a:pt x="25" y="427"/>
                      <a:pt x="0" y="502"/>
                      <a:pt x="0" y="577"/>
                    </a:cubicBezTo>
                    <a:lnTo>
                      <a:pt x="902" y="201"/>
                    </a:lnTo>
                    <a:cubicBezTo>
                      <a:pt x="902" y="126"/>
                      <a:pt x="927" y="51"/>
                      <a:pt x="927"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49"/>
              <p:cNvSpPr/>
              <p:nvPr/>
            </p:nvSpPr>
            <p:spPr>
              <a:xfrm>
                <a:off x="2852755" y="1985460"/>
                <a:ext cx="18846" cy="11410"/>
              </a:xfrm>
              <a:custGeom>
                <a:avLst/>
                <a:gdLst/>
                <a:ahLst/>
                <a:cxnLst/>
                <a:rect l="l" t="t" r="r" b="b"/>
                <a:pathLst>
                  <a:path w="953" h="577" extrusionOk="0">
                    <a:moveTo>
                      <a:pt x="952" y="0"/>
                    </a:moveTo>
                    <a:lnTo>
                      <a:pt x="50" y="376"/>
                    </a:lnTo>
                    <a:cubicBezTo>
                      <a:pt x="50" y="451"/>
                      <a:pt x="25" y="502"/>
                      <a:pt x="0" y="577"/>
                    </a:cubicBezTo>
                    <a:lnTo>
                      <a:pt x="902" y="201"/>
                    </a:lnTo>
                    <a:cubicBezTo>
                      <a:pt x="927" y="126"/>
                      <a:pt x="927" y="50"/>
                      <a:pt x="952"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49"/>
              <p:cNvSpPr/>
              <p:nvPr/>
            </p:nvSpPr>
            <p:spPr>
              <a:xfrm>
                <a:off x="2852240" y="1989416"/>
                <a:ext cx="18371" cy="11430"/>
              </a:xfrm>
              <a:custGeom>
                <a:avLst/>
                <a:gdLst/>
                <a:ahLst/>
                <a:cxnLst/>
                <a:rect l="l" t="t" r="r" b="b"/>
                <a:pathLst>
                  <a:path w="929" h="578" extrusionOk="0">
                    <a:moveTo>
                      <a:pt x="928" y="1"/>
                    </a:moveTo>
                    <a:lnTo>
                      <a:pt x="26" y="377"/>
                    </a:lnTo>
                    <a:cubicBezTo>
                      <a:pt x="26" y="452"/>
                      <a:pt x="1" y="502"/>
                      <a:pt x="1" y="577"/>
                    </a:cubicBezTo>
                    <a:lnTo>
                      <a:pt x="878" y="201"/>
                    </a:lnTo>
                    <a:cubicBezTo>
                      <a:pt x="903" y="126"/>
                      <a:pt x="928" y="51"/>
                      <a:pt x="928"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49"/>
              <p:cNvSpPr/>
              <p:nvPr/>
            </p:nvSpPr>
            <p:spPr>
              <a:xfrm>
                <a:off x="2850757" y="1993390"/>
                <a:ext cx="18865" cy="11410"/>
              </a:xfrm>
              <a:custGeom>
                <a:avLst/>
                <a:gdLst/>
                <a:ahLst/>
                <a:cxnLst/>
                <a:rect l="l" t="t" r="r" b="b"/>
                <a:pathLst>
                  <a:path w="954" h="577" extrusionOk="0">
                    <a:moveTo>
                      <a:pt x="953" y="0"/>
                    </a:moveTo>
                    <a:lnTo>
                      <a:pt x="76" y="376"/>
                    </a:lnTo>
                    <a:cubicBezTo>
                      <a:pt x="51" y="451"/>
                      <a:pt x="26" y="502"/>
                      <a:pt x="1" y="577"/>
                    </a:cubicBezTo>
                    <a:lnTo>
                      <a:pt x="903" y="201"/>
                    </a:lnTo>
                    <a:cubicBezTo>
                      <a:pt x="928" y="126"/>
                      <a:pt x="953" y="76"/>
                      <a:pt x="953"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49"/>
              <p:cNvSpPr/>
              <p:nvPr/>
            </p:nvSpPr>
            <p:spPr>
              <a:xfrm>
                <a:off x="2849769" y="1997346"/>
                <a:ext cx="18865" cy="11430"/>
              </a:xfrm>
              <a:custGeom>
                <a:avLst/>
                <a:gdLst/>
                <a:ahLst/>
                <a:cxnLst/>
                <a:rect l="l" t="t" r="r" b="b"/>
                <a:pathLst>
                  <a:path w="954" h="578" extrusionOk="0">
                    <a:moveTo>
                      <a:pt x="953" y="1"/>
                    </a:moveTo>
                    <a:lnTo>
                      <a:pt x="51" y="377"/>
                    </a:lnTo>
                    <a:cubicBezTo>
                      <a:pt x="26" y="452"/>
                      <a:pt x="26" y="502"/>
                      <a:pt x="1" y="577"/>
                    </a:cubicBezTo>
                    <a:lnTo>
                      <a:pt x="878" y="201"/>
                    </a:lnTo>
                    <a:cubicBezTo>
                      <a:pt x="903" y="126"/>
                      <a:pt x="928" y="76"/>
                      <a:pt x="953" y="1"/>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49"/>
              <p:cNvSpPr/>
              <p:nvPr/>
            </p:nvSpPr>
            <p:spPr>
              <a:xfrm>
                <a:off x="2847791" y="2001321"/>
                <a:ext cx="19340" cy="11410"/>
              </a:xfrm>
              <a:custGeom>
                <a:avLst/>
                <a:gdLst/>
                <a:ahLst/>
                <a:cxnLst/>
                <a:rect l="l" t="t" r="r" b="b"/>
                <a:pathLst>
                  <a:path w="978" h="577" extrusionOk="0">
                    <a:moveTo>
                      <a:pt x="978" y="0"/>
                    </a:moveTo>
                    <a:lnTo>
                      <a:pt x="101" y="376"/>
                    </a:lnTo>
                    <a:cubicBezTo>
                      <a:pt x="76" y="452"/>
                      <a:pt x="25" y="527"/>
                      <a:pt x="0" y="577"/>
                    </a:cubicBezTo>
                    <a:lnTo>
                      <a:pt x="903" y="201"/>
                    </a:lnTo>
                    <a:cubicBezTo>
                      <a:pt x="928" y="151"/>
                      <a:pt x="953" y="76"/>
                      <a:pt x="97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49"/>
              <p:cNvSpPr/>
              <p:nvPr/>
            </p:nvSpPr>
            <p:spPr>
              <a:xfrm>
                <a:off x="2845813" y="2005276"/>
                <a:ext cx="19834" cy="11924"/>
              </a:xfrm>
              <a:custGeom>
                <a:avLst/>
                <a:gdLst/>
                <a:ahLst/>
                <a:cxnLst/>
                <a:rect l="l" t="t" r="r" b="b"/>
                <a:pathLst>
                  <a:path w="1003" h="603" extrusionOk="0">
                    <a:moveTo>
                      <a:pt x="1003" y="1"/>
                    </a:moveTo>
                    <a:lnTo>
                      <a:pt x="100" y="377"/>
                    </a:lnTo>
                    <a:cubicBezTo>
                      <a:pt x="75" y="452"/>
                      <a:pt x="25" y="527"/>
                      <a:pt x="0" y="602"/>
                    </a:cubicBezTo>
                    <a:lnTo>
                      <a:pt x="902" y="226"/>
                    </a:lnTo>
                    <a:cubicBezTo>
                      <a:pt x="927" y="151"/>
                      <a:pt x="978" y="76"/>
                      <a:pt x="1003" y="1"/>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49"/>
              <p:cNvSpPr/>
              <p:nvPr/>
            </p:nvSpPr>
            <p:spPr>
              <a:xfrm>
                <a:off x="2843322" y="2009745"/>
                <a:ext cx="20348" cy="11905"/>
              </a:xfrm>
              <a:custGeom>
                <a:avLst/>
                <a:gdLst/>
                <a:ahLst/>
                <a:cxnLst/>
                <a:rect l="l" t="t" r="r" b="b"/>
                <a:pathLst>
                  <a:path w="1029" h="602" extrusionOk="0">
                    <a:moveTo>
                      <a:pt x="1028" y="0"/>
                    </a:moveTo>
                    <a:lnTo>
                      <a:pt x="126" y="376"/>
                    </a:lnTo>
                    <a:cubicBezTo>
                      <a:pt x="76" y="452"/>
                      <a:pt x="51" y="527"/>
                      <a:pt x="1" y="602"/>
                    </a:cubicBezTo>
                    <a:lnTo>
                      <a:pt x="903" y="226"/>
                    </a:lnTo>
                    <a:cubicBezTo>
                      <a:pt x="928" y="151"/>
                      <a:pt x="978" y="76"/>
                      <a:pt x="1028"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49"/>
              <p:cNvSpPr/>
              <p:nvPr/>
            </p:nvSpPr>
            <p:spPr>
              <a:xfrm>
                <a:off x="2839366" y="2014214"/>
                <a:ext cx="21832" cy="12893"/>
              </a:xfrm>
              <a:custGeom>
                <a:avLst/>
                <a:gdLst/>
                <a:ahLst/>
                <a:cxnLst/>
                <a:rect l="l" t="t" r="r" b="b"/>
                <a:pathLst>
                  <a:path w="1104" h="652" extrusionOk="0">
                    <a:moveTo>
                      <a:pt x="1103" y="0"/>
                    </a:moveTo>
                    <a:lnTo>
                      <a:pt x="201" y="376"/>
                    </a:lnTo>
                    <a:cubicBezTo>
                      <a:pt x="126" y="476"/>
                      <a:pt x="76" y="576"/>
                      <a:pt x="0" y="652"/>
                    </a:cubicBezTo>
                    <a:lnTo>
                      <a:pt x="903" y="276"/>
                    </a:lnTo>
                    <a:cubicBezTo>
                      <a:pt x="953" y="201"/>
                      <a:pt x="1028" y="100"/>
                      <a:pt x="1103" y="0"/>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49"/>
              <p:cNvSpPr/>
              <p:nvPr/>
            </p:nvSpPr>
            <p:spPr>
              <a:xfrm>
                <a:off x="2823012" y="2019653"/>
                <a:ext cx="34211" cy="19854"/>
              </a:xfrm>
              <a:custGeom>
                <a:avLst/>
                <a:gdLst/>
                <a:ahLst/>
                <a:cxnLst/>
                <a:rect l="l" t="t" r="r" b="b"/>
                <a:pathLst>
                  <a:path w="1730" h="1004" extrusionOk="0">
                    <a:moveTo>
                      <a:pt x="1730" y="1"/>
                    </a:moveTo>
                    <a:lnTo>
                      <a:pt x="827" y="377"/>
                    </a:lnTo>
                    <a:cubicBezTo>
                      <a:pt x="585" y="643"/>
                      <a:pt x="319" y="863"/>
                      <a:pt x="29" y="991"/>
                    </a:cubicBezTo>
                    <a:lnTo>
                      <a:pt x="29" y="991"/>
                    </a:lnTo>
                    <a:lnTo>
                      <a:pt x="877" y="627"/>
                    </a:lnTo>
                    <a:cubicBezTo>
                      <a:pt x="1203" y="502"/>
                      <a:pt x="1479" y="276"/>
                      <a:pt x="1730" y="1"/>
                    </a:cubicBezTo>
                    <a:close/>
                    <a:moveTo>
                      <a:pt x="29" y="991"/>
                    </a:moveTo>
                    <a:lnTo>
                      <a:pt x="0" y="1003"/>
                    </a:lnTo>
                    <a:cubicBezTo>
                      <a:pt x="10" y="999"/>
                      <a:pt x="20" y="995"/>
                      <a:pt x="29" y="99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49"/>
              <p:cNvSpPr/>
              <p:nvPr/>
            </p:nvSpPr>
            <p:spPr>
              <a:xfrm>
                <a:off x="2714956" y="1772335"/>
                <a:ext cx="27290" cy="10421"/>
              </a:xfrm>
              <a:custGeom>
                <a:avLst/>
                <a:gdLst/>
                <a:ahLst/>
                <a:cxnLst/>
                <a:rect l="l" t="t" r="r" b="b"/>
                <a:pathLst>
                  <a:path w="1380" h="527" extrusionOk="0">
                    <a:moveTo>
                      <a:pt x="1379" y="0"/>
                    </a:moveTo>
                    <a:lnTo>
                      <a:pt x="1379" y="0"/>
                    </a:lnTo>
                    <a:cubicBezTo>
                      <a:pt x="1204" y="25"/>
                      <a:pt x="1053" y="76"/>
                      <a:pt x="903" y="151"/>
                    </a:cubicBezTo>
                    <a:lnTo>
                      <a:pt x="215" y="437"/>
                    </a:lnTo>
                    <a:lnTo>
                      <a:pt x="215" y="437"/>
                    </a:lnTo>
                    <a:cubicBezTo>
                      <a:pt x="298" y="410"/>
                      <a:pt x="384" y="390"/>
                      <a:pt x="477" y="376"/>
                    </a:cubicBezTo>
                    <a:lnTo>
                      <a:pt x="1379" y="0"/>
                    </a:lnTo>
                    <a:close/>
                    <a:moveTo>
                      <a:pt x="215" y="437"/>
                    </a:moveTo>
                    <a:lnTo>
                      <a:pt x="215" y="437"/>
                    </a:lnTo>
                    <a:cubicBezTo>
                      <a:pt x="142" y="462"/>
                      <a:pt x="71" y="491"/>
                      <a:pt x="1" y="527"/>
                    </a:cubicBezTo>
                    <a:lnTo>
                      <a:pt x="215" y="437"/>
                    </a:ln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49"/>
              <p:cNvSpPr/>
              <p:nvPr/>
            </p:nvSpPr>
            <p:spPr>
              <a:xfrm>
                <a:off x="2724369" y="1770852"/>
                <a:ext cx="25806" cy="8938"/>
              </a:xfrm>
              <a:custGeom>
                <a:avLst/>
                <a:gdLst/>
                <a:ahLst/>
                <a:cxnLst/>
                <a:rect l="l" t="t" r="r" b="b"/>
                <a:pathLst>
                  <a:path w="1305" h="452" extrusionOk="0">
                    <a:moveTo>
                      <a:pt x="1304" y="0"/>
                    </a:moveTo>
                    <a:cubicBezTo>
                      <a:pt x="1179" y="25"/>
                      <a:pt x="1028" y="50"/>
                      <a:pt x="903" y="75"/>
                    </a:cubicBezTo>
                    <a:lnTo>
                      <a:pt x="1" y="451"/>
                    </a:lnTo>
                    <a:cubicBezTo>
                      <a:pt x="126" y="426"/>
                      <a:pt x="276" y="401"/>
                      <a:pt x="402" y="401"/>
                    </a:cubicBezTo>
                    <a:lnTo>
                      <a:pt x="1304" y="0"/>
                    </a:ln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49"/>
              <p:cNvSpPr/>
              <p:nvPr/>
            </p:nvSpPr>
            <p:spPr>
              <a:xfrm>
                <a:off x="2732300" y="1770852"/>
                <a:ext cx="24303" cy="7950"/>
              </a:xfrm>
              <a:custGeom>
                <a:avLst/>
                <a:gdLst/>
                <a:ahLst/>
                <a:cxnLst/>
                <a:rect l="l" t="t" r="r" b="b"/>
                <a:pathLst>
                  <a:path w="1229" h="402" extrusionOk="0">
                    <a:moveTo>
                      <a:pt x="903" y="0"/>
                    </a:moveTo>
                    <a:lnTo>
                      <a:pt x="1" y="401"/>
                    </a:lnTo>
                    <a:cubicBezTo>
                      <a:pt x="126" y="376"/>
                      <a:pt x="226" y="376"/>
                      <a:pt x="352" y="376"/>
                    </a:cubicBezTo>
                    <a:lnTo>
                      <a:pt x="1229" y="0"/>
                    </a:ln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49"/>
              <p:cNvSpPr/>
              <p:nvPr/>
            </p:nvSpPr>
            <p:spPr>
              <a:xfrm>
                <a:off x="2739241" y="1770852"/>
                <a:ext cx="23315" cy="7950"/>
              </a:xfrm>
              <a:custGeom>
                <a:avLst/>
                <a:gdLst/>
                <a:ahLst/>
                <a:cxnLst/>
                <a:rect l="l" t="t" r="r" b="b"/>
                <a:pathLst>
                  <a:path w="1179" h="402" extrusionOk="0">
                    <a:moveTo>
                      <a:pt x="878" y="0"/>
                    </a:moveTo>
                    <a:lnTo>
                      <a:pt x="1" y="376"/>
                    </a:lnTo>
                    <a:cubicBezTo>
                      <a:pt x="76" y="376"/>
                      <a:pt x="176" y="401"/>
                      <a:pt x="276" y="401"/>
                    </a:cubicBezTo>
                    <a:lnTo>
                      <a:pt x="1179" y="25"/>
                    </a:lnTo>
                    <a:cubicBezTo>
                      <a:pt x="1078" y="25"/>
                      <a:pt x="978" y="0"/>
                      <a:pt x="878"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49"/>
              <p:cNvSpPr/>
              <p:nvPr/>
            </p:nvSpPr>
            <p:spPr>
              <a:xfrm>
                <a:off x="2744699" y="1771347"/>
                <a:ext cx="23315" cy="8444"/>
              </a:xfrm>
              <a:custGeom>
                <a:avLst/>
                <a:gdLst/>
                <a:ahLst/>
                <a:cxnLst/>
                <a:rect l="l" t="t" r="r" b="b"/>
                <a:pathLst>
                  <a:path w="1179" h="427" extrusionOk="0">
                    <a:moveTo>
                      <a:pt x="903" y="0"/>
                    </a:moveTo>
                    <a:lnTo>
                      <a:pt x="0" y="376"/>
                    </a:lnTo>
                    <a:cubicBezTo>
                      <a:pt x="101" y="401"/>
                      <a:pt x="176" y="401"/>
                      <a:pt x="276" y="426"/>
                    </a:cubicBezTo>
                    <a:lnTo>
                      <a:pt x="1178" y="50"/>
                    </a:lnTo>
                    <a:cubicBezTo>
                      <a:pt x="1078" y="25"/>
                      <a:pt x="1003" y="25"/>
                      <a:pt x="903" y="0"/>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49"/>
              <p:cNvSpPr/>
              <p:nvPr/>
            </p:nvSpPr>
            <p:spPr>
              <a:xfrm>
                <a:off x="2750157" y="1772335"/>
                <a:ext cx="22801" cy="8444"/>
              </a:xfrm>
              <a:custGeom>
                <a:avLst/>
                <a:gdLst/>
                <a:ahLst/>
                <a:cxnLst/>
                <a:rect l="l" t="t" r="r" b="b"/>
                <a:pathLst>
                  <a:path w="1153" h="427" extrusionOk="0">
                    <a:moveTo>
                      <a:pt x="902" y="0"/>
                    </a:moveTo>
                    <a:lnTo>
                      <a:pt x="0" y="376"/>
                    </a:lnTo>
                    <a:cubicBezTo>
                      <a:pt x="75" y="401"/>
                      <a:pt x="150" y="401"/>
                      <a:pt x="251" y="426"/>
                    </a:cubicBezTo>
                    <a:lnTo>
                      <a:pt x="1153" y="50"/>
                    </a:lnTo>
                    <a:cubicBezTo>
                      <a:pt x="1053" y="25"/>
                      <a:pt x="977" y="25"/>
                      <a:pt x="902" y="0"/>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49"/>
              <p:cNvSpPr/>
              <p:nvPr/>
            </p:nvSpPr>
            <p:spPr>
              <a:xfrm>
                <a:off x="2755101" y="1773324"/>
                <a:ext cx="22326" cy="8938"/>
              </a:xfrm>
              <a:custGeom>
                <a:avLst/>
                <a:gdLst/>
                <a:ahLst/>
                <a:cxnLst/>
                <a:rect l="l" t="t" r="r" b="b"/>
                <a:pathLst>
                  <a:path w="1129" h="452" extrusionOk="0">
                    <a:moveTo>
                      <a:pt x="903" y="0"/>
                    </a:moveTo>
                    <a:lnTo>
                      <a:pt x="1" y="376"/>
                    </a:lnTo>
                    <a:cubicBezTo>
                      <a:pt x="76" y="401"/>
                      <a:pt x="151" y="427"/>
                      <a:pt x="226" y="452"/>
                    </a:cubicBezTo>
                    <a:lnTo>
                      <a:pt x="1128" y="76"/>
                    </a:lnTo>
                    <a:cubicBezTo>
                      <a:pt x="1053" y="51"/>
                      <a:pt x="978" y="26"/>
                      <a:pt x="90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49"/>
              <p:cNvSpPr/>
              <p:nvPr/>
            </p:nvSpPr>
            <p:spPr>
              <a:xfrm>
                <a:off x="2759571" y="1774807"/>
                <a:ext cx="22326" cy="8938"/>
              </a:xfrm>
              <a:custGeom>
                <a:avLst/>
                <a:gdLst/>
                <a:ahLst/>
                <a:cxnLst/>
                <a:rect l="l" t="t" r="r" b="b"/>
                <a:pathLst>
                  <a:path w="1129" h="452" extrusionOk="0">
                    <a:moveTo>
                      <a:pt x="902" y="1"/>
                    </a:moveTo>
                    <a:lnTo>
                      <a:pt x="0" y="377"/>
                    </a:lnTo>
                    <a:cubicBezTo>
                      <a:pt x="75" y="402"/>
                      <a:pt x="151" y="427"/>
                      <a:pt x="226" y="452"/>
                    </a:cubicBezTo>
                    <a:lnTo>
                      <a:pt x="1128" y="76"/>
                    </a:lnTo>
                    <a:cubicBezTo>
                      <a:pt x="1053" y="51"/>
                      <a:pt x="978" y="26"/>
                      <a:pt x="902"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49"/>
              <p:cNvSpPr/>
              <p:nvPr/>
            </p:nvSpPr>
            <p:spPr>
              <a:xfrm>
                <a:off x="2764020" y="1776291"/>
                <a:ext cx="22326" cy="9452"/>
              </a:xfrm>
              <a:custGeom>
                <a:avLst/>
                <a:gdLst/>
                <a:ahLst/>
                <a:cxnLst/>
                <a:rect l="l" t="t" r="r" b="b"/>
                <a:pathLst>
                  <a:path w="1129" h="478" extrusionOk="0">
                    <a:moveTo>
                      <a:pt x="903" y="1"/>
                    </a:moveTo>
                    <a:lnTo>
                      <a:pt x="1" y="377"/>
                    </a:lnTo>
                    <a:cubicBezTo>
                      <a:pt x="76" y="427"/>
                      <a:pt x="151" y="452"/>
                      <a:pt x="226" y="477"/>
                    </a:cubicBezTo>
                    <a:lnTo>
                      <a:pt x="1129" y="101"/>
                    </a:lnTo>
                    <a:cubicBezTo>
                      <a:pt x="1053" y="76"/>
                      <a:pt x="978" y="51"/>
                      <a:pt x="90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49"/>
              <p:cNvSpPr/>
              <p:nvPr/>
            </p:nvSpPr>
            <p:spPr>
              <a:xfrm>
                <a:off x="2768489" y="1778288"/>
                <a:ext cx="22326" cy="9433"/>
              </a:xfrm>
              <a:custGeom>
                <a:avLst/>
                <a:gdLst/>
                <a:ahLst/>
                <a:cxnLst/>
                <a:rect l="l" t="t" r="r" b="b"/>
                <a:pathLst>
                  <a:path w="1129" h="477" extrusionOk="0">
                    <a:moveTo>
                      <a:pt x="903" y="0"/>
                    </a:moveTo>
                    <a:lnTo>
                      <a:pt x="0" y="376"/>
                    </a:lnTo>
                    <a:cubicBezTo>
                      <a:pt x="76" y="401"/>
                      <a:pt x="151" y="451"/>
                      <a:pt x="226" y="476"/>
                    </a:cubicBezTo>
                    <a:lnTo>
                      <a:pt x="1128" y="100"/>
                    </a:lnTo>
                    <a:cubicBezTo>
                      <a:pt x="1053" y="75"/>
                      <a:pt x="978" y="25"/>
                      <a:pt x="90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49"/>
              <p:cNvSpPr/>
              <p:nvPr/>
            </p:nvSpPr>
            <p:spPr>
              <a:xfrm>
                <a:off x="2772939" y="1780266"/>
                <a:ext cx="21832" cy="9927"/>
              </a:xfrm>
              <a:custGeom>
                <a:avLst/>
                <a:gdLst/>
                <a:ahLst/>
                <a:cxnLst/>
                <a:rect l="l" t="t" r="r" b="b"/>
                <a:pathLst>
                  <a:path w="1104" h="502" extrusionOk="0">
                    <a:moveTo>
                      <a:pt x="903" y="0"/>
                    </a:moveTo>
                    <a:lnTo>
                      <a:pt x="1" y="376"/>
                    </a:lnTo>
                    <a:cubicBezTo>
                      <a:pt x="76" y="426"/>
                      <a:pt x="151" y="451"/>
                      <a:pt x="226" y="502"/>
                    </a:cubicBezTo>
                    <a:lnTo>
                      <a:pt x="1104" y="126"/>
                    </a:lnTo>
                    <a:cubicBezTo>
                      <a:pt x="1028" y="76"/>
                      <a:pt x="978" y="50"/>
                      <a:pt x="903" y="0"/>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49"/>
              <p:cNvSpPr/>
              <p:nvPr/>
            </p:nvSpPr>
            <p:spPr>
              <a:xfrm>
                <a:off x="2777408" y="1782738"/>
                <a:ext cx="21832" cy="9927"/>
              </a:xfrm>
              <a:custGeom>
                <a:avLst/>
                <a:gdLst/>
                <a:ahLst/>
                <a:cxnLst/>
                <a:rect l="l" t="t" r="r" b="b"/>
                <a:pathLst>
                  <a:path w="1104" h="502" extrusionOk="0">
                    <a:moveTo>
                      <a:pt x="878" y="1"/>
                    </a:moveTo>
                    <a:lnTo>
                      <a:pt x="0" y="377"/>
                    </a:lnTo>
                    <a:cubicBezTo>
                      <a:pt x="51" y="427"/>
                      <a:pt x="126" y="452"/>
                      <a:pt x="201" y="502"/>
                    </a:cubicBezTo>
                    <a:lnTo>
                      <a:pt x="1103" y="126"/>
                    </a:lnTo>
                    <a:cubicBezTo>
                      <a:pt x="1028" y="76"/>
                      <a:pt x="953" y="26"/>
                      <a:pt x="878"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49"/>
              <p:cNvSpPr/>
              <p:nvPr/>
            </p:nvSpPr>
            <p:spPr>
              <a:xfrm>
                <a:off x="2781364" y="1785209"/>
                <a:ext cx="21832" cy="9947"/>
              </a:xfrm>
              <a:custGeom>
                <a:avLst/>
                <a:gdLst/>
                <a:ahLst/>
                <a:cxnLst/>
                <a:rect l="l" t="t" r="r" b="b"/>
                <a:pathLst>
                  <a:path w="1104" h="503" extrusionOk="0">
                    <a:moveTo>
                      <a:pt x="903" y="1"/>
                    </a:moveTo>
                    <a:lnTo>
                      <a:pt x="1" y="377"/>
                    </a:lnTo>
                    <a:cubicBezTo>
                      <a:pt x="76" y="427"/>
                      <a:pt x="151" y="452"/>
                      <a:pt x="227" y="502"/>
                    </a:cubicBezTo>
                    <a:lnTo>
                      <a:pt x="1104" y="126"/>
                    </a:lnTo>
                    <a:cubicBezTo>
                      <a:pt x="1054" y="76"/>
                      <a:pt x="978" y="51"/>
                      <a:pt x="903" y="1"/>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49"/>
              <p:cNvSpPr/>
              <p:nvPr/>
            </p:nvSpPr>
            <p:spPr>
              <a:xfrm>
                <a:off x="2785833" y="1787701"/>
                <a:ext cx="21832" cy="10421"/>
              </a:xfrm>
              <a:custGeom>
                <a:avLst/>
                <a:gdLst/>
                <a:ahLst/>
                <a:cxnLst/>
                <a:rect l="l" t="t" r="r" b="b"/>
                <a:pathLst>
                  <a:path w="1104" h="527" extrusionOk="0">
                    <a:moveTo>
                      <a:pt x="878" y="0"/>
                    </a:moveTo>
                    <a:lnTo>
                      <a:pt x="1" y="376"/>
                    </a:lnTo>
                    <a:cubicBezTo>
                      <a:pt x="51" y="426"/>
                      <a:pt x="126" y="477"/>
                      <a:pt x="201" y="527"/>
                    </a:cubicBezTo>
                    <a:lnTo>
                      <a:pt x="1103" y="151"/>
                    </a:lnTo>
                    <a:cubicBezTo>
                      <a:pt x="1028" y="101"/>
                      <a:pt x="953" y="50"/>
                      <a:pt x="878"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49"/>
              <p:cNvSpPr/>
              <p:nvPr/>
            </p:nvSpPr>
            <p:spPr>
              <a:xfrm>
                <a:off x="2789808" y="1790668"/>
                <a:ext cx="21317" cy="9927"/>
              </a:xfrm>
              <a:custGeom>
                <a:avLst/>
                <a:gdLst/>
                <a:ahLst/>
                <a:cxnLst/>
                <a:rect l="l" t="t" r="r" b="b"/>
                <a:pathLst>
                  <a:path w="1078" h="502" extrusionOk="0">
                    <a:moveTo>
                      <a:pt x="902" y="1"/>
                    </a:moveTo>
                    <a:lnTo>
                      <a:pt x="0" y="377"/>
                    </a:lnTo>
                    <a:cubicBezTo>
                      <a:pt x="50" y="427"/>
                      <a:pt x="125" y="477"/>
                      <a:pt x="175" y="502"/>
                    </a:cubicBezTo>
                    <a:lnTo>
                      <a:pt x="1078" y="126"/>
                    </a:lnTo>
                    <a:cubicBezTo>
                      <a:pt x="1003" y="101"/>
                      <a:pt x="952" y="51"/>
                      <a:pt x="902"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49"/>
              <p:cNvSpPr/>
              <p:nvPr/>
            </p:nvSpPr>
            <p:spPr>
              <a:xfrm>
                <a:off x="2793269" y="1793140"/>
                <a:ext cx="18846" cy="8464"/>
              </a:xfrm>
              <a:custGeom>
                <a:avLst/>
                <a:gdLst/>
                <a:ahLst/>
                <a:cxnLst/>
                <a:rect l="l" t="t" r="r" b="b"/>
                <a:pathLst>
                  <a:path w="953" h="428" extrusionOk="0">
                    <a:moveTo>
                      <a:pt x="903" y="1"/>
                    </a:moveTo>
                    <a:lnTo>
                      <a:pt x="0" y="377"/>
                    </a:lnTo>
                    <a:cubicBezTo>
                      <a:pt x="26" y="402"/>
                      <a:pt x="26" y="402"/>
                      <a:pt x="51" y="427"/>
                    </a:cubicBezTo>
                    <a:lnTo>
                      <a:pt x="953" y="51"/>
                    </a:lnTo>
                    <a:cubicBezTo>
                      <a:pt x="928" y="26"/>
                      <a:pt x="903" y="26"/>
                      <a:pt x="90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49"/>
              <p:cNvSpPr/>
              <p:nvPr/>
            </p:nvSpPr>
            <p:spPr>
              <a:xfrm>
                <a:off x="2794257" y="1794148"/>
                <a:ext cx="21832" cy="10916"/>
              </a:xfrm>
              <a:custGeom>
                <a:avLst/>
                <a:gdLst/>
                <a:ahLst/>
                <a:cxnLst/>
                <a:rect l="l" t="t" r="r" b="b"/>
                <a:pathLst>
                  <a:path w="1104" h="552" extrusionOk="0">
                    <a:moveTo>
                      <a:pt x="903" y="0"/>
                    </a:moveTo>
                    <a:lnTo>
                      <a:pt x="1" y="376"/>
                    </a:lnTo>
                    <a:cubicBezTo>
                      <a:pt x="76" y="426"/>
                      <a:pt x="151" y="476"/>
                      <a:pt x="226" y="552"/>
                    </a:cubicBezTo>
                    <a:lnTo>
                      <a:pt x="1103" y="176"/>
                    </a:lnTo>
                    <a:cubicBezTo>
                      <a:pt x="1053" y="100"/>
                      <a:pt x="978" y="50"/>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49"/>
              <p:cNvSpPr/>
              <p:nvPr/>
            </p:nvSpPr>
            <p:spPr>
              <a:xfrm>
                <a:off x="2798727" y="1797609"/>
                <a:ext cx="21812" cy="10916"/>
              </a:xfrm>
              <a:custGeom>
                <a:avLst/>
                <a:gdLst/>
                <a:ahLst/>
                <a:cxnLst/>
                <a:rect l="l" t="t" r="r" b="b"/>
                <a:pathLst>
                  <a:path w="1103" h="552" extrusionOk="0">
                    <a:moveTo>
                      <a:pt x="877" y="1"/>
                    </a:moveTo>
                    <a:lnTo>
                      <a:pt x="0" y="377"/>
                    </a:lnTo>
                    <a:cubicBezTo>
                      <a:pt x="75" y="427"/>
                      <a:pt x="151" y="502"/>
                      <a:pt x="201" y="552"/>
                    </a:cubicBezTo>
                    <a:lnTo>
                      <a:pt x="1103" y="176"/>
                    </a:lnTo>
                    <a:cubicBezTo>
                      <a:pt x="1028" y="126"/>
                      <a:pt x="953" y="51"/>
                      <a:pt x="877" y="1"/>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49"/>
              <p:cNvSpPr/>
              <p:nvPr/>
            </p:nvSpPr>
            <p:spPr>
              <a:xfrm>
                <a:off x="2802682" y="1801090"/>
                <a:ext cx="22326" cy="11905"/>
              </a:xfrm>
              <a:custGeom>
                <a:avLst/>
                <a:gdLst/>
                <a:ahLst/>
                <a:cxnLst/>
                <a:rect l="l" t="t" r="r" b="b"/>
                <a:pathLst>
                  <a:path w="1129" h="602" extrusionOk="0">
                    <a:moveTo>
                      <a:pt x="903" y="0"/>
                    </a:moveTo>
                    <a:lnTo>
                      <a:pt x="1" y="376"/>
                    </a:lnTo>
                    <a:cubicBezTo>
                      <a:pt x="76" y="451"/>
                      <a:pt x="151" y="526"/>
                      <a:pt x="226" y="602"/>
                    </a:cubicBezTo>
                    <a:lnTo>
                      <a:pt x="1129" y="226"/>
                    </a:lnTo>
                    <a:cubicBezTo>
                      <a:pt x="1053" y="150"/>
                      <a:pt x="978" y="75"/>
                      <a:pt x="903"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49"/>
              <p:cNvSpPr/>
              <p:nvPr/>
            </p:nvSpPr>
            <p:spPr>
              <a:xfrm>
                <a:off x="2807151" y="1805539"/>
                <a:ext cx="22326" cy="11430"/>
              </a:xfrm>
              <a:custGeom>
                <a:avLst/>
                <a:gdLst/>
                <a:ahLst/>
                <a:cxnLst/>
                <a:rect l="l" t="t" r="r" b="b"/>
                <a:pathLst>
                  <a:path w="1129" h="578" extrusionOk="0">
                    <a:moveTo>
                      <a:pt x="903" y="1"/>
                    </a:moveTo>
                    <a:lnTo>
                      <a:pt x="0" y="377"/>
                    </a:lnTo>
                    <a:cubicBezTo>
                      <a:pt x="75" y="452"/>
                      <a:pt x="151" y="502"/>
                      <a:pt x="226" y="577"/>
                    </a:cubicBezTo>
                    <a:lnTo>
                      <a:pt x="1128" y="201"/>
                    </a:lnTo>
                    <a:cubicBezTo>
                      <a:pt x="1053" y="126"/>
                      <a:pt x="978" y="51"/>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49"/>
              <p:cNvSpPr/>
              <p:nvPr/>
            </p:nvSpPr>
            <p:spPr>
              <a:xfrm>
                <a:off x="2811601" y="1809514"/>
                <a:ext cx="22326" cy="12399"/>
              </a:xfrm>
              <a:custGeom>
                <a:avLst/>
                <a:gdLst/>
                <a:ahLst/>
                <a:cxnLst/>
                <a:rect l="l" t="t" r="r" b="b"/>
                <a:pathLst>
                  <a:path w="1129" h="627" extrusionOk="0">
                    <a:moveTo>
                      <a:pt x="903" y="0"/>
                    </a:moveTo>
                    <a:lnTo>
                      <a:pt x="1" y="376"/>
                    </a:lnTo>
                    <a:cubicBezTo>
                      <a:pt x="76" y="476"/>
                      <a:pt x="151" y="551"/>
                      <a:pt x="226" y="627"/>
                    </a:cubicBezTo>
                    <a:lnTo>
                      <a:pt x="1129" y="251"/>
                    </a:lnTo>
                    <a:cubicBezTo>
                      <a:pt x="1053" y="176"/>
                      <a:pt x="978" y="100"/>
                      <a:pt x="903" y="0"/>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49"/>
              <p:cNvSpPr/>
              <p:nvPr/>
            </p:nvSpPr>
            <p:spPr>
              <a:xfrm>
                <a:off x="2816070" y="1814458"/>
                <a:ext cx="22326" cy="12419"/>
              </a:xfrm>
              <a:custGeom>
                <a:avLst/>
                <a:gdLst/>
                <a:ahLst/>
                <a:cxnLst/>
                <a:rect l="l" t="t" r="r" b="b"/>
                <a:pathLst>
                  <a:path w="1129" h="628" extrusionOk="0">
                    <a:moveTo>
                      <a:pt x="903" y="1"/>
                    </a:moveTo>
                    <a:lnTo>
                      <a:pt x="0" y="377"/>
                    </a:lnTo>
                    <a:cubicBezTo>
                      <a:pt x="76" y="452"/>
                      <a:pt x="151" y="552"/>
                      <a:pt x="226" y="627"/>
                    </a:cubicBezTo>
                    <a:lnTo>
                      <a:pt x="1128" y="251"/>
                    </a:lnTo>
                    <a:cubicBezTo>
                      <a:pt x="1053" y="151"/>
                      <a:pt x="978" y="76"/>
                      <a:pt x="903"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49"/>
              <p:cNvSpPr/>
              <p:nvPr/>
            </p:nvSpPr>
            <p:spPr>
              <a:xfrm>
                <a:off x="2820520" y="1819422"/>
                <a:ext cx="22326" cy="12399"/>
              </a:xfrm>
              <a:custGeom>
                <a:avLst/>
                <a:gdLst/>
                <a:ahLst/>
                <a:cxnLst/>
                <a:rect l="l" t="t" r="r" b="b"/>
                <a:pathLst>
                  <a:path w="1129" h="627" extrusionOk="0">
                    <a:moveTo>
                      <a:pt x="903" y="0"/>
                    </a:moveTo>
                    <a:lnTo>
                      <a:pt x="1" y="376"/>
                    </a:lnTo>
                    <a:cubicBezTo>
                      <a:pt x="76" y="451"/>
                      <a:pt x="151" y="552"/>
                      <a:pt x="227" y="627"/>
                    </a:cubicBezTo>
                    <a:lnTo>
                      <a:pt x="1129" y="251"/>
                    </a:lnTo>
                    <a:cubicBezTo>
                      <a:pt x="1054" y="176"/>
                      <a:pt x="978" y="76"/>
                      <a:pt x="90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49"/>
              <p:cNvSpPr/>
              <p:nvPr/>
            </p:nvSpPr>
            <p:spPr>
              <a:xfrm>
                <a:off x="2824989" y="1824366"/>
                <a:ext cx="21832" cy="12913"/>
              </a:xfrm>
              <a:custGeom>
                <a:avLst/>
                <a:gdLst/>
                <a:ahLst/>
                <a:cxnLst/>
                <a:rect l="l" t="t" r="r" b="b"/>
                <a:pathLst>
                  <a:path w="1104" h="653" extrusionOk="0">
                    <a:moveTo>
                      <a:pt x="903" y="1"/>
                    </a:moveTo>
                    <a:lnTo>
                      <a:pt x="1" y="377"/>
                    </a:lnTo>
                    <a:cubicBezTo>
                      <a:pt x="51" y="477"/>
                      <a:pt x="126" y="552"/>
                      <a:pt x="201" y="653"/>
                    </a:cubicBezTo>
                    <a:lnTo>
                      <a:pt x="1103" y="277"/>
                    </a:lnTo>
                    <a:cubicBezTo>
                      <a:pt x="1028" y="176"/>
                      <a:pt x="953" y="101"/>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49"/>
              <p:cNvSpPr/>
              <p:nvPr/>
            </p:nvSpPr>
            <p:spPr>
              <a:xfrm>
                <a:off x="2828964" y="1829824"/>
                <a:ext cx="21812" cy="12913"/>
              </a:xfrm>
              <a:custGeom>
                <a:avLst/>
                <a:gdLst/>
                <a:ahLst/>
                <a:cxnLst/>
                <a:rect l="l" t="t" r="r" b="b"/>
                <a:pathLst>
                  <a:path w="1103" h="653" extrusionOk="0">
                    <a:moveTo>
                      <a:pt x="902" y="1"/>
                    </a:moveTo>
                    <a:lnTo>
                      <a:pt x="0" y="377"/>
                    </a:lnTo>
                    <a:cubicBezTo>
                      <a:pt x="75" y="477"/>
                      <a:pt x="125" y="552"/>
                      <a:pt x="201" y="652"/>
                    </a:cubicBezTo>
                    <a:lnTo>
                      <a:pt x="1103" y="276"/>
                    </a:lnTo>
                    <a:cubicBezTo>
                      <a:pt x="1028" y="176"/>
                      <a:pt x="952" y="101"/>
                      <a:pt x="902" y="1"/>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49"/>
              <p:cNvSpPr/>
              <p:nvPr/>
            </p:nvSpPr>
            <p:spPr>
              <a:xfrm>
                <a:off x="2832919" y="1835282"/>
                <a:ext cx="21337" cy="12893"/>
              </a:xfrm>
              <a:custGeom>
                <a:avLst/>
                <a:gdLst/>
                <a:ahLst/>
                <a:cxnLst/>
                <a:rect l="l" t="t" r="r" b="b"/>
                <a:pathLst>
                  <a:path w="1079" h="652" extrusionOk="0">
                    <a:moveTo>
                      <a:pt x="903" y="0"/>
                    </a:moveTo>
                    <a:lnTo>
                      <a:pt x="1" y="376"/>
                    </a:lnTo>
                    <a:cubicBezTo>
                      <a:pt x="51" y="451"/>
                      <a:pt x="126" y="552"/>
                      <a:pt x="176" y="652"/>
                    </a:cubicBezTo>
                    <a:lnTo>
                      <a:pt x="1078" y="276"/>
                    </a:lnTo>
                    <a:cubicBezTo>
                      <a:pt x="1028" y="176"/>
                      <a:pt x="953" y="76"/>
                      <a:pt x="903"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706;p49"/>
              <p:cNvSpPr/>
              <p:nvPr/>
            </p:nvSpPr>
            <p:spPr>
              <a:xfrm>
                <a:off x="2836380" y="1840740"/>
                <a:ext cx="21832" cy="12893"/>
              </a:xfrm>
              <a:custGeom>
                <a:avLst/>
                <a:gdLst/>
                <a:ahLst/>
                <a:cxnLst/>
                <a:rect l="l" t="t" r="r" b="b"/>
                <a:pathLst>
                  <a:path w="1104" h="652" extrusionOk="0">
                    <a:moveTo>
                      <a:pt x="903" y="0"/>
                    </a:moveTo>
                    <a:lnTo>
                      <a:pt x="1" y="376"/>
                    </a:lnTo>
                    <a:cubicBezTo>
                      <a:pt x="76" y="451"/>
                      <a:pt x="126" y="551"/>
                      <a:pt x="201" y="652"/>
                    </a:cubicBezTo>
                    <a:lnTo>
                      <a:pt x="1104" y="276"/>
                    </a:lnTo>
                    <a:cubicBezTo>
                      <a:pt x="1029" y="175"/>
                      <a:pt x="978" y="75"/>
                      <a:pt x="903"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49"/>
              <p:cNvSpPr/>
              <p:nvPr/>
            </p:nvSpPr>
            <p:spPr>
              <a:xfrm>
                <a:off x="2840355" y="1846179"/>
                <a:ext cx="21337" cy="13407"/>
              </a:xfrm>
              <a:custGeom>
                <a:avLst/>
                <a:gdLst/>
                <a:ahLst/>
                <a:cxnLst/>
                <a:rect l="l" t="t" r="r" b="b"/>
                <a:pathLst>
                  <a:path w="1079" h="678" extrusionOk="0">
                    <a:moveTo>
                      <a:pt x="903" y="1"/>
                    </a:moveTo>
                    <a:lnTo>
                      <a:pt x="0" y="377"/>
                    </a:lnTo>
                    <a:cubicBezTo>
                      <a:pt x="51" y="477"/>
                      <a:pt x="126" y="577"/>
                      <a:pt x="176" y="677"/>
                    </a:cubicBezTo>
                    <a:lnTo>
                      <a:pt x="1078" y="301"/>
                    </a:lnTo>
                    <a:cubicBezTo>
                      <a:pt x="1028" y="201"/>
                      <a:pt x="953" y="101"/>
                      <a:pt x="903"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49"/>
              <p:cNvSpPr/>
              <p:nvPr/>
            </p:nvSpPr>
            <p:spPr>
              <a:xfrm>
                <a:off x="2843816" y="1852131"/>
                <a:ext cx="21832" cy="14396"/>
              </a:xfrm>
              <a:custGeom>
                <a:avLst/>
                <a:gdLst/>
                <a:ahLst/>
                <a:cxnLst/>
                <a:rect l="l" t="t" r="r" b="b"/>
                <a:pathLst>
                  <a:path w="1104" h="728" extrusionOk="0">
                    <a:moveTo>
                      <a:pt x="903" y="0"/>
                    </a:moveTo>
                    <a:lnTo>
                      <a:pt x="1" y="376"/>
                    </a:lnTo>
                    <a:cubicBezTo>
                      <a:pt x="76" y="502"/>
                      <a:pt x="151" y="602"/>
                      <a:pt x="201" y="727"/>
                    </a:cubicBezTo>
                    <a:lnTo>
                      <a:pt x="1104" y="351"/>
                    </a:lnTo>
                    <a:cubicBezTo>
                      <a:pt x="1054" y="226"/>
                      <a:pt x="978" y="126"/>
                      <a:pt x="903"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49"/>
              <p:cNvSpPr/>
              <p:nvPr/>
            </p:nvSpPr>
            <p:spPr>
              <a:xfrm>
                <a:off x="2847791" y="1859073"/>
                <a:ext cx="23809" cy="18351"/>
              </a:xfrm>
              <a:custGeom>
                <a:avLst/>
                <a:gdLst/>
                <a:ahLst/>
                <a:cxnLst/>
                <a:rect l="l" t="t" r="r" b="b"/>
                <a:pathLst>
                  <a:path w="1204" h="928" extrusionOk="0">
                    <a:moveTo>
                      <a:pt x="903" y="0"/>
                    </a:moveTo>
                    <a:lnTo>
                      <a:pt x="0" y="376"/>
                    </a:lnTo>
                    <a:cubicBezTo>
                      <a:pt x="101" y="577"/>
                      <a:pt x="201" y="752"/>
                      <a:pt x="301" y="928"/>
                    </a:cubicBezTo>
                    <a:lnTo>
                      <a:pt x="1203" y="552"/>
                    </a:lnTo>
                    <a:cubicBezTo>
                      <a:pt x="1103" y="376"/>
                      <a:pt x="1003" y="176"/>
                      <a:pt x="903" y="0"/>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49"/>
              <p:cNvSpPr/>
              <p:nvPr/>
            </p:nvSpPr>
            <p:spPr>
              <a:xfrm>
                <a:off x="2853743" y="1869969"/>
                <a:ext cx="24303" cy="21832"/>
              </a:xfrm>
              <a:custGeom>
                <a:avLst/>
                <a:gdLst/>
                <a:ahLst/>
                <a:cxnLst/>
                <a:rect l="l" t="t" r="r" b="b"/>
                <a:pathLst>
                  <a:path w="1229" h="1104" extrusionOk="0">
                    <a:moveTo>
                      <a:pt x="902" y="1"/>
                    </a:moveTo>
                    <a:lnTo>
                      <a:pt x="0" y="377"/>
                    </a:lnTo>
                    <a:cubicBezTo>
                      <a:pt x="125" y="627"/>
                      <a:pt x="226" y="853"/>
                      <a:pt x="326" y="1103"/>
                    </a:cubicBezTo>
                    <a:lnTo>
                      <a:pt x="1228" y="728"/>
                    </a:lnTo>
                    <a:cubicBezTo>
                      <a:pt x="1128" y="477"/>
                      <a:pt x="1028" y="251"/>
                      <a:pt x="902"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49"/>
              <p:cNvSpPr/>
              <p:nvPr/>
            </p:nvSpPr>
            <p:spPr>
              <a:xfrm>
                <a:off x="2860171" y="1884346"/>
                <a:ext cx="22326" cy="17857"/>
              </a:xfrm>
              <a:custGeom>
                <a:avLst/>
                <a:gdLst/>
                <a:ahLst/>
                <a:cxnLst/>
                <a:rect l="l" t="t" r="r" b="b"/>
                <a:pathLst>
                  <a:path w="1129" h="903" extrusionOk="0">
                    <a:moveTo>
                      <a:pt x="903" y="1"/>
                    </a:moveTo>
                    <a:lnTo>
                      <a:pt x="1" y="376"/>
                    </a:lnTo>
                    <a:cubicBezTo>
                      <a:pt x="76" y="552"/>
                      <a:pt x="151" y="727"/>
                      <a:pt x="227" y="903"/>
                    </a:cubicBezTo>
                    <a:lnTo>
                      <a:pt x="1129" y="527"/>
                    </a:lnTo>
                    <a:cubicBezTo>
                      <a:pt x="1054" y="351"/>
                      <a:pt x="978" y="176"/>
                      <a:pt x="903" y="1"/>
                    </a:cubicBez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49"/>
              <p:cNvSpPr/>
              <p:nvPr/>
            </p:nvSpPr>
            <p:spPr>
              <a:xfrm>
                <a:off x="2864640" y="1894748"/>
                <a:ext cx="20348" cy="14891"/>
              </a:xfrm>
              <a:custGeom>
                <a:avLst/>
                <a:gdLst/>
                <a:ahLst/>
                <a:cxnLst/>
                <a:rect l="l" t="t" r="r" b="b"/>
                <a:pathLst>
                  <a:path w="1029" h="753" extrusionOk="0">
                    <a:moveTo>
                      <a:pt x="903" y="1"/>
                    </a:moveTo>
                    <a:lnTo>
                      <a:pt x="1" y="377"/>
                    </a:lnTo>
                    <a:cubicBezTo>
                      <a:pt x="51" y="502"/>
                      <a:pt x="76" y="627"/>
                      <a:pt x="126" y="753"/>
                    </a:cubicBezTo>
                    <a:lnTo>
                      <a:pt x="1028" y="377"/>
                    </a:lnTo>
                    <a:cubicBezTo>
                      <a:pt x="978" y="252"/>
                      <a:pt x="928" y="126"/>
                      <a:pt x="90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49"/>
              <p:cNvSpPr/>
              <p:nvPr/>
            </p:nvSpPr>
            <p:spPr>
              <a:xfrm>
                <a:off x="2867112" y="1902184"/>
                <a:ext cx="19854" cy="13407"/>
              </a:xfrm>
              <a:custGeom>
                <a:avLst/>
                <a:gdLst/>
                <a:ahLst/>
                <a:cxnLst/>
                <a:rect l="l" t="t" r="r" b="b"/>
                <a:pathLst>
                  <a:path w="1004" h="678" extrusionOk="0">
                    <a:moveTo>
                      <a:pt x="903" y="1"/>
                    </a:moveTo>
                    <a:lnTo>
                      <a:pt x="1" y="377"/>
                    </a:lnTo>
                    <a:cubicBezTo>
                      <a:pt x="26" y="477"/>
                      <a:pt x="76" y="577"/>
                      <a:pt x="101" y="678"/>
                    </a:cubicBezTo>
                    <a:lnTo>
                      <a:pt x="1003" y="302"/>
                    </a:lnTo>
                    <a:cubicBezTo>
                      <a:pt x="978" y="201"/>
                      <a:pt x="928" y="101"/>
                      <a:pt x="903" y="1"/>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49"/>
              <p:cNvSpPr/>
              <p:nvPr/>
            </p:nvSpPr>
            <p:spPr>
              <a:xfrm>
                <a:off x="2869109" y="1908137"/>
                <a:ext cx="19834" cy="13407"/>
              </a:xfrm>
              <a:custGeom>
                <a:avLst/>
                <a:gdLst/>
                <a:ahLst/>
                <a:cxnLst/>
                <a:rect l="l" t="t" r="r" b="b"/>
                <a:pathLst>
                  <a:path w="1003" h="678" extrusionOk="0">
                    <a:moveTo>
                      <a:pt x="902" y="1"/>
                    </a:moveTo>
                    <a:lnTo>
                      <a:pt x="0" y="377"/>
                    </a:lnTo>
                    <a:cubicBezTo>
                      <a:pt x="25" y="477"/>
                      <a:pt x="75" y="577"/>
                      <a:pt x="100" y="677"/>
                    </a:cubicBezTo>
                    <a:lnTo>
                      <a:pt x="1003" y="301"/>
                    </a:lnTo>
                    <a:cubicBezTo>
                      <a:pt x="952" y="201"/>
                      <a:pt x="927" y="101"/>
                      <a:pt x="90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49"/>
              <p:cNvSpPr/>
              <p:nvPr/>
            </p:nvSpPr>
            <p:spPr>
              <a:xfrm>
                <a:off x="2871087" y="1914089"/>
                <a:ext cx="19340" cy="12893"/>
              </a:xfrm>
              <a:custGeom>
                <a:avLst/>
                <a:gdLst/>
                <a:ahLst/>
                <a:cxnLst/>
                <a:rect l="l" t="t" r="r" b="b"/>
                <a:pathLst>
                  <a:path w="978" h="652" extrusionOk="0">
                    <a:moveTo>
                      <a:pt x="903" y="0"/>
                    </a:moveTo>
                    <a:lnTo>
                      <a:pt x="0" y="376"/>
                    </a:lnTo>
                    <a:cubicBezTo>
                      <a:pt x="25" y="477"/>
                      <a:pt x="50" y="552"/>
                      <a:pt x="76" y="652"/>
                    </a:cubicBezTo>
                    <a:lnTo>
                      <a:pt x="978" y="276"/>
                    </a:lnTo>
                    <a:cubicBezTo>
                      <a:pt x="953" y="176"/>
                      <a:pt x="928" y="101"/>
                      <a:pt x="903"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49"/>
              <p:cNvSpPr/>
              <p:nvPr/>
            </p:nvSpPr>
            <p:spPr>
              <a:xfrm>
                <a:off x="2872570" y="1919547"/>
                <a:ext cx="19340" cy="13388"/>
              </a:xfrm>
              <a:custGeom>
                <a:avLst/>
                <a:gdLst/>
                <a:ahLst/>
                <a:cxnLst/>
                <a:rect l="l" t="t" r="r" b="b"/>
                <a:pathLst>
                  <a:path w="978" h="677" extrusionOk="0">
                    <a:moveTo>
                      <a:pt x="903" y="0"/>
                    </a:moveTo>
                    <a:lnTo>
                      <a:pt x="1" y="376"/>
                    </a:lnTo>
                    <a:cubicBezTo>
                      <a:pt x="26" y="476"/>
                      <a:pt x="51" y="576"/>
                      <a:pt x="76" y="677"/>
                    </a:cubicBezTo>
                    <a:lnTo>
                      <a:pt x="978" y="301"/>
                    </a:lnTo>
                    <a:cubicBezTo>
                      <a:pt x="953" y="201"/>
                      <a:pt x="928" y="100"/>
                      <a:pt x="903" y="0"/>
                    </a:cubicBezTo>
                    <a:close/>
                  </a:path>
                </a:pathLst>
              </a:custGeom>
              <a:solidFill>
                <a:srgbClr val="D7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49"/>
              <p:cNvSpPr/>
              <p:nvPr/>
            </p:nvSpPr>
            <p:spPr>
              <a:xfrm>
                <a:off x="2874053" y="1925480"/>
                <a:ext cx="19360" cy="12913"/>
              </a:xfrm>
              <a:custGeom>
                <a:avLst/>
                <a:gdLst/>
                <a:ahLst/>
                <a:cxnLst/>
                <a:rect l="l" t="t" r="r" b="b"/>
                <a:pathLst>
                  <a:path w="979" h="653" extrusionOk="0">
                    <a:moveTo>
                      <a:pt x="903" y="1"/>
                    </a:moveTo>
                    <a:lnTo>
                      <a:pt x="1" y="377"/>
                    </a:lnTo>
                    <a:cubicBezTo>
                      <a:pt x="26" y="477"/>
                      <a:pt x="51" y="552"/>
                      <a:pt x="76" y="652"/>
                    </a:cubicBezTo>
                    <a:lnTo>
                      <a:pt x="978" y="276"/>
                    </a:lnTo>
                    <a:cubicBezTo>
                      <a:pt x="953" y="176"/>
                      <a:pt x="928" y="76"/>
                      <a:pt x="903" y="1"/>
                    </a:cubicBezTo>
                    <a:close/>
                  </a:path>
                </a:pathLst>
              </a:cu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49"/>
              <p:cNvSpPr/>
              <p:nvPr/>
            </p:nvSpPr>
            <p:spPr>
              <a:xfrm>
                <a:off x="2875537" y="1930938"/>
                <a:ext cx="18865" cy="13407"/>
              </a:xfrm>
              <a:custGeom>
                <a:avLst/>
                <a:gdLst/>
                <a:ahLst/>
                <a:cxnLst/>
                <a:rect l="l" t="t" r="r" b="b"/>
                <a:pathLst>
                  <a:path w="954" h="678" extrusionOk="0">
                    <a:moveTo>
                      <a:pt x="903" y="0"/>
                    </a:moveTo>
                    <a:lnTo>
                      <a:pt x="1" y="376"/>
                    </a:lnTo>
                    <a:cubicBezTo>
                      <a:pt x="26" y="477"/>
                      <a:pt x="26" y="577"/>
                      <a:pt x="51" y="677"/>
                    </a:cubicBezTo>
                    <a:lnTo>
                      <a:pt x="953" y="301"/>
                    </a:lnTo>
                    <a:cubicBezTo>
                      <a:pt x="928" y="201"/>
                      <a:pt x="903" y="101"/>
                      <a:pt x="90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49"/>
              <p:cNvSpPr/>
              <p:nvPr/>
            </p:nvSpPr>
            <p:spPr>
              <a:xfrm>
                <a:off x="2876545" y="1936891"/>
                <a:ext cx="18846" cy="13388"/>
              </a:xfrm>
              <a:custGeom>
                <a:avLst/>
                <a:gdLst/>
                <a:ahLst/>
                <a:cxnLst/>
                <a:rect l="l" t="t" r="r" b="b"/>
                <a:pathLst>
                  <a:path w="953" h="677" extrusionOk="0">
                    <a:moveTo>
                      <a:pt x="902" y="0"/>
                    </a:moveTo>
                    <a:lnTo>
                      <a:pt x="0" y="376"/>
                    </a:lnTo>
                    <a:cubicBezTo>
                      <a:pt x="25" y="476"/>
                      <a:pt x="50" y="577"/>
                      <a:pt x="50" y="677"/>
                    </a:cubicBezTo>
                    <a:lnTo>
                      <a:pt x="952" y="301"/>
                    </a:lnTo>
                    <a:cubicBezTo>
                      <a:pt x="952" y="201"/>
                      <a:pt x="927" y="100"/>
                      <a:pt x="902" y="0"/>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49"/>
              <p:cNvSpPr/>
              <p:nvPr/>
            </p:nvSpPr>
            <p:spPr>
              <a:xfrm>
                <a:off x="2877534" y="1942823"/>
                <a:ext cx="18846" cy="13902"/>
              </a:xfrm>
              <a:custGeom>
                <a:avLst/>
                <a:gdLst/>
                <a:ahLst/>
                <a:cxnLst/>
                <a:rect l="l" t="t" r="r" b="b"/>
                <a:pathLst>
                  <a:path w="953" h="703" extrusionOk="0">
                    <a:moveTo>
                      <a:pt x="902" y="1"/>
                    </a:moveTo>
                    <a:lnTo>
                      <a:pt x="0" y="377"/>
                    </a:lnTo>
                    <a:cubicBezTo>
                      <a:pt x="25" y="477"/>
                      <a:pt x="50" y="602"/>
                      <a:pt x="50" y="703"/>
                    </a:cubicBezTo>
                    <a:lnTo>
                      <a:pt x="953" y="327"/>
                    </a:lnTo>
                    <a:cubicBezTo>
                      <a:pt x="953" y="201"/>
                      <a:pt x="927" y="101"/>
                      <a:pt x="902" y="1"/>
                    </a:cubicBez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49"/>
              <p:cNvSpPr/>
              <p:nvPr/>
            </p:nvSpPr>
            <p:spPr>
              <a:xfrm>
                <a:off x="2878523" y="1949270"/>
                <a:ext cx="18846" cy="13407"/>
              </a:xfrm>
              <a:custGeom>
                <a:avLst/>
                <a:gdLst/>
                <a:ahLst/>
                <a:cxnLst/>
                <a:rect l="l" t="t" r="r" b="b"/>
                <a:pathLst>
                  <a:path w="953" h="678" extrusionOk="0">
                    <a:moveTo>
                      <a:pt x="903" y="1"/>
                    </a:moveTo>
                    <a:lnTo>
                      <a:pt x="0" y="377"/>
                    </a:lnTo>
                    <a:cubicBezTo>
                      <a:pt x="25" y="477"/>
                      <a:pt x="25" y="577"/>
                      <a:pt x="50" y="677"/>
                    </a:cubicBezTo>
                    <a:lnTo>
                      <a:pt x="953" y="302"/>
                    </a:lnTo>
                    <a:cubicBezTo>
                      <a:pt x="928" y="201"/>
                      <a:pt x="928" y="101"/>
                      <a:pt x="90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49"/>
              <p:cNvSpPr/>
              <p:nvPr/>
            </p:nvSpPr>
            <p:spPr>
              <a:xfrm>
                <a:off x="2879511" y="1955223"/>
                <a:ext cx="18351" cy="13407"/>
              </a:xfrm>
              <a:custGeom>
                <a:avLst/>
                <a:gdLst/>
                <a:ahLst/>
                <a:cxnLst/>
                <a:rect l="l" t="t" r="r" b="b"/>
                <a:pathLst>
                  <a:path w="928" h="678" extrusionOk="0">
                    <a:moveTo>
                      <a:pt x="903" y="1"/>
                    </a:moveTo>
                    <a:lnTo>
                      <a:pt x="0" y="376"/>
                    </a:lnTo>
                    <a:cubicBezTo>
                      <a:pt x="0" y="477"/>
                      <a:pt x="25" y="577"/>
                      <a:pt x="25" y="677"/>
                    </a:cubicBezTo>
                    <a:lnTo>
                      <a:pt x="928" y="301"/>
                    </a:lnTo>
                    <a:cubicBezTo>
                      <a:pt x="928" y="201"/>
                      <a:pt x="903" y="101"/>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49"/>
              <p:cNvSpPr/>
              <p:nvPr/>
            </p:nvSpPr>
            <p:spPr>
              <a:xfrm>
                <a:off x="2880006" y="1961176"/>
                <a:ext cx="18351" cy="13388"/>
              </a:xfrm>
              <a:custGeom>
                <a:avLst/>
                <a:gdLst/>
                <a:ahLst/>
                <a:cxnLst/>
                <a:rect l="l" t="t" r="r" b="b"/>
                <a:pathLst>
                  <a:path w="928" h="677" extrusionOk="0">
                    <a:moveTo>
                      <a:pt x="903" y="0"/>
                    </a:moveTo>
                    <a:lnTo>
                      <a:pt x="0" y="376"/>
                    </a:lnTo>
                    <a:cubicBezTo>
                      <a:pt x="26" y="476"/>
                      <a:pt x="26" y="577"/>
                      <a:pt x="26" y="677"/>
                    </a:cubicBezTo>
                    <a:lnTo>
                      <a:pt x="928" y="301"/>
                    </a:lnTo>
                    <a:cubicBezTo>
                      <a:pt x="928" y="201"/>
                      <a:pt x="903" y="101"/>
                      <a:pt x="903" y="0"/>
                    </a:cubicBezTo>
                    <a:close/>
                  </a:path>
                </a:pathLst>
              </a:custGeom>
              <a:solidFill>
                <a:srgbClr val="B8B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 name="Google Shape;1724;p49"/>
              <p:cNvSpPr/>
              <p:nvPr/>
            </p:nvSpPr>
            <p:spPr>
              <a:xfrm>
                <a:off x="2880500" y="1967128"/>
                <a:ext cx="17857" cy="13388"/>
              </a:xfrm>
              <a:custGeom>
                <a:avLst/>
                <a:gdLst/>
                <a:ahLst/>
                <a:cxnLst/>
                <a:rect l="l" t="t" r="r" b="b"/>
                <a:pathLst>
                  <a:path w="903" h="677" extrusionOk="0">
                    <a:moveTo>
                      <a:pt x="903" y="0"/>
                    </a:moveTo>
                    <a:lnTo>
                      <a:pt x="1" y="376"/>
                    </a:lnTo>
                    <a:cubicBezTo>
                      <a:pt x="1" y="476"/>
                      <a:pt x="1" y="576"/>
                      <a:pt x="26" y="677"/>
                    </a:cubicBezTo>
                    <a:lnTo>
                      <a:pt x="903" y="301"/>
                    </a:lnTo>
                    <a:cubicBezTo>
                      <a:pt x="903" y="201"/>
                      <a:pt x="903" y="100"/>
                      <a:pt x="903" y="0"/>
                    </a:cubicBezTo>
                    <a:close/>
                  </a:path>
                </a:pathLst>
              </a:custGeom>
              <a:solidFill>
                <a:srgbClr val="B4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 name="Google Shape;1725;p49"/>
              <p:cNvSpPr/>
              <p:nvPr/>
            </p:nvSpPr>
            <p:spPr>
              <a:xfrm>
                <a:off x="2880995" y="1973061"/>
                <a:ext cx="17857" cy="12913"/>
              </a:xfrm>
              <a:custGeom>
                <a:avLst/>
                <a:gdLst/>
                <a:ahLst/>
                <a:cxnLst/>
                <a:rect l="l" t="t" r="r" b="b"/>
                <a:pathLst>
                  <a:path w="903" h="653" extrusionOk="0">
                    <a:moveTo>
                      <a:pt x="878" y="1"/>
                    </a:moveTo>
                    <a:lnTo>
                      <a:pt x="1" y="377"/>
                    </a:lnTo>
                    <a:cubicBezTo>
                      <a:pt x="1" y="477"/>
                      <a:pt x="1" y="552"/>
                      <a:pt x="1" y="652"/>
                    </a:cubicBezTo>
                    <a:lnTo>
                      <a:pt x="903" y="276"/>
                    </a:lnTo>
                    <a:cubicBezTo>
                      <a:pt x="903" y="176"/>
                      <a:pt x="878" y="101"/>
                      <a:pt x="87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49"/>
              <p:cNvSpPr/>
              <p:nvPr/>
            </p:nvSpPr>
            <p:spPr>
              <a:xfrm>
                <a:off x="2880500" y="1978519"/>
                <a:ext cx="18351" cy="12913"/>
              </a:xfrm>
              <a:custGeom>
                <a:avLst/>
                <a:gdLst/>
                <a:ahLst/>
                <a:cxnLst/>
                <a:rect l="l" t="t" r="r" b="b"/>
                <a:pathLst>
                  <a:path w="928" h="653" extrusionOk="0">
                    <a:moveTo>
                      <a:pt x="928" y="0"/>
                    </a:moveTo>
                    <a:lnTo>
                      <a:pt x="26" y="376"/>
                    </a:lnTo>
                    <a:cubicBezTo>
                      <a:pt x="26" y="477"/>
                      <a:pt x="26" y="577"/>
                      <a:pt x="1" y="652"/>
                    </a:cubicBezTo>
                    <a:lnTo>
                      <a:pt x="903" y="276"/>
                    </a:lnTo>
                    <a:cubicBezTo>
                      <a:pt x="903" y="201"/>
                      <a:pt x="903" y="101"/>
                      <a:pt x="928"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 name="Google Shape;1727;p49"/>
              <p:cNvSpPr/>
              <p:nvPr/>
            </p:nvSpPr>
            <p:spPr>
              <a:xfrm>
                <a:off x="2880500" y="1983977"/>
                <a:ext cx="17857" cy="13388"/>
              </a:xfrm>
              <a:custGeom>
                <a:avLst/>
                <a:gdLst/>
                <a:ahLst/>
                <a:cxnLst/>
                <a:rect l="l" t="t" r="r" b="b"/>
                <a:pathLst>
                  <a:path w="903" h="677" extrusionOk="0">
                    <a:moveTo>
                      <a:pt x="903" y="0"/>
                    </a:moveTo>
                    <a:lnTo>
                      <a:pt x="1" y="376"/>
                    </a:lnTo>
                    <a:cubicBezTo>
                      <a:pt x="1" y="476"/>
                      <a:pt x="1" y="577"/>
                      <a:pt x="1" y="677"/>
                    </a:cubicBezTo>
                    <a:lnTo>
                      <a:pt x="903" y="276"/>
                    </a:lnTo>
                    <a:cubicBezTo>
                      <a:pt x="903" y="201"/>
                      <a:pt x="903" y="100"/>
                      <a:pt x="903"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 name="Google Shape;1728;p49"/>
              <p:cNvSpPr/>
              <p:nvPr/>
            </p:nvSpPr>
            <p:spPr>
              <a:xfrm>
                <a:off x="2880006" y="1989416"/>
                <a:ext cx="18351" cy="13407"/>
              </a:xfrm>
              <a:custGeom>
                <a:avLst/>
                <a:gdLst/>
                <a:ahLst/>
                <a:cxnLst/>
                <a:rect l="l" t="t" r="r" b="b"/>
                <a:pathLst>
                  <a:path w="928" h="678" extrusionOk="0">
                    <a:moveTo>
                      <a:pt x="928" y="1"/>
                    </a:moveTo>
                    <a:lnTo>
                      <a:pt x="26" y="402"/>
                    </a:lnTo>
                    <a:cubicBezTo>
                      <a:pt x="26" y="477"/>
                      <a:pt x="0" y="577"/>
                      <a:pt x="0" y="678"/>
                    </a:cubicBezTo>
                    <a:lnTo>
                      <a:pt x="903" y="277"/>
                    </a:lnTo>
                    <a:cubicBezTo>
                      <a:pt x="903" y="201"/>
                      <a:pt x="928" y="101"/>
                      <a:pt x="928" y="1"/>
                    </a:cubicBezTo>
                    <a:close/>
                  </a:path>
                </a:pathLst>
              </a:custGeom>
              <a:solidFill>
                <a:srgbClr val="A2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 name="Google Shape;1729;p49"/>
              <p:cNvSpPr/>
              <p:nvPr/>
            </p:nvSpPr>
            <p:spPr>
              <a:xfrm>
                <a:off x="2879511" y="1994874"/>
                <a:ext cx="18351" cy="12913"/>
              </a:xfrm>
              <a:custGeom>
                <a:avLst/>
                <a:gdLst/>
                <a:ahLst/>
                <a:cxnLst/>
                <a:rect l="l" t="t" r="r" b="b"/>
                <a:pathLst>
                  <a:path w="928" h="653" extrusionOk="0">
                    <a:moveTo>
                      <a:pt x="928" y="1"/>
                    </a:moveTo>
                    <a:lnTo>
                      <a:pt x="25" y="402"/>
                    </a:lnTo>
                    <a:cubicBezTo>
                      <a:pt x="25" y="477"/>
                      <a:pt x="0" y="552"/>
                      <a:pt x="0" y="652"/>
                    </a:cubicBezTo>
                    <a:lnTo>
                      <a:pt x="903" y="276"/>
                    </a:lnTo>
                    <a:cubicBezTo>
                      <a:pt x="903" y="176"/>
                      <a:pt x="928" y="101"/>
                      <a:pt x="928" y="1"/>
                    </a:cubicBezTo>
                    <a:close/>
                  </a:path>
                </a:pathLst>
              </a:cu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49"/>
              <p:cNvSpPr/>
              <p:nvPr/>
            </p:nvSpPr>
            <p:spPr>
              <a:xfrm>
                <a:off x="2878523" y="2000332"/>
                <a:ext cx="18846" cy="12893"/>
              </a:xfrm>
              <a:custGeom>
                <a:avLst/>
                <a:gdLst/>
                <a:ahLst/>
                <a:cxnLst/>
                <a:rect l="l" t="t" r="r" b="b"/>
                <a:pathLst>
                  <a:path w="953" h="652" extrusionOk="0">
                    <a:moveTo>
                      <a:pt x="953" y="0"/>
                    </a:moveTo>
                    <a:lnTo>
                      <a:pt x="50" y="376"/>
                    </a:lnTo>
                    <a:cubicBezTo>
                      <a:pt x="25" y="476"/>
                      <a:pt x="25" y="577"/>
                      <a:pt x="0" y="652"/>
                    </a:cubicBezTo>
                    <a:lnTo>
                      <a:pt x="903" y="276"/>
                    </a:lnTo>
                    <a:cubicBezTo>
                      <a:pt x="928" y="201"/>
                      <a:pt x="928" y="100"/>
                      <a:pt x="953"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 name="Google Shape;1731;p49"/>
              <p:cNvSpPr/>
              <p:nvPr/>
            </p:nvSpPr>
            <p:spPr>
              <a:xfrm>
                <a:off x="2877534" y="2005770"/>
                <a:ext cx="18846" cy="12913"/>
              </a:xfrm>
              <a:custGeom>
                <a:avLst/>
                <a:gdLst/>
                <a:ahLst/>
                <a:cxnLst/>
                <a:rect l="l" t="t" r="r" b="b"/>
                <a:pathLst>
                  <a:path w="953" h="653" extrusionOk="0">
                    <a:moveTo>
                      <a:pt x="953" y="1"/>
                    </a:moveTo>
                    <a:lnTo>
                      <a:pt x="50" y="377"/>
                    </a:lnTo>
                    <a:cubicBezTo>
                      <a:pt x="50" y="477"/>
                      <a:pt x="25" y="552"/>
                      <a:pt x="0" y="653"/>
                    </a:cubicBezTo>
                    <a:lnTo>
                      <a:pt x="902" y="277"/>
                    </a:lnTo>
                    <a:cubicBezTo>
                      <a:pt x="927" y="176"/>
                      <a:pt x="927" y="101"/>
                      <a:pt x="953" y="1"/>
                    </a:cubicBezTo>
                    <a:close/>
                  </a:path>
                </a:pathLst>
              </a:custGeom>
              <a:solidFill>
                <a:srgbClr val="95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49"/>
              <p:cNvSpPr/>
              <p:nvPr/>
            </p:nvSpPr>
            <p:spPr>
              <a:xfrm>
                <a:off x="2876545" y="2011228"/>
                <a:ext cx="18846" cy="12419"/>
              </a:xfrm>
              <a:custGeom>
                <a:avLst/>
                <a:gdLst/>
                <a:ahLst/>
                <a:cxnLst/>
                <a:rect l="l" t="t" r="r" b="b"/>
                <a:pathLst>
                  <a:path w="953" h="628" extrusionOk="0">
                    <a:moveTo>
                      <a:pt x="952" y="1"/>
                    </a:moveTo>
                    <a:lnTo>
                      <a:pt x="50" y="377"/>
                    </a:lnTo>
                    <a:cubicBezTo>
                      <a:pt x="25" y="452"/>
                      <a:pt x="0" y="552"/>
                      <a:pt x="0" y="627"/>
                    </a:cubicBezTo>
                    <a:lnTo>
                      <a:pt x="877" y="251"/>
                    </a:lnTo>
                    <a:cubicBezTo>
                      <a:pt x="902" y="176"/>
                      <a:pt x="927" y="76"/>
                      <a:pt x="952" y="1"/>
                    </a:cubicBezTo>
                    <a:close/>
                  </a:path>
                </a:pathLst>
              </a:custGeom>
              <a:solidFill>
                <a:srgbClr val="919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49"/>
              <p:cNvSpPr/>
              <p:nvPr/>
            </p:nvSpPr>
            <p:spPr>
              <a:xfrm>
                <a:off x="2875042" y="2016192"/>
                <a:ext cx="18865" cy="12893"/>
              </a:xfrm>
              <a:custGeom>
                <a:avLst/>
                <a:gdLst/>
                <a:ahLst/>
                <a:cxnLst/>
                <a:rect l="l" t="t" r="r" b="b"/>
                <a:pathLst>
                  <a:path w="954" h="652" extrusionOk="0">
                    <a:moveTo>
                      <a:pt x="953" y="0"/>
                    </a:moveTo>
                    <a:lnTo>
                      <a:pt x="76" y="376"/>
                    </a:lnTo>
                    <a:cubicBezTo>
                      <a:pt x="51" y="476"/>
                      <a:pt x="26" y="552"/>
                      <a:pt x="1" y="652"/>
                    </a:cubicBezTo>
                    <a:lnTo>
                      <a:pt x="878" y="276"/>
                    </a:lnTo>
                    <a:cubicBezTo>
                      <a:pt x="903" y="176"/>
                      <a:pt x="928" y="101"/>
                      <a:pt x="953" y="0"/>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49"/>
              <p:cNvSpPr/>
              <p:nvPr/>
            </p:nvSpPr>
            <p:spPr>
              <a:xfrm>
                <a:off x="2873065" y="2021630"/>
                <a:ext cx="19360" cy="12913"/>
              </a:xfrm>
              <a:custGeom>
                <a:avLst/>
                <a:gdLst/>
                <a:ahLst/>
                <a:cxnLst/>
                <a:rect l="l" t="t" r="r" b="b"/>
                <a:pathLst>
                  <a:path w="979" h="653" extrusionOk="0">
                    <a:moveTo>
                      <a:pt x="978" y="1"/>
                    </a:moveTo>
                    <a:lnTo>
                      <a:pt x="101" y="377"/>
                    </a:lnTo>
                    <a:cubicBezTo>
                      <a:pt x="51" y="477"/>
                      <a:pt x="26" y="552"/>
                      <a:pt x="1" y="653"/>
                    </a:cubicBezTo>
                    <a:lnTo>
                      <a:pt x="903" y="277"/>
                    </a:lnTo>
                    <a:cubicBezTo>
                      <a:pt x="928" y="176"/>
                      <a:pt x="953" y="101"/>
                      <a:pt x="978" y="1"/>
                    </a:cubicBezTo>
                    <a:close/>
                  </a:path>
                </a:pathLst>
              </a:custGeom>
              <a:solidFill>
                <a:srgbClr val="88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49"/>
              <p:cNvSpPr/>
              <p:nvPr/>
            </p:nvSpPr>
            <p:spPr>
              <a:xfrm>
                <a:off x="2870593" y="2027089"/>
                <a:ext cx="20329" cy="12913"/>
              </a:xfrm>
              <a:custGeom>
                <a:avLst/>
                <a:gdLst/>
                <a:ahLst/>
                <a:cxnLst/>
                <a:rect l="l" t="t" r="r" b="b"/>
                <a:pathLst>
                  <a:path w="1028" h="653" extrusionOk="0">
                    <a:moveTo>
                      <a:pt x="1028" y="1"/>
                    </a:moveTo>
                    <a:lnTo>
                      <a:pt x="126" y="377"/>
                    </a:lnTo>
                    <a:cubicBezTo>
                      <a:pt x="101" y="452"/>
                      <a:pt x="50" y="552"/>
                      <a:pt x="0" y="652"/>
                    </a:cubicBezTo>
                    <a:lnTo>
                      <a:pt x="903" y="276"/>
                    </a:lnTo>
                    <a:cubicBezTo>
                      <a:pt x="953" y="176"/>
                      <a:pt x="978" y="76"/>
                      <a:pt x="1028" y="1"/>
                    </a:cubicBezTo>
                    <a:close/>
                  </a:path>
                </a:pathLst>
              </a:custGeom>
              <a:solidFill>
                <a:srgbClr val="83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49"/>
              <p:cNvSpPr/>
              <p:nvPr/>
            </p:nvSpPr>
            <p:spPr>
              <a:xfrm>
                <a:off x="2868101" y="2032547"/>
                <a:ext cx="20348" cy="12893"/>
              </a:xfrm>
              <a:custGeom>
                <a:avLst/>
                <a:gdLst/>
                <a:ahLst/>
                <a:cxnLst/>
                <a:rect l="l" t="t" r="r" b="b"/>
                <a:pathLst>
                  <a:path w="1029" h="652" extrusionOk="0">
                    <a:moveTo>
                      <a:pt x="1029" y="0"/>
                    </a:moveTo>
                    <a:lnTo>
                      <a:pt x="126" y="376"/>
                    </a:lnTo>
                    <a:cubicBezTo>
                      <a:pt x="101" y="477"/>
                      <a:pt x="51" y="552"/>
                      <a:pt x="1" y="652"/>
                    </a:cubicBezTo>
                    <a:lnTo>
                      <a:pt x="903" y="276"/>
                    </a:lnTo>
                    <a:cubicBezTo>
                      <a:pt x="953" y="176"/>
                      <a:pt x="1003" y="101"/>
                      <a:pt x="1029"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49"/>
              <p:cNvSpPr/>
              <p:nvPr/>
            </p:nvSpPr>
            <p:spPr>
              <a:xfrm>
                <a:off x="2864640" y="2038005"/>
                <a:ext cx="21337" cy="13388"/>
              </a:xfrm>
              <a:custGeom>
                <a:avLst/>
                <a:gdLst/>
                <a:ahLst/>
                <a:cxnLst/>
                <a:rect l="l" t="t" r="r" b="b"/>
                <a:pathLst>
                  <a:path w="1079" h="677" extrusionOk="0">
                    <a:moveTo>
                      <a:pt x="1078" y="0"/>
                    </a:moveTo>
                    <a:lnTo>
                      <a:pt x="176" y="376"/>
                    </a:lnTo>
                    <a:cubicBezTo>
                      <a:pt x="126" y="476"/>
                      <a:pt x="51" y="576"/>
                      <a:pt x="1" y="677"/>
                    </a:cubicBezTo>
                    <a:lnTo>
                      <a:pt x="903" y="301"/>
                    </a:lnTo>
                    <a:cubicBezTo>
                      <a:pt x="953" y="201"/>
                      <a:pt x="1028" y="100"/>
                      <a:pt x="1078"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49"/>
              <p:cNvSpPr/>
              <p:nvPr/>
            </p:nvSpPr>
            <p:spPr>
              <a:xfrm>
                <a:off x="2859182" y="2043938"/>
                <a:ext cx="23315" cy="14396"/>
              </a:xfrm>
              <a:custGeom>
                <a:avLst/>
                <a:gdLst/>
                <a:ahLst/>
                <a:cxnLst/>
                <a:rect l="l" t="t" r="r" b="b"/>
                <a:pathLst>
                  <a:path w="1179" h="728" extrusionOk="0">
                    <a:moveTo>
                      <a:pt x="1179" y="1"/>
                    </a:moveTo>
                    <a:lnTo>
                      <a:pt x="277" y="377"/>
                    </a:lnTo>
                    <a:cubicBezTo>
                      <a:pt x="201" y="502"/>
                      <a:pt x="101" y="627"/>
                      <a:pt x="1" y="728"/>
                    </a:cubicBezTo>
                    <a:lnTo>
                      <a:pt x="903" y="352"/>
                    </a:lnTo>
                    <a:cubicBezTo>
                      <a:pt x="1003" y="251"/>
                      <a:pt x="1104" y="126"/>
                      <a:pt x="1179" y="1"/>
                    </a:cubicBezTo>
                    <a:close/>
                  </a:path>
                </a:pathLst>
              </a:custGeom>
              <a:solidFill>
                <a:srgbClr val="76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49"/>
              <p:cNvSpPr/>
              <p:nvPr/>
            </p:nvSpPr>
            <p:spPr>
              <a:xfrm>
                <a:off x="2837883" y="2050879"/>
                <a:ext cx="39174" cy="23809"/>
              </a:xfrm>
              <a:custGeom>
                <a:avLst/>
                <a:gdLst/>
                <a:ahLst/>
                <a:cxnLst/>
                <a:rect l="l" t="t" r="r" b="b"/>
                <a:pathLst>
                  <a:path w="1981" h="1204" extrusionOk="0">
                    <a:moveTo>
                      <a:pt x="1980" y="1"/>
                    </a:moveTo>
                    <a:lnTo>
                      <a:pt x="1078" y="377"/>
                    </a:lnTo>
                    <a:cubicBezTo>
                      <a:pt x="818" y="702"/>
                      <a:pt x="502" y="970"/>
                      <a:pt x="161" y="1135"/>
                    </a:cubicBezTo>
                    <a:lnTo>
                      <a:pt x="161" y="1135"/>
                    </a:lnTo>
                    <a:lnTo>
                      <a:pt x="877" y="828"/>
                    </a:lnTo>
                    <a:cubicBezTo>
                      <a:pt x="1303" y="652"/>
                      <a:pt x="1679" y="377"/>
                      <a:pt x="1980" y="1"/>
                    </a:cubicBezTo>
                    <a:close/>
                    <a:moveTo>
                      <a:pt x="161" y="1135"/>
                    </a:moveTo>
                    <a:lnTo>
                      <a:pt x="0" y="1204"/>
                    </a:lnTo>
                    <a:cubicBezTo>
                      <a:pt x="54" y="1183"/>
                      <a:pt x="108" y="1160"/>
                      <a:pt x="161" y="1135"/>
                    </a:cubicBezTo>
                    <a:close/>
                  </a:path>
                </a:pathLst>
              </a:custGeom>
              <a:solidFill>
                <a:srgbClr val="727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49"/>
              <p:cNvSpPr/>
              <p:nvPr/>
            </p:nvSpPr>
            <p:spPr>
              <a:xfrm>
                <a:off x="2698601" y="1732685"/>
                <a:ext cx="29761" cy="11410"/>
              </a:xfrm>
              <a:custGeom>
                <a:avLst/>
                <a:gdLst/>
                <a:ahLst/>
                <a:cxnLst/>
                <a:rect l="l" t="t" r="r" b="b"/>
                <a:pathLst>
                  <a:path w="1505" h="577" extrusionOk="0">
                    <a:moveTo>
                      <a:pt x="1504" y="0"/>
                    </a:moveTo>
                    <a:lnTo>
                      <a:pt x="1504" y="0"/>
                    </a:lnTo>
                    <a:cubicBezTo>
                      <a:pt x="1304" y="50"/>
                      <a:pt x="1103" y="126"/>
                      <a:pt x="903" y="201"/>
                    </a:cubicBezTo>
                    <a:lnTo>
                      <a:pt x="0" y="577"/>
                    </a:lnTo>
                    <a:cubicBezTo>
                      <a:pt x="201" y="502"/>
                      <a:pt x="401" y="426"/>
                      <a:pt x="602" y="376"/>
                    </a:cubicBezTo>
                    <a:lnTo>
                      <a:pt x="15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49"/>
              <p:cNvSpPr/>
              <p:nvPr/>
            </p:nvSpPr>
            <p:spPr>
              <a:xfrm>
                <a:off x="2710487" y="1731201"/>
                <a:ext cx="28278" cy="8938"/>
              </a:xfrm>
              <a:custGeom>
                <a:avLst/>
                <a:gdLst/>
                <a:ahLst/>
                <a:cxnLst/>
                <a:rect l="l" t="t" r="r" b="b"/>
                <a:pathLst>
                  <a:path w="1430" h="452" extrusionOk="0">
                    <a:moveTo>
                      <a:pt x="1430" y="0"/>
                    </a:moveTo>
                    <a:cubicBezTo>
                      <a:pt x="1254" y="25"/>
                      <a:pt x="1079" y="50"/>
                      <a:pt x="903" y="75"/>
                    </a:cubicBezTo>
                    <a:lnTo>
                      <a:pt x="1" y="451"/>
                    </a:lnTo>
                    <a:cubicBezTo>
                      <a:pt x="176" y="426"/>
                      <a:pt x="352" y="401"/>
                      <a:pt x="527" y="376"/>
                    </a:cubicBezTo>
                    <a:lnTo>
                      <a:pt x="1430" y="0"/>
                    </a:ln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49"/>
              <p:cNvSpPr/>
              <p:nvPr/>
            </p:nvSpPr>
            <p:spPr>
              <a:xfrm>
                <a:off x="2720909" y="1731201"/>
                <a:ext cx="26281" cy="7455"/>
              </a:xfrm>
              <a:custGeom>
                <a:avLst/>
                <a:gdLst/>
                <a:ahLst/>
                <a:cxnLst/>
                <a:rect l="l" t="t" r="r" b="b"/>
                <a:pathLst>
                  <a:path w="1329" h="377" extrusionOk="0">
                    <a:moveTo>
                      <a:pt x="903" y="0"/>
                    </a:moveTo>
                    <a:lnTo>
                      <a:pt x="0" y="376"/>
                    </a:lnTo>
                    <a:lnTo>
                      <a:pt x="426" y="376"/>
                    </a:lnTo>
                    <a:lnTo>
                      <a:pt x="1329"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49"/>
              <p:cNvSpPr/>
              <p:nvPr/>
            </p:nvSpPr>
            <p:spPr>
              <a:xfrm>
                <a:off x="2729333" y="1731201"/>
                <a:ext cx="24798" cy="7950"/>
              </a:xfrm>
              <a:custGeom>
                <a:avLst/>
                <a:gdLst/>
                <a:ahLst/>
                <a:cxnLst/>
                <a:rect l="l" t="t" r="r" b="b"/>
                <a:pathLst>
                  <a:path w="1254" h="402" extrusionOk="0">
                    <a:moveTo>
                      <a:pt x="903" y="0"/>
                    </a:moveTo>
                    <a:lnTo>
                      <a:pt x="0" y="376"/>
                    </a:lnTo>
                    <a:cubicBezTo>
                      <a:pt x="126" y="376"/>
                      <a:pt x="251" y="401"/>
                      <a:pt x="376" y="401"/>
                    </a:cubicBezTo>
                    <a:lnTo>
                      <a:pt x="1254" y="25"/>
                    </a:lnTo>
                    <a:cubicBezTo>
                      <a:pt x="1128" y="25"/>
                      <a:pt x="1003" y="0"/>
                      <a:pt x="903"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49"/>
              <p:cNvSpPr/>
              <p:nvPr/>
            </p:nvSpPr>
            <p:spPr>
              <a:xfrm>
                <a:off x="2736769" y="1731696"/>
                <a:ext cx="24303" cy="8444"/>
              </a:xfrm>
              <a:custGeom>
                <a:avLst/>
                <a:gdLst/>
                <a:ahLst/>
                <a:cxnLst/>
                <a:rect l="l" t="t" r="r" b="b"/>
                <a:pathLst>
                  <a:path w="1229" h="427" extrusionOk="0">
                    <a:moveTo>
                      <a:pt x="878" y="0"/>
                    </a:moveTo>
                    <a:lnTo>
                      <a:pt x="0" y="376"/>
                    </a:lnTo>
                    <a:cubicBezTo>
                      <a:pt x="101" y="401"/>
                      <a:pt x="201" y="426"/>
                      <a:pt x="326" y="426"/>
                    </a:cubicBezTo>
                    <a:lnTo>
                      <a:pt x="1228" y="50"/>
                    </a:lnTo>
                    <a:cubicBezTo>
                      <a:pt x="1103" y="50"/>
                      <a:pt x="1003" y="25"/>
                      <a:pt x="87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49"/>
              <p:cNvSpPr/>
              <p:nvPr/>
            </p:nvSpPr>
            <p:spPr>
              <a:xfrm>
                <a:off x="2743216" y="1732685"/>
                <a:ext cx="23809" cy="8938"/>
              </a:xfrm>
              <a:custGeom>
                <a:avLst/>
                <a:gdLst/>
                <a:ahLst/>
                <a:cxnLst/>
                <a:rect l="l" t="t" r="r" b="b"/>
                <a:pathLst>
                  <a:path w="1204" h="452" extrusionOk="0">
                    <a:moveTo>
                      <a:pt x="902" y="0"/>
                    </a:moveTo>
                    <a:lnTo>
                      <a:pt x="0" y="376"/>
                    </a:lnTo>
                    <a:cubicBezTo>
                      <a:pt x="100" y="401"/>
                      <a:pt x="201" y="426"/>
                      <a:pt x="301" y="451"/>
                    </a:cubicBezTo>
                    <a:lnTo>
                      <a:pt x="1203" y="76"/>
                    </a:lnTo>
                    <a:cubicBezTo>
                      <a:pt x="1103" y="50"/>
                      <a:pt x="1003" y="25"/>
                      <a:pt x="902" y="0"/>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49"/>
              <p:cNvSpPr/>
              <p:nvPr/>
            </p:nvSpPr>
            <p:spPr>
              <a:xfrm>
                <a:off x="2749149" y="1734168"/>
                <a:ext cx="23809" cy="9433"/>
              </a:xfrm>
              <a:custGeom>
                <a:avLst/>
                <a:gdLst/>
                <a:ahLst/>
                <a:cxnLst/>
                <a:rect l="l" t="t" r="r" b="b"/>
                <a:pathLst>
                  <a:path w="1204" h="477" extrusionOk="0">
                    <a:moveTo>
                      <a:pt x="903" y="1"/>
                    </a:moveTo>
                    <a:lnTo>
                      <a:pt x="1" y="376"/>
                    </a:lnTo>
                    <a:cubicBezTo>
                      <a:pt x="101" y="402"/>
                      <a:pt x="201" y="452"/>
                      <a:pt x="327" y="477"/>
                    </a:cubicBezTo>
                    <a:lnTo>
                      <a:pt x="1204" y="101"/>
                    </a:lnTo>
                    <a:cubicBezTo>
                      <a:pt x="1104" y="76"/>
                      <a:pt x="1003" y="26"/>
                      <a:pt x="903"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49"/>
              <p:cNvSpPr/>
              <p:nvPr/>
            </p:nvSpPr>
            <p:spPr>
              <a:xfrm>
                <a:off x="2755596" y="1736145"/>
                <a:ext cx="23315" cy="9433"/>
              </a:xfrm>
              <a:custGeom>
                <a:avLst/>
                <a:gdLst/>
                <a:ahLst/>
                <a:cxnLst/>
                <a:rect l="l" t="t" r="r" b="b"/>
                <a:pathLst>
                  <a:path w="1179" h="477" extrusionOk="0">
                    <a:moveTo>
                      <a:pt x="878" y="1"/>
                    </a:moveTo>
                    <a:lnTo>
                      <a:pt x="1" y="377"/>
                    </a:lnTo>
                    <a:cubicBezTo>
                      <a:pt x="76" y="402"/>
                      <a:pt x="176" y="452"/>
                      <a:pt x="276" y="477"/>
                    </a:cubicBezTo>
                    <a:lnTo>
                      <a:pt x="1179" y="101"/>
                    </a:lnTo>
                    <a:cubicBezTo>
                      <a:pt x="1078" y="76"/>
                      <a:pt x="978" y="26"/>
                      <a:pt x="878"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49"/>
              <p:cNvSpPr/>
              <p:nvPr/>
            </p:nvSpPr>
            <p:spPr>
              <a:xfrm>
                <a:off x="2761054" y="1738143"/>
                <a:ext cx="23315" cy="9927"/>
              </a:xfrm>
              <a:custGeom>
                <a:avLst/>
                <a:gdLst/>
                <a:ahLst/>
                <a:cxnLst/>
                <a:rect l="l" t="t" r="r" b="b"/>
                <a:pathLst>
                  <a:path w="1179" h="502" extrusionOk="0">
                    <a:moveTo>
                      <a:pt x="903" y="0"/>
                    </a:moveTo>
                    <a:lnTo>
                      <a:pt x="0" y="376"/>
                    </a:lnTo>
                    <a:cubicBezTo>
                      <a:pt x="101" y="426"/>
                      <a:pt x="176" y="451"/>
                      <a:pt x="276" y="501"/>
                    </a:cubicBezTo>
                    <a:lnTo>
                      <a:pt x="1178" y="125"/>
                    </a:lnTo>
                    <a:cubicBezTo>
                      <a:pt x="1078" y="75"/>
                      <a:pt x="978" y="50"/>
                      <a:pt x="903" y="0"/>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 name="Google Shape;1749;p49"/>
              <p:cNvSpPr/>
              <p:nvPr/>
            </p:nvSpPr>
            <p:spPr>
              <a:xfrm>
                <a:off x="2766512" y="1740615"/>
                <a:ext cx="23315" cy="9927"/>
              </a:xfrm>
              <a:custGeom>
                <a:avLst/>
                <a:gdLst/>
                <a:ahLst/>
                <a:cxnLst/>
                <a:rect l="l" t="t" r="r" b="b"/>
                <a:pathLst>
                  <a:path w="1179" h="502" extrusionOk="0">
                    <a:moveTo>
                      <a:pt x="902" y="0"/>
                    </a:moveTo>
                    <a:lnTo>
                      <a:pt x="0" y="376"/>
                    </a:lnTo>
                    <a:cubicBezTo>
                      <a:pt x="100" y="426"/>
                      <a:pt x="176" y="451"/>
                      <a:pt x="276" y="502"/>
                    </a:cubicBezTo>
                    <a:lnTo>
                      <a:pt x="1178" y="126"/>
                    </a:lnTo>
                    <a:cubicBezTo>
                      <a:pt x="1078" y="76"/>
                      <a:pt x="1003" y="25"/>
                      <a:pt x="902"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49"/>
              <p:cNvSpPr/>
              <p:nvPr/>
            </p:nvSpPr>
            <p:spPr>
              <a:xfrm>
                <a:off x="2771950" y="1743087"/>
                <a:ext cx="23315" cy="10421"/>
              </a:xfrm>
              <a:custGeom>
                <a:avLst/>
                <a:gdLst/>
                <a:ahLst/>
                <a:cxnLst/>
                <a:rect l="l" t="t" r="r" b="b"/>
                <a:pathLst>
                  <a:path w="1179" h="527" extrusionOk="0">
                    <a:moveTo>
                      <a:pt x="903" y="1"/>
                    </a:moveTo>
                    <a:lnTo>
                      <a:pt x="1" y="377"/>
                    </a:lnTo>
                    <a:cubicBezTo>
                      <a:pt x="101" y="427"/>
                      <a:pt x="176" y="477"/>
                      <a:pt x="276" y="527"/>
                    </a:cubicBezTo>
                    <a:lnTo>
                      <a:pt x="1179" y="151"/>
                    </a:lnTo>
                    <a:cubicBezTo>
                      <a:pt x="1078" y="101"/>
                      <a:pt x="1003" y="51"/>
                      <a:pt x="903" y="1"/>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49"/>
              <p:cNvSpPr/>
              <p:nvPr/>
            </p:nvSpPr>
            <p:spPr>
              <a:xfrm>
                <a:off x="2777408" y="1746073"/>
                <a:ext cx="23315" cy="10421"/>
              </a:xfrm>
              <a:custGeom>
                <a:avLst/>
                <a:gdLst/>
                <a:ahLst/>
                <a:cxnLst/>
                <a:rect l="l" t="t" r="r" b="b"/>
                <a:pathLst>
                  <a:path w="1179" h="527" extrusionOk="0">
                    <a:moveTo>
                      <a:pt x="903" y="0"/>
                    </a:moveTo>
                    <a:lnTo>
                      <a:pt x="0" y="376"/>
                    </a:lnTo>
                    <a:cubicBezTo>
                      <a:pt x="101" y="426"/>
                      <a:pt x="176" y="476"/>
                      <a:pt x="276" y="526"/>
                    </a:cubicBezTo>
                    <a:lnTo>
                      <a:pt x="1178" y="150"/>
                    </a:lnTo>
                    <a:cubicBezTo>
                      <a:pt x="1078" y="100"/>
                      <a:pt x="978" y="50"/>
                      <a:pt x="903"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49"/>
              <p:cNvSpPr/>
              <p:nvPr/>
            </p:nvSpPr>
            <p:spPr>
              <a:xfrm>
                <a:off x="2782867" y="1749039"/>
                <a:ext cx="22820" cy="10916"/>
              </a:xfrm>
              <a:custGeom>
                <a:avLst/>
                <a:gdLst/>
                <a:ahLst/>
                <a:cxnLst/>
                <a:rect l="l" t="t" r="r" b="b"/>
                <a:pathLst>
                  <a:path w="1154" h="552" extrusionOk="0">
                    <a:moveTo>
                      <a:pt x="902" y="0"/>
                    </a:moveTo>
                    <a:lnTo>
                      <a:pt x="0" y="376"/>
                    </a:lnTo>
                    <a:cubicBezTo>
                      <a:pt x="75" y="426"/>
                      <a:pt x="176" y="502"/>
                      <a:pt x="276" y="552"/>
                    </a:cubicBezTo>
                    <a:lnTo>
                      <a:pt x="1153" y="176"/>
                    </a:lnTo>
                    <a:cubicBezTo>
                      <a:pt x="1078" y="126"/>
                      <a:pt x="978" y="51"/>
                      <a:pt x="902"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49"/>
              <p:cNvSpPr/>
              <p:nvPr/>
            </p:nvSpPr>
            <p:spPr>
              <a:xfrm>
                <a:off x="2788305" y="1752500"/>
                <a:ext cx="22820" cy="11430"/>
              </a:xfrm>
              <a:custGeom>
                <a:avLst/>
                <a:gdLst/>
                <a:ahLst/>
                <a:cxnLst/>
                <a:rect l="l" t="t" r="r" b="b"/>
                <a:pathLst>
                  <a:path w="1154" h="578" extrusionOk="0">
                    <a:moveTo>
                      <a:pt x="878" y="1"/>
                    </a:moveTo>
                    <a:lnTo>
                      <a:pt x="1" y="377"/>
                    </a:lnTo>
                    <a:cubicBezTo>
                      <a:pt x="76" y="452"/>
                      <a:pt x="176" y="502"/>
                      <a:pt x="251" y="577"/>
                    </a:cubicBezTo>
                    <a:lnTo>
                      <a:pt x="1154" y="201"/>
                    </a:lnTo>
                    <a:cubicBezTo>
                      <a:pt x="1079" y="126"/>
                      <a:pt x="978" y="51"/>
                      <a:pt x="878" y="1"/>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49"/>
              <p:cNvSpPr/>
              <p:nvPr/>
            </p:nvSpPr>
            <p:spPr>
              <a:xfrm>
                <a:off x="2793269" y="1756475"/>
                <a:ext cx="22326" cy="10421"/>
              </a:xfrm>
              <a:custGeom>
                <a:avLst/>
                <a:gdLst/>
                <a:ahLst/>
                <a:cxnLst/>
                <a:rect l="l" t="t" r="r" b="b"/>
                <a:pathLst>
                  <a:path w="1129" h="527" extrusionOk="0">
                    <a:moveTo>
                      <a:pt x="903" y="0"/>
                    </a:moveTo>
                    <a:lnTo>
                      <a:pt x="0" y="376"/>
                    </a:lnTo>
                    <a:cubicBezTo>
                      <a:pt x="76" y="426"/>
                      <a:pt x="151" y="477"/>
                      <a:pt x="226" y="527"/>
                    </a:cubicBezTo>
                    <a:lnTo>
                      <a:pt x="1128" y="151"/>
                    </a:lnTo>
                    <a:cubicBezTo>
                      <a:pt x="1053" y="101"/>
                      <a:pt x="978" y="50"/>
                      <a:pt x="903"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49"/>
              <p:cNvSpPr/>
              <p:nvPr/>
            </p:nvSpPr>
            <p:spPr>
              <a:xfrm>
                <a:off x="2797738" y="1759441"/>
                <a:ext cx="18846" cy="8444"/>
              </a:xfrm>
              <a:custGeom>
                <a:avLst/>
                <a:gdLst/>
                <a:ahLst/>
                <a:cxnLst/>
                <a:rect l="l" t="t" r="r" b="b"/>
                <a:pathLst>
                  <a:path w="953" h="427" extrusionOk="0">
                    <a:moveTo>
                      <a:pt x="902" y="1"/>
                    </a:moveTo>
                    <a:lnTo>
                      <a:pt x="0" y="377"/>
                    </a:lnTo>
                    <a:cubicBezTo>
                      <a:pt x="25" y="402"/>
                      <a:pt x="50" y="402"/>
                      <a:pt x="50" y="427"/>
                    </a:cubicBezTo>
                    <a:lnTo>
                      <a:pt x="952" y="51"/>
                    </a:lnTo>
                    <a:cubicBezTo>
                      <a:pt x="927" y="26"/>
                      <a:pt x="927" y="26"/>
                      <a:pt x="902" y="1"/>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49"/>
              <p:cNvSpPr/>
              <p:nvPr/>
            </p:nvSpPr>
            <p:spPr>
              <a:xfrm>
                <a:off x="2798727" y="1760430"/>
                <a:ext cx="23315" cy="11924"/>
              </a:xfrm>
              <a:custGeom>
                <a:avLst/>
                <a:gdLst/>
                <a:ahLst/>
                <a:cxnLst/>
                <a:rect l="l" t="t" r="r" b="b"/>
                <a:pathLst>
                  <a:path w="1179" h="603" extrusionOk="0">
                    <a:moveTo>
                      <a:pt x="902" y="1"/>
                    </a:moveTo>
                    <a:lnTo>
                      <a:pt x="0" y="377"/>
                    </a:lnTo>
                    <a:cubicBezTo>
                      <a:pt x="100" y="452"/>
                      <a:pt x="201" y="527"/>
                      <a:pt x="301" y="602"/>
                    </a:cubicBezTo>
                    <a:lnTo>
                      <a:pt x="1178" y="226"/>
                    </a:lnTo>
                    <a:cubicBezTo>
                      <a:pt x="1103" y="151"/>
                      <a:pt x="1003" y="76"/>
                      <a:pt x="902"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49"/>
              <p:cNvSpPr/>
              <p:nvPr/>
            </p:nvSpPr>
            <p:spPr>
              <a:xfrm>
                <a:off x="2804660" y="1764900"/>
                <a:ext cx="22820" cy="11905"/>
              </a:xfrm>
              <a:custGeom>
                <a:avLst/>
                <a:gdLst/>
                <a:ahLst/>
                <a:cxnLst/>
                <a:rect l="l" t="t" r="r" b="b"/>
                <a:pathLst>
                  <a:path w="1154" h="602" extrusionOk="0">
                    <a:moveTo>
                      <a:pt x="878" y="0"/>
                    </a:moveTo>
                    <a:lnTo>
                      <a:pt x="1" y="376"/>
                    </a:lnTo>
                    <a:cubicBezTo>
                      <a:pt x="76" y="452"/>
                      <a:pt x="176" y="527"/>
                      <a:pt x="277" y="602"/>
                    </a:cubicBezTo>
                    <a:lnTo>
                      <a:pt x="1154" y="226"/>
                    </a:lnTo>
                    <a:cubicBezTo>
                      <a:pt x="1079" y="151"/>
                      <a:pt x="978" y="76"/>
                      <a:pt x="878" y="0"/>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49"/>
              <p:cNvSpPr/>
              <p:nvPr/>
            </p:nvSpPr>
            <p:spPr>
              <a:xfrm>
                <a:off x="2810118" y="1769349"/>
                <a:ext cx="23315" cy="12913"/>
              </a:xfrm>
              <a:custGeom>
                <a:avLst/>
                <a:gdLst/>
                <a:ahLst/>
                <a:cxnLst/>
                <a:rect l="l" t="t" r="r" b="b"/>
                <a:pathLst>
                  <a:path w="1179" h="653" extrusionOk="0">
                    <a:moveTo>
                      <a:pt x="878" y="1"/>
                    </a:moveTo>
                    <a:lnTo>
                      <a:pt x="1" y="377"/>
                    </a:lnTo>
                    <a:cubicBezTo>
                      <a:pt x="76" y="477"/>
                      <a:pt x="176" y="552"/>
                      <a:pt x="276" y="653"/>
                    </a:cubicBezTo>
                    <a:lnTo>
                      <a:pt x="1179" y="277"/>
                    </a:lnTo>
                    <a:cubicBezTo>
                      <a:pt x="1078" y="176"/>
                      <a:pt x="978" y="101"/>
                      <a:pt x="878"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49"/>
              <p:cNvSpPr/>
              <p:nvPr/>
            </p:nvSpPr>
            <p:spPr>
              <a:xfrm>
                <a:off x="2815576" y="1774807"/>
                <a:ext cx="23315" cy="12913"/>
              </a:xfrm>
              <a:custGeom>
                <a:avLst/>
                <a:gdLst/>
                <a:ahLst/>
                <a:cxnLst/>
                <a:rect l="l" t="t" r="r" b="b"/>
                <a:pathLst>
                  <a:path w="1179" h="653" extrusionOk="0">
                    <a:moveTo>
                      <a:pt x="903" y="1"/>
                    </a:moveTo>
                    <a:lnTo>
                      <a:pt x="0" y="377"/>
                    </a:lnTo>
                    <a:cubicBezTo>
                      <a:pt x="101" y="452"/>
                      <a:pt x="176" y="552"/>
                      <a:pt x="276" y="652"/>
                    </a:cubicBezTo>
                    <a:lnTo>
                      <a:pt x="1178" y="276"/>
                    </a:lnTo>
                    <a:cubicBezTo>
                      <a:pt x="1078" y="176"/>
                      <a:pt x="978" y="76"/>
                      <a:pt x="903" y="1"/>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49"/>
              <p:cNvSpPr/>
              <p:nvPr/>
            </p:nvSpPr>
            <p:spPr>
              <a:xfrm>
                <a:off x="2821014" y="1780266"/>
                <a:ext cx="23315" cy="13407"/>
              </a:xfrm>
              <a:custGeom>
                <a:avLst/>
                <a:gdLst/>
                <a:ahLst/>
                <a:cxnLst/>
                <a:rect l="l" t="t" r="r" b="b"/>
                <a:pathLst>
                  <a:path w="1179" h="678" extrusionOk="0">
                    <a:moveTo>
                      <a:pt x="903" y="0"/>
                    </a:moveTo>
                    <a:lnTo>
                      <a:pt x="1" y="376"/>
                    </a:lnTo>
                    <a:cubicBezTo>
                      <a:pt x="101" y="477"/>
                      <a:pt x="202" y="577"/>
                      <a:pt x="277" y="677"/>
                    </a:cubicBezTo>
                    <a:lnTo>
                      <a:pt x="1179" y="301"/>
                    </a:lnTo>
                    <a:cubicBezTo>
                      <a:pt x="1079" y="201"/>
                      <a:pt x="1004" y="101"/>
                      <a:pt x="903" y="0"/>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49"/>
              <p:cNvSpPr/>
              <p:nvPr/>
            </p:nvSpPr>
            <p:spPr>
              <a:xfrm>
                <a:off x="2826472" y="1786218"/>
                <a:ext cx="23315" cy="13882"/>
              </a:xfrm>
              <a:custGeom>
                <a:avLst/>
                <a:gdLst/>
                <a:ahLst/>
                <a:cxnLst/>
                <a:rect l="l" t="t" r="r" b="b"/>
                <a:pathLst>
                  <a:path w="1179" h="702" extrusionOk="0">
                    <a:moveTo>
                      <a:pt x="903" y="0"/>
                    </a:moveTo>
                    <a:lnTo>
                      <a:pt x="1" y="376"/>
                    </a:lnTo>
                    <a:cubicBezTo>
                      <a:pt x="101" y="476"/>
                      <a:pt x="201" y="577"/>
                      <a:pt x="301" y="702"/>
                    </a:cubicBezTo>
                    <a:lnTo>
                      <a:pt x="1179" y="301"/>
                    </a:lnTo>
                    <a:cubicBezTo>
                      <a:pt x="1103" y="201"/>
                      <a:pt x="1003" y="100"/>
                      <a:pt x="903"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49"/>
              <p:cNvSpPr/>
              <p:nvPr/>
            </p:nvSpPr>
            <p:spPr>
              <a:xfrm>
                <a:off x="2832425" y="1792151"/>
                <a:ext cx="22820" cy="14396"/>
              </a:xfrm>
              <a:custGeom>
                <a:avLst/>
                <a:gdLst/>
                <a:ahLst/>
                <a:cxnLst/>
                <a:rect l="l" t="t" r="r" b="b"/>
                <a:pathLst>
                  <a:path w="1154" h="728" extrusionOk="0">
                    <a:moveTo>
                      <a:pt x="878" y="1"/>
                    </a:moveTo>
                    <a:lnTo>
                      <a:pt x="0" y="402"/>
                    </a:lnTo>
                    <a:cubicBezTo>
                      <a:pt x="76" y="502"/>
                      <a:pt x="176" y="602"/>
                      <a:pt x="276" y="728"/>
                    </a:cubicBezTo>
                    <a:lnTo>
                      <a:pt x="1153" y="352"/>
                    </a:lnTo>
                    <a:cubicBezTo>
                      <a:pt x="1078" y="226"/>
                      <a:pt x="978" y="126"/>
                      <a:pt x="878"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49"/>
              <p:cNvSpPr/>
              <p:nvPr/>
            </p:nvSpPr>
            <p:spPr>
              <a:xfrm>
                <a:off x="2837883" y="1799092"/>
                <a:ext cx="22820" cy="13902"/>
              </a:xfrm>
              <a:custGeom>
                <a:avLst/>
                <a:gdLst/>
                <a:ahLst/>
                <a:cxnLst/>
                <a:rect l="l" t="t" r="r" b="b"/>
                <a:pathLst>
                  <a:path w="1154" h="703" extrusionOk="0">
                    <a:moveTo>
                      <a:pt x="877" y="1"/>
                    </a:moveTo>
                    <a:lnTo>
                      <a:pt x="0" y="377"/>
                    </a:lnTo>
                    <a:cubicBezTo>
                      <a:pt x="75" y="477"/>
                      <a:pt x="176" y="602"/>
                      <a:pt x="251" y="703"/>
                    </a:cubicBezTo>
                    <a:lnTo>
                      <a:pt x="1153" y="327"/>
                    </a:lnTo>
                    <a:cubicBezTo>
                      <a:pt x="1053" y="226"/>
                      <a:pt x="978" y="101"/>
                      <a:pt x="877"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49"/>
              <p:cNvSpPr/>
              <p:nvPr/>
            </p:nvSpPr>
            <p:spPr>
              <a:xfrm>
                <a:off x="2842827" y="1805539"/>
                <a:ext cx="22820" cy="14396"/>
              </a:xfrm>
              <a:custGeom>
                <a:avLst/>
                <a:gdLst/>
                <a:ahLst/>
                <a:cxnLst/>
                <a:rect l="l" t="t" r="r" b="b"/>
                <a:pathLst>
                  <a:path w="1154" h="728" extrusionOk="0">
                    <a:moveTo>
                      <a:pt x="903" y="1"/>
                    </a:moveTo>
                    <a:lnTo>
                      <a:pt x="1" y="377"/>
                    </a:lnTo>
                    <a:cubicBezTo>
                      <a:pt x="76" y="502"/>
                      <a:pt x="176" y="602"/>
                      <a:pt x="251" y="727"/>
                    </a:cubicBezTo>
                    <a:lnTo>
                      <a:pt x="1154" y="351"/>
                    </a:lnTo>
                    <a:cubicBezTo>
                      <a:pt x="1078" y="226"/>
                      <a:pt x="978" y="126"/>
                      <a:pt x="903"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49"/>
              <p:cNvSpPr/>
              <p:nvPr/>
            </p:nvSpPr>
            <p:spPr>
              <a:xfrm>
                <a:off x="2847791" y="1812480"/>
                <a:ext cx="22326" cy="14396"/>
              </a:xfrm>
              <a:custGeom>
                <a:avLst/>
                <a:gdLst/>
                <a:ahLst/>
                <a:cxnLst/>
                <a:rect l="l" t="t" r="r" b="b"/>
                <a:pathLst>
                  <a:path w="1129" h="728" extrusionOk="0">
                    <a:moveTo>
                      <a:pt x="903" y="0"/>
                    </a:moveTo>
                    <a:lnTo>
                      <a:pt x="0" y="376"/>
                    </a:lnTo>
                    <a:cubicBezTo>
                      <a:pt x="76" y="477"/>
                      <a:pt x="176" y="602"/>
                      <a:pt x="251" y="727"/>
                    </a:cubicBezTo>
                    <a:lnTo>
                      <a:pt x="1128" y="351"/>
                    </a:lnTo>
                    <a:cubicBezTo>
                      <a:pt x="1053" y="226"/>
                      <a:pt x="978" y="101"/>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49"/>
              <p:cNvSpPr/>
              <p:nvPr/>
            </p:nvSpPr>
            <p:spPr>
              <a:xfrm>
                <a:off x="2852755" y="1819422"/>
                <a:ext cx="22306" cy="14396"/>
              </a:xfrm>
              <a:custGeom>
                <a:avLst/>
                <a:gdLst/>
                <a:ahLst/>
                <a:cxnLst/>
                <a:rect l="l" t="t" r="r" b="b"/>
                <a:pathLst>
                  <a:path w="1128" h="728" extrusionOk="0">
                    <a:moveTo>
                      <a:pt x="877" y="0"/>
                    </a:moveTo>
                    <a:lnTo>
                      <a:pt x="0" y="376"/>
                    </a:lnTo>
                    <a:cubicBezTo>
                      <a:pt x="75" y="477"/>
                      <a:pt x="150" y="602"/>
                      <a:pt x="226" y="727"/>
                    </a:cubicBezTo>
                    <a:lnTo>
                      <a:pt x="1128" y="351"/>
                    </a:lnTo>
                    <a:cubicBezTo>
                      <a:pt x="1053" y="226"/>
                      <a:pt x="977" y="101"/>
                      <a:pt x="87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49"/>
              <p:cNvSpPr/>
              <p:nvPr/>
            </p:nvSpPr>
            <p:spPr>
              <a:xfrm>
                <a:off x="2857204" y="1826363"/>
                <a:ext cx="22326" cy="14891"/>
              </a:xfrm>
              <a:custGeom>
                <a:avLst/>
                <a:gdLst/>
                <a:ahLst/>
                <a:cxnLst/>
                <a:rect l="l" t="t" r="r" b="b"/>
                <a:pathLst>
                  <a:path w="1129" h="753" extrusionOk="0">
                    <a:moveTo>
                      <a:pt x="903" y="0"/>
                    </a:moveTo>
                    <a:lnTo>
                      <a:pt x="1" y="376"/>
                    </a:lnTo>
                    <a:cubicBezTo>
                      <a:pt x="76" y="501"/>
                      <a:pt x="151" y="627"/>
                      <a:pt x="226" y="752"/>
                    </a:cubicBezTo>
                    <a:lnTo>
                      <a:pt x="1128" y="376"/>
                    </a:lnTo>
                    <a:cubicBezTo>
                      <a:pt x="1053" y="251"/>
                      <a:pt x="978" y="126"/>
                      <a:pt x="903"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49"/>
              <p:cNvSpPr/>
              <p:nvPr/>
            </p:nvSpPr>
            <p:spPr>
              <a:xfrm>
                <a:off x="2861674" y="1833799"/>
                <a:ext cx="22820" cy="16374"/>
              </a:xfrm>
              <a:custGeom>
                <a:avLst/>
                <a:gdLst/>
                <a:ahLst/>
                <a:cxnLst/>
                <a:rect l="l" t="t" r="r" b="b"/>
                <a:pathLst>
                  <a:path w="1154" h="828" extrusionOk="0">
                    <a:moveTo>
                      <a:pt x="902" y="0"/>
                    </a:moveTo>
                    <a:lnTo>
                      <a:pt x="0" y="376"/>
                    </a:lnTo>
                    <a:cubicBezTo>
                      <a:pt x="100" y="526"/>
                      <a:pt x="176" y="677"/>
                      <a:pt x="276" y="827"/>
                    </a:cubicBezTo>
                    <a:lnTo>
                      <a:pt x="1153" y="451"/>
                    </a:lnTo>
                    <a:cubicBezTo>
                      <a:pt x="1078" y="301"/>
                      <a:pt x="1003" y="151"/>
                      <a:pt x="902"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49"/>
              <p:cNvSpPr/>
              <p:nvPr/>
            </p:nvSpPr>
            <p:spPr>
              <a:xfrm>
                <a:off x="2867112" y="1842718"/>
                <a:ext cx="24798" cy="21317"/>
              </a:xfrm>
              <a:custGeom>
                <a:avLst/>
                <a:gdLst/>
                <a:ahLst/>
                <a:cxnLst/>
                <a:rect l="l" t="t" r="r" b="b"/>
                <a:pathLst>
                  <a:path w="1254" h="1078" extrusionOk="0">
                    <a:moveTo>
                      <a:pt x="878" y="0"/>
                    </a:moveTo>
                    <a:lnTo>
                      <a:pt x="1" y="376"/>
                    </a:lnTo>
                    <a:cubicBezTo>
                      <a:pt x="126" y="602"/>
                      <a:pt x="251" y="852"/>
                      <a:pt x="352" y="1078"/>
                    </a:cubicBezTo>
                    <a:lnTo>
                      <a:pt x="1254" y="702"/>
                    </a:lnTo>
                    <a:cubicBezTo>
                      <a:pt x="1129" y="476"/>
                      <a:pt x="1028" y="226"/>
                      <a:pt x="878"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49"/>
              <p:cNvSpPr/>
              <p:nvPr/>
            </p:nvSpPr>
            <p:spPr>
              <a:xfrm>
                <a:off x="2874053" y="1856601"/>
                <a:ext cx="26301" cy="25292"/>
              </a:xfrm>
              <a:custGeom>
                <a:avLst/>
                <a:gdLst/>
                <a:ahLst/>
                <a:cxnLst/>
                <a:rect l="l" t="t" r="r" b="b"/>
                <a:pathLst>
                  <a:path w="1330" h="1279" extrusionOk="0">
                    <a:moveTo>
                      <a:pt x="903" y="0"/>
                    </a:moveTo>
                    <a:lnTo>
                      <a:pt x="1" y="376"/>
                    </a:lnTo>
                    <a:cubicBezTo>
                      <a:pt x="151" y="677"/>
                      <a:pt x="301" y="977"/>
                      <a:pt x="427" y="1278"/>
                    </a:cubicBezTo>
                    <a:lnTo>
                      <a:pt x="1329" y="902"/>
                    </a:lnTo>
                    <a:cubicBezTo>
                      <a:pt x="1204" y="602"/>
                      <a:pt x="1053" y="301"/>
                      <a:pt x="903" y="0"/>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49"/>
              <p:cNvSpPr/>
              <p:nvPr/>
            </p:nvSpPr>
            <p:spPr>
              <a:xfrm>
                <a:off x="2882478" y="1874438"/>
                <a:ext cx="23315" cy="20823"/>
              </a:xfrm>
              <a:custGeom>
                <a:avLst/>
                <a:gdLst/>
                <a:ahLst/>
                <a:cxnLst/>
                <a:rect l="l" t="t" r="r" b="b"/>
                <a:pathLst>
                  <a:path w="1179" h="1053" extrusionOk="0">
                    <a:moveTo>
                      <a:pt x="903" y="0"/>
                    </a:moveTo>
                    <a:lnTo>
                      <a:pt x="1" y="376"/>
                    </a:lnTo>
                    <a:cubicBezTo>
                      <a:pt x="101" y="602"/>
                      <a:pt x="176" y="827"/>
                      <a:pt x="276" y="1053"/>
                    </a:cubicBezTo>
                    <a:lnTo>
                      <a:pt x="1179" y="677"/>
                    </a:lnTo>
                    <a:cubicBezTo>
                      <a:pt x="1078" y="451"/>
                      <a:pt x="1003" y="226"/>
                      <a:pt x="903"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49"/>
              <p:cNvSpPr/>
              <p:nvPr/>
            </p:nvSpPr>
            <p:spPr>
              <a:xfrm>
                <a:off x="2887936" y="1887807"/>
                <a:ext cx="20843" cy="16393"/>
              </a:xfrm>
              <a:custGeom>
                <a:avLst/>
                <a:gdLst/>
                <a:ahLst/>
                <a:cxnLst/>
                <a:rect l="l" t="t" r="r" b="b"/>
                <a:pathLst>
                  <a:path w="1054" h="829" extrusionOk="0">
                    <a:moveTo>
                      <a:pt x="903" y="1"/>
                    </a:moveTo>
                    <a:lnTo>
                      <a:pt x="0" y="377"/>
                    </a:lnTo>
                    <a:cubicBezTo>
                      <a:pt x="51" y="527"/>
                      <a:pt x="101" y="678"/>
                      <a:pt x="176" y="828"/>
                    </a:cubicBezTo>
                    <a:lnTo>
                      <a:pt x="1053" y="452"/>
                    </a:lnTo>
                    <a:cubicBezTo>
                      <a:pt x="1003" y="302"/>
                      <a:pt x="953" y="151"/>
                      <a:pt x="903" y="1"/>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49"/>
              <p:cNvSpPr/>
              <p:nvPr/>
            </p:nvSpPr>
            <p:spPr>
              <a:xfrm>
                <a:off x="2891397" y="1896746"/>
                <a:ext cx="20348" cy="15385"/>
              </a:xfrm>
              <a:custGeom>
                <a:avLst/>
                <a:gdLst/>
                <a:ahLst/>
                <a:cxnLst/>
                <a:rect l="l" t="t" r="r" b="b"/>
                <a:pathLst>
                  <a:path w="1029" h="778" extrusionOk="0">
                    <a:moveTo>
                      <a:pt x="878" y="0"/>
                    </a:moveTo>
                    <a:lnTo>
                      <a:pt x="1" y="376"/>
                    </a:lnTo>
                    <a:cubicBezTo>
                      <a:pt x="26" y="526"/>
                      <a:pt x="76" y="652"/>
                      <a:pt x="126" y="777"/>
                    </a:cubicBezTo>
                    <a:lnTo>
                      <a:pt x="1028" y="401"/>
                    </a:lnTo>
                    <a:cubicBezTo>
                      <a:pt x="978" y="276"/>
                      <a:pt x="928" y="151"/>
                      <a:pt x="878" y="0"/>
                    </a:cubicBezTo>
                    <a:close/>
                  </a:path>
                </a:pathLst>
              </a:custGeom>
              <a:solidFill>
                <a:srgbClr val="B9B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49"/>
              <p:cNvSpPr/>
              <p:nvPr/>
            </p:nvSpPr>
            <p:spPr>
              <a:xfrm>
                <a:off x="2893889" y="1904676"/>
                <a:ext cx="19834" cy="14891"/>
              </a:xfrm>
              <a:custGeom>
                <a:avLst/>
                <a:gdLst/>
                <a:ahLst/>
                <a:cxnLst/>
                <a:rect l="l" t="t" r="r" b="b"/>
                <a:pathLst>
                  <a:path w="1003" h="753" extrusionOk="0">
                    <a:moveTo>
                      <a:pt x="902" y="0"/>
                    </a:moveTo>
                    <a:lnTo>
                      <a:pt x="0" y="376"/>
                    </a:lnTo>
                    <a:cubicBezTo>
                      <a:pt x="25" y="501"/>
                      <a:pt x="75" y="627"/>
                      <a:pt x="100" y="752"/>
                    </a:cubicBezTo>
                    <a:lnTo>
                      <a:pt x="1003" y="376"/>
                    </a:lnTo>
                    <a:cubicBezTo>
                      <a:pt x="978" y="251"/>
                      <a:pt x="928" y="125"/>
                      <a:pt x="902"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49"/>
              <p:cNvSpPr/>
              <p:nvPr/>
            </p:nvSpPr>
            <p:spPr>
              <a:xfrm>
                <a:off x="2895866" y="1912111"/>
                <a:ext cx="19834" cy="14376"/>
              </a:xfrm>
              <a:custGeom>
                <a:avLst/>
                <a:gdLst/>
                <a:ahLst/>
                <a:cxnLst/>
                <a:rect l="l" t="t" r="r" b="b"/>
                <a:pathLst>
                  <a:path w="1003" h="727" extrusionOk="0">
                    <a:moveTo>
                      <a:pt x="903" y="0"/>
                    </a:moveTo>
                    <a:lnTo>
                      <a:pt x="0" y="376"/>
                    </a:lnTo>
                    <a:cubicBezTo>
                      <a:pt x="51" y="501"/>
                      <a:pt x="76" y="602"/>
                      <a:pt x="101" y="727"/>
                    </a:cubicBezTo>
                    <a:lnTo>
                      <a:pt x="1003" y="351"/>
                    </a:lnTo>
                    <a:cubicBezTo>
                      <a:pt x="978" y="226"/>
                      <a:pt x="953" y="125"/>
                      <a:pt x="903" y="0"/>
                    </a:cubicBezTo>
                    <a:close/>
                  </a:path>
                </a:pathLst>
              </a:custGeom>
              <a:solidFill>
                <a:srgbClr val="ABAB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49"/>
              <p:cNvSpPr/>
              <p:nvPr/>
            </p:nvSpPr>
            <p:spPr>
              <a:xfrm>
                <a:off x="2897844" y="1919033"/>
                <a:ext cx="19854" cy="14891"/>
              </a:xfrm>
              <a:custGeom>
                <a:avLst/>
                <a:gdLst/>
                <a:ahLst/>
                <a:cxnLst/>
                <a:rect l="l" t="t" r="r" b="b"/>
                <a:pathLst>
                  <a:path w="1004" h="753" extrusionOk="0">
                    <a:moveTo>
                      <a:pt x="903" y="1"/>
                    </a:moveTo>
                    <a:lnTo>
                      <a:pt x="1" y="377"/>
                    </a:lnTo>
                    <a:cubicBezTo>
                      <a:pt x="51" y="502"/>
                      <a:pt x="76" y="628"/>
                      <a:pt x="101" y="753"/>
                    </a:cubicBezTo>
                    <a:lnTo>
                      <a:pt x="1003" y="377"/>
                    </a:lnTo>
                    <a:cubicBezTo>
                      <a:pt x="978" y="252"/>
                      <a:pt x="953" y="126"/>
                      <a:pt x="903" y="1"/>
                    </a:cubicBez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49"/>
              <p:cNvSpPr/>
              <p:nvPr/>
            </p:nvSpPr>
            <p:spPr>
              <a:xfrm>
                <a:off x="2899821" y="1926469"/>
                <a:ext cx="19360" cy="14396"/>
              </a:xfrm>
              <a:custGeom>
                <a:avLst/>
                <a:gdLst/>
                <a:ahLst/>
                <a:cxnLst/>
                <a:rect l="l" t="t" r="r" b="b"/>
                <a:pathLst>
                  <a:path w="979" h="728" extrusionOk="0">
                    <a:moveTo>
                      <a:pt x="903" y="1"/>
                    </a:moveTo>
                    <a:lnTo>
                      <a:pt x="1" y="377"/>
                    </a:lnTo>
                    <a:cubicBezTo>
                      <a:pt x="26" y="502"/>
                      <a:pt x="76" y="627"/>
                      <a:pt x="101" y="728"/>
                    </a:cubicBezTo>
                    <a:lnTo>
                      <a:pt x="978" y="352"/>
                    </a:lnTo>
                    <a:cubicBezTo>
                      <a:pt x="953" y="226"/>
                      <a:pt x="928" y="126"/>
                      <a:pt x="903"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49"/>
              <p:cNvSpPr/>
              <p:nvPr/>
            </p:nvSpPr>
            <p:spPr>
              <a:xfrm>
                <a:off x="2901819" y="1933410"/>
                <a:ext cx="19340" cy="15385"/>
              </a:xfrm>
              <a:custGeom>
                <a:avLst/>
                <a:gdLst/>
                <a:ahLst/>
                <a:cxnLst/>
                <a:rect l="l" t="t" r="r" b="b"/>
                <a:pathLst>
                  <a:path w="978" h="778" extrusionOk="0">
                    <a:moveTo>
                      <a:pt x="877" y="1"/>
                    </a:moveTo>
                    <a:lnTo>
                      <a:pt x="0" y="377"/>
                    </a:lnTo>
                    <a:cubicBezTo>
                      <a:pt x="25" y="502"/>
                      <a:pt x="50" y="627"/>
                      <a:pt x="75" y="778"/>
                    </a:cubicBezTo>
                    <a:lnTo>
                      <a:pt x="978" y="377"/>
                    </a:lnTo>
                    <a:cubicBezTo>
                      <a:pt x="953" y="251"/>
                      <a:pt x="928" y="126"/>
                      <a:pt x="877" y="1"/>
                    </a:cubicBezTo>
                    <a:close/>
                  </a:path>
                </a:pathLst>
              </a:custGeom>
              <a:solidFill>
                <a:srgbClr val="A1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9" name="Google Shape;1779;p49"/>
              <p:cNvSpPr/>
              <p:nvPr/>
            </p:nvSpPr>
            <p:spPr>
              <a:xfrm>
                <a:off x="2903302" y="1941340"/>
                <a:ext cx="18846" cy="14891"/>
              </a:xfrm>
              <a:custGeom>
                <a:avLst/>
                <a:gdLst/>
                <a:ahLst/>
                <a:cxnLst/>
                <a:rect l="l" t="t" r="r" b="b"/>
                <a:pathLst>
                  <a:path w="953" h="753" extrusionOk="0">
                    <a:moveTo>
                      <a:pt x="903" y="1"/>
                    </a:moveTo>
                    <a:lnTo>
                      <a:pt x="0" y="377"/>
                    </a:lnTo>
                    <a:cubicBezTo>
                      <a:pt x="25" y="502"/>
                      <a:pt x="51" y="627"/>
                      <a:pt x="76" y="753"/>
                    </a:cubicBezTo>
                    <a:lnTo>
                      <a:pt x="953" y="377"/>
                    </a:lnTo>
                    <a:cubicBezTo>
                      <a:pt x="953" y="251"/>
                      <a:pt x="928" y="126"/>
                      <a:pt x="903" y="1"/>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0" name="Google Shape;1780;p49"/>
              <p:cNvSpPr/>
              <p:nvPr/>
            </p:nvSpPr>
            <p:spPr>
              <a:xfrm>
                <a:off x="2904785" y="1948776"/>
                <a:ext cx="18846" cy="14891"/>
              </a:xfrm>
              <a:custGeom>
                <a:avLst/>
                <a:gdLst/>
                <a:ahLst/>
                <a:cxnLst/>
                <a:rect l="l" t="t" r="r" b="b"/>
                <a:pathLst>
                  <a:path w="953" h="753" extrusionOk="0">
                    <a:moveTo>
                      <a:pt x="878" y="1"/>
                    </a:moveTo>
                    <a:lnTo>
                      <a:pt x="1" y="377"/>
                    </a:lnTo>
                    <a:cubicBezTo>
                      <a:pt x="1" y="502"/>
                      <a:pt x="26" y="627"/>
                      <a:pt x="51" y="753"/>
                    </a:cubicBezTo>
                    <a:lnTo>
                      <a:pt x="953" y="377"/>
                    </a:lnTo>
                    <a:cubicBezTo>
                      <a:pt x="928" y="251"/>
                      <a:pt x="903" y="126"/>
                      <a:pt x="878" y="1"/>
                    </a:cubicBezTo>
                    <a:close/>
                  </a:path>
                </a:pathLst>
              </a:custGeom>
              <a:solidFill>
                <a:srgbClr val="9A9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49"/>
              <p:cNvSpPr/>
              <p:nvPr/>
            </p:nvSpPr>
            <p:spPr>
              <a:xfrm>
                <a:off x="2905774" y="1956212"/>
                <a:ext cx="18865" cy="15385"/>
              </a:xfrm>
              <a:custGeom>
                <a:avLst/>
                <a:gdLst/>
                <a:ahLst/>
                <a:cxnLst/>
                <a:rect l="l" t="t" r="r" b="b"/>
                <a:pathLst>
                  <a:path w="954" h="778" extrusionOk="0">
                    <a:moveTo>
                      <a:pt x="903" y="1"/>
                    </a:moveTo>
                    <a:lnTo>
                      <a:pt x="1" y="377"/>
                    </a:lnTo>
                    <a:cubicBezTo>
                      <a:pt x="26" y="527"/>
                      <a:pt x="26" y="652"/>
                      <a:pt x="51" y="778"/>
                    </a:cubicBezTo>
                    <a:lnTo>
                      <a:pt x="953" y="402"/>
                    </a:lnTo>
                    <a:cubicBezTo>
                      <a:pt x="928" y="276"/>
                      <a:pt x="928" y="151"/>
                      <a:pt x="903" y="1"/>
                    </a:cubicBez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49"/>
              <p:cNvSpPr/>
              <p:nvPr/>
            </p:nvSpPr>
            <p:spPr>
              <a:xfrm>
                <a:off x="2906763" y="1964142"/>
                <a:ext cx="18371" cy="14891"/>
              </a:xfrm>
              <a:custGeom>
                <a:avLst/>
                <a:gdLst/>
                <a:ahLst/>
                <a:cxnLst/>
                <a:rect l="l" t="t" r="r" b="b"/>
                <a:pathLst>
                  <a:path w="929" h="753" extrusionOk="0">
                    <a:moveTo>
                      <a:pt x="903" y="1"/>
                    </a:moveTo>
                    <a:lnTo>
                      <a:pt x="1" y="377"/>
                    </a:lnTo>
                    <a:cubicBezTo>
                      <a:pt x="26" y="502"/>
                      <a:pt x="26" y="627"/>
                      <a:pt x="51" y="753"/>
                    </a:cubicBezTo>
                    <a:lnTo>
                      <a:pt x="928" y="377"/>
                    </a:lnTo>
                    <a:cubicBezTo>
                      <a:pt x="928" y="251"/>
                      <a:pt x="903" y="126"/>
                      <a:pt x="903" y="1"/>
                    </a:cubicBezTo>
                    <a:close/>
                  </a:path>
                </a:pathLst>
              </a:custGeom>
              <a:solidFill>
                <a:srgbClr val="93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49"/>
              <p:cNvSpPr/>
              <p:nvPr/>
            </p:nvSpPr>
            <p:spPr>
              <a:xfrm>
                <a:off x="2907751" y="1971578"/>
                <a:ext cx="18371" cy="15385"/>
              </a:xfrm>
              <a:custGeom>
                <a:avLst/>
                <a:gdLst/>
                <a:ahLst/>
                <a:cxnLst/>
                <a:rect l="l" t="t" r="r" b="b"/>
                <a:pathLst>
                  <a:path w="929" h="778" extrusionOk="0">
                    <a:moveTo>
                      <a:pt x="878" y="1"/>
                    </a:moveTo>
                    <a:lnTo>
                      <a:pt x="1" y="377"/>
                    </a:lnTo>
                    <a:cubicBezTo>
                      <a:pt x="1" y="527"/>
                      <a:pt x="1" y="652"/>
                      <a:pt x="26" y="778"/>
                    </a:cubicBezTo>
                    <a:lnTo>
                      <a:pt x="928" y="402"/>
                    </a:lnTo>
                    <a:cubicBezTo>
                      <a:pt x="903" y="276"/>
                      <a:pt x="903" y="126"/>
                      <a:pt x="878" y="1"/>
                    </a:cubicBezTo>
                    <a:close/>
                  </a:path>
                </a:pathLst>
              </a:custGeom>
              <a:solidFill>
                <a:srgbClr val="9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49"/>
              <p:cNvSpPr/>
              <p:nvPr/>
            </p:nvSpPr>
            <p:spPr>
              <a:xfrm>
                <a:off x="2908266" y="1979508"/>
                <a:ext cx="17857" cy="14396"/>
              </a:xfrm>
              <a:custGeom>
                <a:avLst/>
                <a:gdLst/>
                <a:ahLst/>
                <a:cxnLst/>
                <a:rect l="l" t="t" r="r" b="b"/>
                <a:pathLst>
                  <a:path w="903" h="728" extrusionOk="0">
                    <a:moveTo>
                      <a:pt x="902" y="1"/>
                    </a:moveTo>
                    <a:lnTo>
                      <a:pt x="0" y="377"/>
                    </a:lnTo>
                    <a:cubicBezTo>
                      <a:pt x="0" y="502"/>
                      <a:pt x="0" y="602"/>
                      <a:pt x="0" y="727"/>
                    </a:cubicBezTo>
                    <a:lnTo>
                      <a:pt x="902" y="351"/>
                    </a:lnTo>
                    <a:cubicBezTo>
                      <a:pt x="902" y="226"/>
                      <a:pt x="902" y="126"/>
                      <a:pt x="902" y="1"/>
                    </a:cubicBez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49"/>
              <p:cNvSpPr/>
              <p:nvPr/>
            </p:nvSpPr>
            <p:spPr>
              <a:xfrm>
                <a:off x="2908266" y="1986449"/>
                <a:ext cx="17857" cy="14891"/>
              </a:xfrm>
              <a:custGeom>
                <a:avLst/>
                <a:gdLst/>
                <a:ahLst/>
                <a:cxnLst/>
                <a:rect l="l" t="t" r="r" b="b"/>
                <a:pathLst>
                  <a:path w="903" h="753" extrusionOk="0">
                    <a:moveTo>
                      <a:pt x="902" y="0"/>
                    </a:moveTo>
                    <a:lnTo>
                      <a:pt x="0" y="376"/>
                    </a:lnTo>
                    <a:cubicBezTo>
                      <a:pt x="0" y="502"/>
                      <a:pt x="25" y="627"/>
                      <a:pt x="25" y="752"/>
                    </a:cubicBezTo>
                    <a:lnTo>
                      <a:pt x="902" y="376"/>
                    </a:lnTo>
                    <a:cubicBezTo>
                      <a:pt x="902" y="251"/>
                      <a:pt x="902" y="126"/>
                      <a:pt x="902" y="0"/>
                    </a:cubicBezTo>
                    <a:close/>
                  </a:path>
                </a:pathLst>
              </a:custGeom>
              <a:solidFill>
                <a:srgbClr val="89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49"/>
              <p:cNvSpPr/>
              <p:nvPr/>
            </p:nvSpPr>
            <p:spPr>
              <a:xfrm>
                <a:off x="2908266" y="1993885"/>
                <a:ext cx="17857" cy="14396"/>
              </a:xfrm>
              <a:custGeom>
                <a:avLst/>
                <a:gdLst/>
                <a:ahLst/>
                <a:cxnLst/>
                <a:rect l="l" t="t" r="r" b="b"/>
                <a:pathLst>
                  <a:path w="903" h="728" extrusionOk="0">
                    <a:moveTo>
                      <a:pt x="902" y="0"/>
                    </a:moveTo>
                    <a:lnTo>
                      <a:pt x="25" y="376"/>
                    </a:lnTo>
                    <a:cubicBezTo>
                      <a:pt x="25" y="502"/>
                      <a:pt x="0" y="602"/>
                      <a:pt x="0" y="727"/>
                    </a:cubicBezTo>
                    <a:lnTo>
                      <a:pt x="902" y="351"/>
                    </a:lnTo>
                    <a:cubicBezTo>
                      <a:pt x="902" y="226"/>
                      <a:pt x="902" y="126"/>
                      <a:pt x="902" y="0"/>
                    </a:cubicBezTo>
                    <a:close/>
                  </a:path>
                </a:pathLst>
              </a:cu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7" name="Google Shape;1787;p49"/>
              <p:cNvSpPr/>
              <p:nvPr/>
            </p:nvSpPr>
            <p:spPr>
              <a:xfrm>
                <a:off x="2908266" y="2000826"/>
                <a:ext cx="17857" cy="14396"/>
              </a:xfrm>
              <a:custGeom>
                <a:avLst/>
                <a:gdLst/>
                <a:ahLst/>
                <a:cxnLst/>
                <a:rect l="l" t="t" r="r" b="b"/>
                <a:pathLst>
                  <a:path w="903" h="728" extrusionOk="0">
                    <a:moveTo>
                      <a:pt x="902" y="0"/>
                    </a:moveTo>
                    <a:lnTo>
                      <a:pt x="0" y="376"/>
                    </a:lnTo>
                    <a:cubicBezTo>
                      <a:pt x="0" y="502"/>
                      <a:pt x="0" y="602"/>
                      <a:pt x="0" y="727"/>
                    </a:cubicBezTo>
                    <a:lnTo>
                      <a:pt x="877" y="351"/>
                    </a:lnTo>
                    <a:cubicBezTo>
                      <a:pt x="902" y="226"/>
                      <a:pt x="902" y="126"/>
                      <a:pt x="902"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49"/>
              <p:cNvSpPr/>
              <p:nvPr/>
            </p:nvSpPr>
            <p:spPr>
              <a:xfrm>
                <a:off x="2907257" y="2007768"/>
                <a:ext cx="18371" cy="14396"/>
              </a:xfrm>
              <a:custGeom>
                <a:avLst/>
                <a:gdLst/>
                <a:ahLst/>
                <a:cxnLst/>
                <a:rect l="l" t="t" r="r" b="b"/>
                <a:pathLst>
                  <a:path w="929" h="728" extrusionOk="0">
                    <a:moveTo>
                      <a:pt x="928" y="0"/>
                    </a:moveTo>
                    <a:lnTo>
                      <a:pt x="51" y="376"/>
                    </a:lnTo>
                    <a:cubicBezTo>
                      <a:pt x="26" y="501"/>
                      <a:pt x="26" y="602"/>
                      <a:pt x="1" y="727"/>
                    </a:cubicBezTo>
                    <a:lnTo>
                      <a:pt x="903" y="351"/>
                    </a:lnTo>
                    <a:cubicBezTo>
                      <a:pt x="928" y="226"/>
                      <a:pt x="928" y="126"/>
                      <a:pt x="928" y="0"/>
                    </a:cubicBez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49"/>
              <p:cNvSpPr/>
              <p:nvPr/>
            </p:nvSpPr>
            <p:spPr>
              <a:xfrm>
                <a:off x="2906763" y="2014709"/>
                <a:ext cx="18371" cy="14376"/>
              </a:xfrm>
              <a:custGeom>
                <a:avLst/>
                <a:gdLst/>
                <a:ahLst/>
                <a:cxnLst/>
                <a:rect l="l" t="t" r="r" b="b"/>
                <a:pathLst>
                  <a:path w="929" h="727" extrusionOk="0">
                    <a:moveTo>
                      <a:pt x="928" y="0"/>
                    </a:moveTo>
                    <a:lnTo>
                      <a:pt x="26" y="376"/>
                    </a:lnTo>
                    <a:cubicBezTo>
                      <a:pt x="26" y="476"/>
                      <a:pt x="26" y="577"/>
                      <a:pt x="1" y="702"/>
                    </a:cubicBezTo>
                    <a:cubicBezTo>
                      <a:pt x="1" y="702"/>
                      <a:pt x="1" y="702"/>
                      <a:pt x="1" y="727"/>
                    </a:cubicBezTo>
                    <a:lnTo>
                      <a:pt x="903" y="326"/>
                    </a:lnTo>
                    <a:cubicBezTo>
                      <a:pt x="903" y="201"/>
                      <a:pt x="928" y="100"/>
                      <a:pt x="928" y="0"/>
                    </a:cubicBezTo>
                    <a:close/>
                  </a:path>
                </a:pathLst>
              </a:custGeom>
              <a:solidFill>
                <a:srgbClr val="7B7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49"/>
              <p:cNvSpPr/>
              <p:nvPr/>
            </p:nvSpPr>
            <p:spPr>
              <a:xfrm>
                <a:off x="2905774" y="2021136"/>
                <a:ext cx="18865" cy="14396"/>
              </a:xfrm>
              <a:custGeom>
                <a:avLst/>
                <a:gdLst/>
                <a:ahLst/>
                <a:cxnLst/>
                <a:rect l="l" t="t" r="r" b="b"/>
                <a:pathLst>
                  <a:path w="954" h="728" extrusionOk="0">
                    <a:moveTo>
                      <a:pt x="953" y="1"/>
                    </a:moveTo>
                    <a:lnTo>
                      <a:pt x="51" y="402"/>
                    </a:lnTo>
                    <a:cubicBezTo>
                      <a:pt x="26" y="502"/>
                      <a:pt x="26" y="627"/>
                      <a:pt x="1" y="728"/>
                    </a:cubicBezTo>
                    <a:lnTo>
                      <a:pt x="903" y="352"/>
                    </a:lnTo>
                    <a:cubicBezTo>
                      <a:pt x="903" y="252"/>
                      <a:pt x="928" y="126"/>
                      <a:pt x="953"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49"/>
              <p:cNvSpPr/>
              <p:nvPr/>
            </p:nvSpPr>
            <p:spPr>
              <a:xfrm>
                <a:off x="2904291" y="2028077"/>
                <a:ext cx="19340" cy="14396"/>
              </a:xfrm>
              <a:custGeom>
                <a:avLst/>
                <a:gdLst/>
                <a:ahLst/>
                <a:cxnLst/>
                <a:rect l="l" t="t" r="r" b="b"/>
                <a:pathLst>
                  <a:path w="978" h="728" extrusionOk="0">
                    <a:moveTo>
                      <a:pt x="978" y="1"/>
                    </a:moveTo>
                    <a:lnTo>
                      <a:pt x="76" y="377"/>
                    </a:lnTo>
                    <a:cubicBezTo>
                      <a:pt x="51" y="502"/>
                      <a:pt x="26" y="602"/>
                      <a:pt x="1" y="728"/>
                    </a:cubicBezTo>
                    <a:lnTo>
                      <a:pt x="903" y="352"/>
                    </a:lnTo>
                    <a:cubicBezTo>
                      <a:pt x="928" y="226"/>
                      <a:pt x="953" y="126"/>
                      <a:pt x="978" y="1"/>
                    </a:cubicBezTo>
                    <a:close/>
                  </a:path>
                </a:pathLst>
              </a:custGeom>
              <a:solidFill>
                <a:srgbClr val="747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49"/>
              <p:cNvSpPr/>
              <p:nvPr/>
            </p:nvSpPr>
            <p:spPr>
              <a:xfrm>
                <a:off x="2902808" y="2035019"/>
                <a:ext cx="19340" cy="13902"/>
              </a:xfrm>
              <a:custGeom>
                <a:avLst/>
                <a:gdLst/>
                <a:ahLst/>
                <a:cxnLst/>
                <a:rect l="l" t="t" r="r" b="b"/>
                <a:pathLst>
                  <a:path w="978" h="703" extrusionOk="0">
                    <a:moveTo>
                      <a:pt x="978" y="1"/>
                    </a:moveTo>
                    <a:lnTo>
                      <a:pt x="76" y="377"/>
                    </a:lnTo>
                    <a:cubicBezTo>
                      <a:pt x="50" y="477"/>
                      <a:pt x="25" y="602"/>
                      <a:pt x="0" y="702"/>
                    </a:cubicBezTo>
                    <a:lnTo>
                      <a:pt x="903" y="326"/>
                    </a:lnTo>
                    <a:cubicBezTo>
                      <a:pt x="928" y="226"/>
                      <a:pt x="953" y="101"/>
                      <a:pt x="978" y="1"/>
                    </a:cubicBezTo>
                    <a:close/>
                  </a:path>
                </a:pathLst>
              </a:custGeom>
              <a:solidFill>
                <a:srgbClr val="71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49"/>
              <p:cNvSpPr/>
              <p:nvPr/>
            </p:nvSpPr>
            <p:spPr>
              <a:xfrm>
                <a:off x="2900830" y="2041466"/>
                <a:ext cx="19834" cy="13902"/>
              </a:xfrm>
              <a:custGeom>
                <a:avLst/>
                <a:gdLst/>
                <a:ahLst/>
                <a:cxnLst/>
                <a:rect l="l" t="t" r="r" b="b"/>
                <a:pathLst>
                  <a:path w="1003" h="703" extrusionOk="0">
                    <a:moveTo>
                      <a:pt x="1003" y="0"/>
                    </a:moveTo>
                    <a:lnTo>
                      <a:pt x="100" y="376"/>
                    </a:lnTo>
                    <a:cubicBezTo>
                      <a:pt x="75" y="502"/>
                      <a:pt x="50" y="602"/>
                      <a:pt x="0" y="702"/>
                    </a:cubicBezTo>
                    <a:lnTo>
                      <a:pt x="902" y="326"/>
                    </a:lnTo>
                    <a:cubicBezTo>
                      <a:pt x="927" y="226"/>
                      <a:pt x="978" y="126"/>
                      <a:pt x="1003"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49"/>
              <p:cNvSpPr/>
              <p:nvPr/>
            </p:nvSpPr>
            <p:spPr>
              <a:xfrm>
                <a:off x="2898833" y="2047913"/>
                <a:ext cx="19854" cy="14396"/>
              </a:xfrm>
              <a:custGeom>
                <a:avLst/>
                <a:gdLst/>
                <a:ahLst/>
                <a:cxnLst/>
                <a:rect l="l" t="t" r="r" b="b"/>
                <a:pathLst>
                  <a:path w="1004" h="728" extrusionOk="0">
                    <a:moveTo>
                      <a:pt x="1003" y="0"/>
                    </a:moveTo>
                    <a:lnTo>
                      <a:pt x="101" y="376"/>
                    </a:lnTo>
                    <a:cubicBezTo>
                      <a:pt x="76" y="502"/>
                      <a:pt x="26" y="627"/>
                      <a:pt x="1" y="727"/>
                    </a:cubicBezTo>
                    <a:lnTo>
                      <a:pt x="878" y="351"/>
                    </a:lnTo>
                    <a:cubicBezTo>
                      <a:pt x="928" y="226"/>
                      <a:pt x="978" y="126"/>
                      <a:pt x="1003" y="0"/>
                    </a:cubicBezTo>
                    <a:close/>
                  </a:path>
                </a:pathLst>
              </a:custGeom>
              <a:solidFill>
                <a:srgbClr val="6A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49"/>
              <p:cNvSpPr/>
              <p:nvPr/>
            </p:nvSpPr>
            <p:spPr>
              <a:xfrm>
                <a:off x="2895866" y="2054854"/>
                <a:ext cx="20348" cy="14376"/>
              </a:xfrm>
              <a:custGeom>
                <a:avLst/>
                <a:gdLst/>
                <a:ahLst/>
                <a:cxnLst/>
                <a:rect l="l" t="t" r="r" b="b"/>
                <a:pathLst>
                  <a:path w="1029" h="727" extrusionOk="0">
                    <a:moveTo>
                      <a:pt x="1028" y="0"/>
                    </a:moveTo>
                    <a:lnTo>
                      <a:pt x="151" y="376"/>
                    </a:lnTo>
                    <a:cubicBezTo>
                      <a:pt x="101" y="501"/>
                      <a:pt x="51" y="602"/>
                      <a:pt x="0" y="727"/>
                    </a:cubicBezTo>
                    <a:lnTo>
                      <a:pt x="903" y="351"/>
                    </a:lnTo>
                    <a:cubicBezTo>
                      <a:pt x="953" y="226"/>
                      <a:pt x="1003" y="125"/>
                      <a:pt x="1028" y="0"/>
                    </a:cubicBezTo>
                    <a:close/>
                  </a:path>
                </a:pathLst>
              </a:custGeom>
              <a:solidFill>
                <a:srgbClr val="67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49"/>
              <p:cNvSpPr/>
              <p:nvPr/>
            </p:nvSpPr>
            <p:spPr>
              <a:xfrm>
                <a:off x="2892405" y="2061795"/>
                <a:ext cx="21317" cy="14376"/>
              </a:xfrm>
              <a:custGeom>
                <a:avLst/>
                <a:gdLst/>
                <a:ahLst/>
                <a:cxnLst/>
                <a:rect l="l" t="t" r="r" b="b"/>
                <a:pathLst>
                  <a:path w="1078" h="727" extrusionOk="0">
                    <a:moveTo>
                      <a:pt x="1078" y="0"/>
                    </a:moveTo>
                    <a:lnTo>
                      <a:pt x="175" y="376"/>
                    </a:lnTo>
                    <a:cubicBezTo>
                      <a:pt x="125" y="501"/>
                      <a:pt x="50" y="627"/>
                      <a:pt x="0" y="727"/>
                    </a:cubicBezTo>
                    <a:lnTo>
                      <a:pt x="902" y="351"/>
                    </a:lnTo>
                    <a:cubicBezTo>
                      <a:pt x="952" y="251"/>
                      <a:pt x="1028" y="125"/>
                      <a:pt x="1078" y="0"/>
                    </a:cubicBezTo>
                    <a:close/>
                  </a:path>
                </a:pathLst>
              </a:cu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49"/>
              <p:cNvSpPr/>
              <p:nvPr/>
            </p:nvSpPr>
            <p:spPr>
              <a:xfrm>
                <a:off x="2887936" y="2068717"/>
                <a:ext cx="22326" cy="15385"/>
              </a:xfrm>
              <a:custGeom>
                <a:avLst/>
                <a:gdLst/>
                <a:ahLst/>
                <a:cxnLst/>
                <a:rect l="l" t="t" r="r" b="b"/>
                <a:pathLst>
                  <a:path w="1129" h="778" extrusionOk="0">
                    <a:moveTo>
                      <a:pt x="1128" y="1"/>
                    </a:moveTo>
                    <a:lnTo>
                      <a:pt x="226" y="377"/>
                    </a:lnTo>
                    <a:cubicBezTo>
                      <a:pt x="151" y="527"/>
                      <a:pt x="76" y="653"/>
                      <a:pt x="0" y="778"/>
                    </a:cubicBezTo>
                    <a:lnTo>
                      <a:pt x="903" y="402"/>
                    </a:lnTo>
                    <a:cubicBezTo>
                      <a:pt x="978" y="277"/>
                      <a:pt x="1053" y="151"/>
                      <a:pt x="1128"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49"/>
              <p:cNvSpPr/>
              <p:nvPr/>
            </p:nvSpPr>
            <p:spPr>
              <a:xfrm>
                <a:off x="2881489" y="2076647"/>
                <a:ext cx="24303" cy="16374"/>
              </a:xfrm>
              <a:custGeom>
                <a:avLst/>
                <a:gdLst/>
                <a:ahLst/>
                <a:cxnLst/>
                <a:rect l="l" t="t" r="r" b="b"/>
                <a:pathLst>
                  <a:path w="1229" h="828" extrusionOk="0">
                    <a:moveTo>
                      <a:pt x="1229" y="1"/>
                    </a:moveTo>
                    <a:lnTo>
                      <a:pt x="326" y="377"/>
                    </a:lnTo>
                    <a:cubicBezTo>
                      <a:pt x="226" y="527"/>
                      <a:pt x="126" y="678"/>
                      <a:pt x="1" y="828"/>
                    </a:cubicBezTo>
                    <a:lnTo>
                      <a:pt x="903" y="452"/>
                    </a:lnTo>
                    <a:cubicBezTo>
                      <a:pt x="1003" y="302"/>
                      <a:pt x="1128" y="151"/>
                      <a:pt x="1229"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49"/>
              <p:cNvSpPr/>
              <p:nvPr/>
            </p:nvSpPr>
            <p:spPr>
              <a:xfrm>
                <a:off x="2853743" y="2085586"/>
                <a:ext cx="45601" cy="27764"/>
              </a:xfrm>
              <a:custGeom>
                <a:avLst/>
                <a:gdLst/>
                <a:ahLst/>
                <a:cxnLst/>
                <a:rect l="l" t="t" r="r" b="b"/>
                <a:pathLst>
                  <a:path w="2306" h="1404" extrusionOk="0">
                    <a:moveTo>
                      <a:pt x="2306" y="0"/>
                    </a:moveTo>
                    <a:lnTo>
                      <a:pt x="1404" y="376"/>
                    </a:lnTo>
                    <a:cubicBezTo>
                      <a:pt x="1047" y="800"/>
                      <a:pt x="630" y="1124"/>
                      <a:pt x="172" y="1332"/>
                    </a:cubicBezTo>
                    <a:lnTo>
                      <a:pt x="172" y="1332"/>
                    </a:lnTo>
                    <a:lnTo>
                      <a:pt x="902" y="1028"/>
                    </a:lnTo>
                    <a:cubicBezTo>
                      <a:pt x="1429" y="827"/>
                      <a:pt x="1905" y="476"/>
                      <a:pt x="2306" y="0"/>
                    </a:cubicBezTo>
                    <a:close/>
                    <a:moveTo>
                      <a:pt x="172" y="1332"/>
                    </a:moveTo>
                    <a:lnTo>
                      <a:pt x="0" y="1404"/>
                    </a:lnTo>
                    <a:cubicBezTo>
                      <a:pt x="58" y="1381"/>
                      <a:pt x="115" y="1358"/>
                      <a:pt x="172" y="1332"/>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0" name="Google Shape;1800;p49"/>
              <p:cNvSpPr/>
              <p:nvPr/>
            </p:nvSpPr>
            <p:spPr>
              <a:xfrm>
                <a:off x="2634171" y="1738637"/>
                <a:ext cx="284503" cy="380293"/>
              </a:xfrm>
              <a:custGeom>
                <a:avLst/>
                <a:gdLst/>
                <a:ahLst/>
                <a:cxnLst/>
                <a:rect l="l" t="t" r="r" b="b"/>
                <a:pathLst>
                  <a:path w="14387" h="19231" extrusionOk="0">
                    <a:moveTo>
                      <a:pt x="5190" y="2004"/>
                    </a:moveTo>
                    <a:cubicBezTo>
                      <a:pt x="6065" y="2004"/>
                      <a:pt x="7046" y="2368"/>
                      <a:pt x="8045" y="3133"/>
                    </a:cubicBezTo>
                    <a:cubicBezTo>
                      <a:pt x="10928" y="5338"/>
                      <a:pt x="12883" y="10025"/>
                      <a:pt x="12406" y="13609"/>
                    </a:cubicBezTo>
                    <a:cubicBezTo>
                      <a:pt x="12096" y="15933"/>
                      <a:pt x="10834" y="17220"/>
                      <a:pt x="9193" y="17220"/>
                    </a:cubicBezTo>
                    <a:cubicBezTo>
                      <a:pt x="8321" y="17220"/>
                      <a:pt x="7342" y="16856"/>
                      <a:pt x="6341" y="16090"/>
                    </a:cubicBezTo>
                    <a:cubicBezTo>
                      <a:pt x="3459" y="13885"/>
                      <a:pt x="1504" y="9198"/>
                      <a:pt x="1955" y="5639"/>
                    </a:cubicBezTo>
                    <a:cubicBezTo>
                      <a:pt x="2266" y="3298"/>
                      <a:pt x="3540" y="2004"/>
                      <a:pt x="5190" y="2004"/>
                    </a:cubicBezTo>
                    <a:close/>
                    <a:moveTo>
                      <a:pt x="4647" y="1"/>
                    </a:moveTo>
                    <a:cubicBezTo>
                      <a:pt x="2567" y="1"/>
                      <a:pt x="969" y="1627"/>
                      <a:pt x="577" y="4587"/>
                    </a:cubicBezTo>
                    <a:cubicBezTo>
                      <a:pt x="0" y="9098"/>
                      <a:pt x="2456" y="15013"/>
                      <a:pt x="6116" y="17820"/>
                    </a:cubicBezTo>
                    <a:cubicBezTo>
                      <a:pt x="7375" y="18775"/>
                      <a:pt x="8610" y="19231"/>
                      <a:pt x="9712" y="19231"/>
                    </a:cubicBezTo>
                    <a:cubicBezTo>
                      <a:pt x="11789" y="19231"/>
                      <a:pt x="13392" y="17610"/>
                      <a:pt x="13785" y="14662"/>
                    </a:cubicBezTo>
                    <a:cubicBezTo>
                      <a:pt x="14386" y="10125"/>
                      <a:pt x="11905" y="4211"/>
                      <a:pt x="8271" y="1429"/>
                    </a:cubicBezTo>
                    <a:cubicBezTo>
                      <a:pt x="6999" y="462"/>
                      <a:pt x="5755" y="1"/>
                      <a:pt x="4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1" name="Google Shape;1801;p49"/>
              <p:cNvSpPr/>
              <p:nvPr/>
            </p:nvSpPr>
            <p:spPr>
              <a:xfrm>
                <a:off x="2663914" y="1778288"/>
                <a:ext cx="225020" cy="322155"/>
              </a:xfrm>
              <a:custGeom>
                <a:avLst/>
                <a:gdLst/>
                <a:ahLst/>
                <a:cxnLst/>
                <a:rect l="l" t="t" r="r" b="b"/>
                <a:pathLst>
                  <a:path w="11379" h="16291" extrusionOk="0">
                    <a:moveTo>
                      <a:pt x="451" y="3634"/>
                    </a:moveTo>
                    <a:cubicBezTo>
                      <a:pt x="0" y="7193"/>
                      <a:pt x="1955" y="11880"/>
                      <a:pt x="4837" y="14085"/>
                    </a:cubicBezTo>
                    <a:lnTo>
                      <a:pt x="4837" y="14085"/>
                    </a:lnTo>
                    <a:cubicBezTo>
                      <a:pt x="7719" y="16291"/>
                      <a:pt x="10426" y="15163"/>
                      <a:pt x="10902" y="11604"/>
                    </a:cubicBezTo>
                    <a:lnTo>
                      <a:pt x="10902" y="11604"/>
                    </a:lnTo>
                    <a:cubicBezTo>
                      <a:pt x="11379" y="8020"/>
                      <a:pt x="9424" y="3333"/>
                      <a:pt x="6541" y="1128"/>
                    </a:cubicBezTo>
                    <a:lnTo>
                      <a:pt x="6541" y="1128"/>
                    </a:lnTo>
                    <a:cubicBezTo>
                      <a:pt x="5539" y="376"/>
                      <a:pt x="4562" y="0"/>
                      <a:pt x="3684" y="0"/>
                    </a:cubicBezTo>
                    <a:lnTo>
                      <a:pt x="3684" y="0"/>
                    </a:lnTo>
                    <a:cubicBezTo>
                      <a:pt x="2030" y="0"/>
                      <a:pt x="777" y="1303"/>
                      <a:pt x="451" y="3634"/>
                    </a:cubicBezTo>
                    <a:moveTo>
                      <a:pt x="5038" y="12506"/>
                    </a:moveTo>
                    <a:cubicBezTo>
                      <a:pt x="2857" y="10852"/>
                      <a:pt x="1379" y="7293"/>
                      <a:pt x="1729" y="4587"/>
                    </a:cubicBezTo>
                    <a:lnTo>
                      <a:pt x="1729" y="4587"/>
                    </a:lnTo>
                    <a:cubicBezTo>
                      <a:pt x="2080" y="1880"/>
                      <a:pt x="4135" y="1028"/>
                      <a:pt x="6341" y="2707"/>
                    </a:cubicBezTo>
                    <a:lnTo>
                      <a:pt x="6341" y="2707"/>
                    </a:lnTo>
                    <a:cubicBezTo>
                      <a:pt x="8521" y="4361"/>
                      <a:pt x="10000" y="7920"/>
                      <a:pt x="9624" y="10627"/>
                    </a:cubicBezTo>
                    <a:lnTo>
                      <a:pt x="9624" y="10627"/>
                    </a:lnTo>
                    <a:cubicBezTo>
                      <a:pt x="9399" y="12406"/>
                      <a:pt x="8446" y="13384"/>
                      <a:pt x="7193" y="13384"/>
                    </a:cubicBezTo>
                    <a:lnTo>
                      <a:pt x="7193" y="13384"/>
                    </a:lnTo>
                    <a:cubicBezTo>
                      <a:pt x="6541" y="13384"/>
                      <a:pt x="5790" y="13108"/>
                      <a:pt x="5038" y="12506"/>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49"/>
              <p:cNvSpPr/>
              <p:nvPr/>
            </p:nvSpPr>
            <p:spPr>
              <a:xfrm>
                <a:off x="2691166" y="1814755"/>
                <a:ext cx="170520" cy="227907"/>
              </a:xfrm>
              <a:custGeom>
                <a:avLst/>
                <a:gdLst/>
                <a:ahLst/>
                <a:cxnLst/>
                <a:rect l="l" t="t" r="r" b="b"/>
                <a:pathLst>
                  <a:path w="8623" h="11525" extrusionOk="0">
                    <a:moveTo>
                      <a:pt x="3292" y="1914"/>
                    </a:moveTo>
                    <a:cubicBezTo>
                      <a:pt x="3735" y="1914"/>
                      <a:pt x="4232" y="2100"/>
                      <a:pt x="4737" y="2492"/>
                    </a:cubicBezTo>
                    <a:cubicBezTo>
                      <a:pt x="6191" y="3595"/>
                      <a:pt x="7194" y="5976"/>
                      <a:pt x="6943" y="7780"/>
                    </a:cubicBezTo>
                    <a:cubicBezTo>
                      <a:pt x="6796" y="8975"/>
                      <a:pt x="6157" y="9625"/>
                      <a:pt x="5319" y="9625"/>
                    </a:cubicBezTo>
                    <a:cubicBezTo>
                      <a:pt x="4874" y="9625"/>
                      <a:pt x="4373" y="9441"/>
                      <a:pt x="3860" y="9058"/>
                    </a:cubicBezTo>
                    <a:cubicBezTo>
                      <a:pt x="2407" y="7931"/>
                      <a:pt x="1429" y="5550"/>
                      <a:pt x="1655" y="3745"/>
                    </a:cubicBezTo>
                    <a:cubicBezTo>
                      <a:pt x="1818" y="2568"/>
                      <a:pt x="2461" y="1914"/>
                      <a:pt x="3292" y="1914"/>
                    </a:cubicBezTo>
                    <a:close/>
                    <a:moveTo>
                      <a:pt x="2781" y="1"/>
                    </a:moveTo>
                    <a:cubicBezTo>
                      <a:pt x="1534" y="1"/>
                      <a:pt x="580" y="977"/>
                      <a:pt x="351" y="2743"/>
                    </a:cubicBezTo>
                    <a:cubicBezTo>
                      <a:pt x="1" y="5449"/>
                      <a:pt x="1479" y="9008"/>
                      <a:pt x="3660" y="10662"/>
                    </a:cubicBezTo>
                    <a:cubicBezTo>
                      <a:pt x="4418" y="11247"/>
                      <a:pt x="5162" y="11524"/>
                      <a:pt x="5823" y="11524"/>
                    </a:cubicBezTo>
                    <a:cubicBezTo>
                      <a:pt x="7064" y="11524"/>
                      <a:pt x="8017" y="10548"/>
                      <a:pt x="8246" y="8783"/>
                    </a:cubicBezTo>
                    <a:cubicBezTo>
                      <a:pt x="8622" y="6076"/>
                      <a:pt x="7143" y="2517"/>
                      <a:pt x="4963" y="863"/>
                    </a:cubicBezTo>
                    <a:cubicBezTo>
                      <a:pt x="4196" y="279"/>
                      <a:pt x="3447" y="1"/>
                      <a:pt x="2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49"/>
              <p:cNvSpPr/>
              <p:nvPr/>
            </p:nvSpPr>
            <p:spPr>
              <a:xfrm>
                <a:off x="2605417" y="1700964"/>
                <a:ext cx="341494" cy="455873"/>
              </a:xfrm>
              <a:custGeom>
                <a:avLst/>
                <a:gdLst/>
                <a:ahLst/>
                <a:cxnLst/>
                <a:rect l="l" t="t" r="r" b="b"/>
                <a:pathLst>
                  <a:path w="17269" h="23053" extrusionOk="0">
                    <a:moveTo>
                      <a:pt x="6101" y="1906"/>
                    </a:moveTo>
                    <a:cubicBezTo>
                      <a:pt x="7209" y="1906"/>
                      <a:pt x="8453" y="2367"/>
                      <a:pt x="9725" y="3334"/>
                    </a:cubicBezTo>
                    <a:cubicBezTo>
                      <a:pt x="13359" y="6116"/>
                      <a:pt x="15840" y="12030"/>
                      <a:pt x="15239" y="16567"/>
                    </a:cubicBezTo>
                    <a:cubicBezTo>
                      <a:pt x="14838" y="19524"/>
                      <a:pt x="13259" y="21128"/>
                      <a:pt x="11179" y="21128"/>
                    </a:cubicBezTo>
                    <a:cubicBezTo>
                      <a:pt x="10051" y="21128"/>
                      <a:pt x="8823" y="20677"/>
                      <a:pt x="7570" y="19725"/>
                    </a:cubicBezTo>
                    <a:cubicBezTo>
                      <a:pt x="3910" y="16918"/>
                      <a:pt x="1454" y="11003"/>
                      <a:pt x="2031" y="6492"/>
                    </a:cubicBezTo>
                    <a:cubicBezTo>
                      <a:pt x="2423" y="3532"/>
                      <a:pt x="4021" y="1906"/>
                      <a:pt x="6101" y="1906"/>
                    </a:cubicBezTo>
                    <a:close/>
                    <a:moveTo>
                      <a:pt x="5615" y="0"/>
                    </a:moveTo>
                    <a:cubicBezTo>
                      <a:pt x="3108" y="0"/>
                      <a:pt x="1204" y="1955"/>
                      <a:pt x="728" y="5489"/>
                    </a:cubicBezTo>
                    <a:cubicBezTo>
                      <a:pt x="1" y="10903"/>
                      <a:pt x="2983" y="17995"/>
                      <a:pt x="7344" y="21329"/>
                    </a:cubicBezTo>
                    <a:cubicBezTo>
                      <a:pt x="8861" y="22497"/>
                      <a:pt x="10351" y="23053"/>
                      <a:pt x="11678" y="23053"/>
                    </a:cubicBezTo>
                    <a:cubicBezTo>
                      <a:pt x="14167" y="23053"/>
                      <a:pt x="16084" y="21100"/>
                      <a:pt x="16542" y="17569"/>
                    </a:cubicBezTo>
                    <a:cubicBezTo>
                      <a:pt x="17269" y="12131"/>
                      <a:pt x="14312" y="5038"/>
                      <a:pt x="9926" y="1705"/>
                    </a:cubicBezTo>
                    <a:cubicBezTo>
                      <a:pt x="8422" y="552"/>
                      <a:pt x="6943" y="0"/>
                      <a:pt x="5615" y="0"/>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1804;p49"/>
              <p:cNvSpPr/>
              <p:nvPr/>
            </p:nvSpPr>
            <p:spPr>
              <a:xfrm>
                <a:off x="2745193" y="1887411"/>
                <a:ext cx="61975" cy="82857"/>
              </a:xfrm>
              <a:custGeom>
                <a:avLst/>
                <a:gdLst/>
                <a:ahLst/>
                <a:cxnLst/>
                <a:rect l="l" t="t" r="r" b="b"/>
                <a:pathLst>
                  <a:path w="3134" h="4190" extrusionOk="0">
                    <a:moveTo>
                      <a:pt x="1016" y="1"/>
                    </a:moveTo>
                    <a:cubicBezTo>
                      <a:pt x="567" y="1"/>
                      <a:pt x="224" y="361"/>
                      <a:pt x="126" y="998"/>
                    </a:cubicBezTo>
                    <a:cubicBezTo>
                      <a:pt x="0" y="1976"/>
                      <a:pt x="552" y="3279"/>
                      <a:pt x="1329" y="3881"/>
                    </a:cubicBezTo>
                    <a:cubicBezTo>
                      <a:pt x="1607" y="4089"/>
                      <a:pt x="1879" y="4189"/>
                      <a:pt x="2121" y="4189"/>
                    </a:cubicBezTo>
                    <a:cubicBezTo>
                      <a:pt x="2577" y="4189"/>
                      <a:pt x="2926" y="3834"/>
                      <a:pt x="3008" y="3179"/>
                    </a:cubicBezTo>
                    <a:cubicBezTo>
                      <a:pt x="3133" y="2201"/>
                      <a:pt x="2607" y="923"/>
                      <a:pt x="1805" y="322"/>
                    </a:cubicBezTo>
                    <a:cubicBezTo>
                      <a:pt x="1526" y="104"/>
                      <a:pt x="1256"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49"/>
              <p:cNvSpPr/>
              <p:nvPr/>
            </p:nvSpPr>
            <p:spPr>
              <a:xfrm>
                <a:off x="2468133" y="1923997"/>
                <a:ext cx="309281" cy="185885"/>
              </a:xfrm>
              <a:custGeom>
                <a:avLst/>
                <a:gdLst/>
                <a:ahLst/>
                <a:cxnLst/>
                <a:rect l="l" t="t" r="r" b="b"/>
                <a:pathLst>
                  <a:path w="15640" h="9400" extrusionOk="0">
                    <a:moveTo>
                      <a:pt x="15138" y="26"/>
                    </a:moveTo>
                    <a:lnTo>
                      <a:pt x="0" y="8773"/>
                    </a:lnTo>
                    <a:lnTo>
                      <a:pt x="376" y="9399"/>
                    </a:lnTo>
                    <a:lnTo>
                      <a:pt x="15514" y="652"/>
                    </a:lnTo>
                    <a:cubicBezTo>
                      <a:pt x="15639" y="602"/>
                      <a:pt x="15639" y="402"/>
                      <a:pt x="15539" y="226"/>
                    </a:cubicBezTo>
                    <a:lnTo>
                      <a:pt x="15539" y="226"/>
                    </a:lnTo>
                    <a:cubicBezTo>
                      <a:pt x="15464" y="101"/>
                      <a:pt x="15339" y="1"/>
                      <a:pt x="15238" y="1"/>
                    </a:cubicBezTo>
                    <a:lnTo>
                      <a:pt x="15238" y="1"/>
                    </a:lnTo>
                    <a:cubicBezTo>
                      <a:pt x="15213" y="1"/>
                      <a:pt x="15163" y="26"/>
                      <a:pt x="15138" y="26"/>
                    </a:cubicBezTo>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49"/>
              <p:cNvSpPr/>
              <p:nvPr/>
            </p:nvSpPr>
            <p:spPr>
              <a:xfrm>
                <a:off x="2465641" y="2096977"/>
                <a:ext cx="11924" cy="13407"/>
              </a:xfrm>
              <a:custGeom>
                <a:avLst/>
                <a:gdLst/>
                <a:ahLst/>
                <a:cxnLst/>
                <a:rect l="l" t="t" r="r" b="b"/>
                <a:pathLst>
                  <a:path w="603" h="678" extrusionOk="0">
                    <a:moveTo>
                      <a:pt x="205" y="0"/>
                    </a:moveTo>
                    <a:cubicBezTo>
                      <a:pt x="176" y="0"/>
                      <a:pt x="149" y="8"/>
                      <a:pt x="126" y="26"/>
                    </a:cubicBezTo>
                    <a:cubicBezTo>
                      <a:pt x="1" y="101"/>
                      <a:pt x="1" y="276"/>
                      <a:pt x="101" y="452"/>
                    </a:cubicBezTo>
                    <a:cubicBezTo>
                      <a:pt x="178" y="587"/>
                      <a:pt x="300" y="677"/>
                      <a:pt x="410" y="677"/>
                    </a:cubicBezTo>
                    <a:cubicBezTo>
                      <a:pt x="442" y="677"/>
                      <a:pt x="473" y="669"/>
                      <a:pt x="502" y="652"/>
                    </a:cubicBezTo>
                    <a:cubicBezTo>
                      <a:pt x="602" y="602"/>
                      <a:pt x="602" y="401"/>
                      <a:pt x="502" y="226"/>
                    </a:cubicBezTo>
                    <a:cubicBezTo>
                      <a:pt x="425" y="91"/>
                      <a:pt x="303" y="0"/>
                      <a:pt x="205"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49"/>
              <p:cNvSpPr/>
              <p:nvPr/>
            </p:nvSpPr>
            <p:spPr>
              <a:xfrm>
                <a:off x="2376926" y="2093516"/>
                <a:ext cx="103107" cy="67907"/>
              </a:xfrm>
              <a:custGeom>
                <a:avLst/>
                <a:gdLst/>
                <a:ahLst/>
                <a:cxnLst/>
                <a:rect l="l" t="t" r="r" b="b"/>
                <a:pathLst>
                  <a:path w="5214" h="3434" extrusionOk="0">
                    <a:moveTo>
                      <a:pt x="5214" y="0"/>
                    </a:moveTo>
                    <a:lnTo>
                      <a:pt x="3008" y="627"/>
                    </a:lnTo>
                    <a:lnTo>
                      <a:pt x="1" y="2356"/>
                    </a:lnTo>
                    <a:lnTo>
                      <a:pt x="1404" y="2506"/>
                    </a:lnTo>
                    <a:lnTo>
                      <a:pt x="1880" y="3434"/>
                    </a:lnTo>
                    <a:lnTo>
                      <a:pt x="4913" y="1629"/>
                    </a:lnTo>
                    <a:lnTo>
                      <a:pt x="5214" y="0"/>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808" name="Google Shape;1808;p49"/>
            <p:cNvCxnSpPr/>
            <p:nvPr/>
          </p:nvCxnSpPr>
          <p:spPr>
            <a:xfrm>
              <a:off x="3907550" y="2174425"/>
              <a:ext cx="0" cy="347100"/>
            </a:xfrm>
            <a:prstGeom prst="straightConnector1">
              <a:avLst/>
            </a:prstGeom>
            <a:noFill/>
            <a:ln w="19050" cap="flat" cmpd="sng">
              <a:solidFill>
                <a:schemeClr val="accent6"/>
              </a:solidFill>
              <a:prstDash val="dash"/>
              <a:round/>
              <a:headEnd type="none" w="med" len="med"/>
              <a:tailEnd type="oval" w="med" len="med"/>
            </a:ln>
          </p:spPr>
        </p:cxnSp>
      </p:grpSp>
      <p:grpSp>
        <p:nvGrpSpPr>
          <p:cNvPr id="1809" name="Google Shape;1809;p49"/>
          <p:cNvGrpSpPr/>
          <p:nvPr/>
        </p:nvGrpSpPr>
        <p:grpSpPr>
          <a:xfrm>
            <a:off x="6144317" y="1131350"/>
            <a:ext cx="1248521" cy="1390175"/>
            <a:chOff x="6144317" y="1131350"/>
            <a:chExt cx="1248521" cy="1390175"/>
          </a:xfrm>
        </p:grpSpPr>
        <p:grpSp>
          <p:nvGrpSpPr>
            <p:cNvPr id="1810" name="Google Shape;1810;p49"/>
            <p:cNvGrpSpPr/>
            <p:nvPr/>
          </p:nvGrpSpPr>
          <p:grpSpPr>
            <a:xfrm>
              <a:off x="6144317" y="1131350"/>
              <a:ext cx="1248521" cy="1281779"/>
              <a:chOff x="3466342" y="1278175"/>
              <a:chExt cx="1248521" cy="1281779"/>
            </a:xfrm>
          </p:grpSpPr>
          <p:sp>
            <p:nvSpPr>
              <p:cNvPr id="1811" name="Google Shape;1811;p49"/>
              <p:cNvSpPr/>
              <p:nvPr/>
            </p:nvSpPr>
            <p:spPr>
              <a:xfrm>
                <a:off x="3539197" y="1490311"/>
                <a:ext cx="177955" cy="89225"/>
              </a:xfrm>
              <a:custGeom>
                <a:avLst/>
                <a:gdLst/>
                <a:ahLst/>
                <a:cxnLst/>
                <a:rect l="l" t="t" r="r" b="b"/>
                <a:pathLst>
                  <a:path w="8999" h="4512" extrusionOk="0">
                    <a:moveTo>
                      <a:pt x="8999" y="1"/>
                    </a:moveTo>
                    <a:cubicBezTo>
                      <a:pt x="8748" y="26"/>
                      <a:pt x="8522" y="51"/>
                      <a:pt x="8297" y="101"/>
                    </a:cubicBezTo>
                    <a:cubicBezTo>
                      <a:pt x="8021" y="151"/>
                      <a:pt x="7770" y="226"/>
                      <a:pt x="7520" y="301"/>
                    </a:cubicBezTo>
                    <a:cubicBezTo>
                      <a:pt x="7495" y="326"/>
                      <a:pt x="7445" y="326"/>
                      <a:pt x="7420" y="326"/>
                    </a:cubicBezTo>
                    <a:cubicBezTo>
                      <a:pt x="7319" y="377"/>
                      <a:pt x="7244" y="402"/>
                      <a:pt x="7144" y="452"/>
                    </a:cubicBezTo>
                    <a:cubicBezTo>
                      <a:pt x="7069" y="477"/>
                      <a:pt x="6994" y="502"/>
                      <a:pt x="6943" y="527"/>
                    </a:cubicBezTo>
                    <a:cubicBezTo>
                      <a:pt x="6743" y="627"/>
                      <a:pt x="6567" y="702"/>
                      <a:pt x="6367" y="828"/>
                    </a:cubicBezTo>
                    <a:lnTo>
                      <a:pt x="1" y="4512"/>
                    </a:lnTo>
                    <a:cubicBezTo>
                      <a:pt x="176" y="4412"/>
                      <a:pt x="377" y="4311"/>
                      <a:pt x="552" y="4236"/>
                    </a:cubicBezTo>
                    <a:cubicBezTo>
                      <a:pt x="628" y="4211"/>
                      <a:pt x="678" y="4186"/>
                      <a:pt x="753" y="4161"/>
                    </a:cubicBezTo>
                    <a:cubicBezTo>
                      <a:pt x="878" y="4111"/>
                      <a:pt x="1003" y="4061"/>
                      <a:pt x="1129" y="4011"/>
                    </a:cubicBezTo>
                    <a:cubicBezTo>
                      <a:pt x="1379" y="3935"/>
                      <a:pt x="1655" y="3860"/>
                      <a:pt x="1931" y="3810"/>
                    </a:cubicBezTo>
                    <a:cubicBezTo>
                      <a:pt x="2156" y="3760"/>
                      <a:pt x="2382" y="3735"/>
                      <a:pt x="2608" y="3710"/>
                    </a:cubicBezTo>
                    <a:lnTo>
                      <a:pt x="8999" y="1"/>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49"/>
              <p:cNvSpPr/>
              <p:nvPr/>
            </p:nvSpPr>
            <p:spPr>
              <a:xfrm>
                <a:off x="3659157" y="1278175"/>
                <a:ext cx="410885" cy="203228"/>
              </a:xfrm>
              <a:custGeom>
                <a:avLst/>
                <a:gdLst/>
                <a:ahLst/>
                <a:cxnLst/>
                <a:rect l="l" t="t" r="r" b="b"/>
                <a:pathLst>
                  <a:path w="20778" h="10277" extrusionOk="0">
                    <a:moveTo>
                      <a:pt x="9574" y="1"/>
                    </a:moveTo>
                    <a:cubicBezTo>
                      <a:pt x="9474" y="1"/>
                      <a:pt x="9399" y="1"/>
                      <a:pt x="9324" y="1"/>
                    </a:cubicBezTo>
                    <a:lnTo>
                      <a:pt x="9324" y="1"/>
                    </a:lnTo>
                    <a:cubicBezTo>
                      <a:pt x="9248" y="1"/>
                      <a:pt x="9198" y="26"/>
                      <a:pt x="9123" y="26"/>
                    </a:cubicBezTo>
                    <a:lnTo>
                      <a:pt x="9123" y="26"/>
                    </a:lnTo>
                    <a:cubicBezTo>
                      <a:pt x="9048" y="26"/>
                      <a:pt x="8998" y="26"/>
                      <a:pt x="8923" y="26"/>
                    </a:cubicBezTo>
                    <a:lnTo>
                      <a:pt x="8923" y="26"/>
                    </a:lnTo>
                    <a:cubicBezTo>
                      <a:pt x="8697" y="51"/>
                      <a:pt x="8446" y="76"/>
                      <a:pt x="8221" y="126"/>
                    </a:cubicBezTo>
                    <a:lnTo>
                      <a:pt x="8221" y="126"/>
                    </a:lnTo>
                    <a:cubicBezTo>
                      <a:pt x="8221" y="126"/>
                      <a:pt x="8221" y="126"/>
                      <a:pt x="8196" y="126"/>
                    </a:cubicBezTo>
                    <a:lnTo>
                      <a:pt x="8196" y="126"/>
                    </a:lnTo>
                    <a:cubicBezTo>
                      <a:pt x="8146" y="151"/>
                      <a:pt x="8095" y="176"/>
                      <a:pt x="8045" y="176"/>
                    </a:cubicBezTo>
                    <a:lnTo>
                      <a:pt x="8045" y="176"/>
                    </a:lnTo>
                    <a:cubicBezTo>
                      <a:pt x="7820" y="226"/>
                      <a:pt x="7594" y="276"/>
                      <a:pt x="7369" y="377"/>
                    </a:cubicBezTo>
                    <a:lnTo>
                      <a:pt x="7369" y="377"/>
                    </a:lnTo>
                    <a:cubicBezTo>
                      <a:pt x="7344" y="377"/>
                      <a:pt x="7319" y="377"/>
                      <a:pt x="7319" y="402"/>
                    </a:cubicBezTo>
                    <a:lnTo>
                      <a:pt x="7319" y="402"/>
                    </a:lnTo>
                    <a:cubicBezTo>
                      <a:pt x="6993" y="502"/>
                      <a:pt x="6667" y="652"/>
                      <a:pt x="6366" y="828"/>
                    </a:cubicBezTo>
                    <a:lnTo>
                      <a:pt x="6366" y="828"/>
                    </a:lnTo>
                    <a:lnTo>
                      <a:pt x="0" y="4537"/>
                    </a:lnTo>
                    <a:cubicBezTo>
                      <a:pt x="301" y="4362"/>
                      <a:pt x="602" y="4211"/>
                      <a:pt x="928" y="4086"/>
                    </a:cubicBezTo>
                    <a:lnTo>
                      <a:pt x="928" y="4086"/>
                    </a:lnTo>
                    <a:cubicBezTo>
                      <a:pt x="1178" y="4011"/>
                      <a:pt x="1429" y="3936"/>
                      <a:pt x="1679" y="3885"/>
                    </a:cubicBezTo>
                    <a:lnTo>
                      <a:pt x="1679" y="3885"/>
                    </a:lnTo>
                    <a:cubicBezTo>
                      <a:pt x="1730" y="3860"/>
                      <a:pt x="1780" y="3860"/>
                      <a:pt x="1830" y="3835"/>
                    </a:cubicBezTo>
                    <a:lnTo>
                      <a:pt x="1830" y="3835"/>
                    </a:lnTo>
                    <a:cubicBezTo>
                      <a:pt x="2131" y="3785"/>
                      <a:pt x="2431" y="3735"/>
                      <a:pt x="2757" y="3735"/>
                    </a:cubicBezTo>
                    <a:lnTo>
                      <a:pt x="2757" y="3735"/>
                    </a:lnTo>
                    <a:cubicBezTo>
                      <a:pt x="2807" y="3710"/>
                      <a:pt x="2882" y="3710"/>
                      <a:pt x="2933" y="3710"/>
                    </a:cubicBezTo>
                    <a:lnTo>
                      <a:pt x="2933" y="3710"/>
                    </a:lnTo>
                    <a:cubicBezTo>
                      <a:pt x="3233" y="3710"/>
                      <a:pt x="3559" y="3710"/>
                      <a:pt x="3860" y="3735"/>
                    </a:cubicBezTo>
                    <a:lnTo>
                      <a:pt x="3860" y="3735"/>
                    </a:lnTo>
                    <a:cubicBezTo>
                      <a:pt x="3910" y="3735"/>
                      <a:pt x="3935" y="3735"/>
                      <a:pt x="3985" y="3735"/>
                    </a:cubicBezTo>
                    <a:lnTo>
                      <a:pt x="3985" y="3735"/>
                    </a:lnTo>
                    <a:cubicBezTo>
                      <a:pt x="4311" y="3785"/>
                      <a:pt x="4662" y="3835"/>
                      <a:pt x="4988" y="3911"/>
                    </a:cubicBezTo>
                    <a:lnTo>
                      <a:pt x="4988" y="3911"/>
                    </a:lnTo>
                    <a:cubicBezTo>
                      <a:pt x="5038" y="3911"/>
                      <a:pt x="5063" y="3911"/>
                      <a:pt x="5113" y="3936"/>
                    </a:cubicBezTo>
                    <a:lnTo>
                      <a:pt x="5113" y="3936"/>
                    </a:lnTo>
                    <a:cubicBezTo>
                      <a:pt x="5464" y="4011"/>
                      <a:pt x="5815" y="4111"/>
                      <a:pt x="6191" y="4236"/>
                    </a:cubicBezTo>
                    <a:lnTo>
                      <a:pt x="6191" y="4236"/>
                    </a:lnTo>
                    <a:cubicBezTo>
                      <a:pt x="6216" y="4236"/>
                      <a:pt x="6241" y="4236"/>
                      <a:pt x="6266" y="4261"/>
                    </a:cubicBezTo>
                    <a:lnTo>
                      <a:pt x="6266" y="4261"/>
                    </a:lnTo>
                    <a:cubicBezTo>
                      <a:pt x="6642" y="4387"/>
                      <a:pt x="7018" y="4537"/>
                      <a:pt x="7419" y="4713"/>
                    </a:cubicBezTo>
                    <a:lnTo>
                      <a:pt x="7419" y="4713"/>
                    </a:lnTo>
                    <a:cubicBezTo>
                      <a:pt x="7444" y="4738"/>
                      <a:pt x="7469" y="4738"/>
                      <a:pt x="7494" y="4763"/>
                    </a:cubicBezTo>
                    <a:lnTo>
                      <a:pt x="7494" y="4763"/>
                    </a:lnTo>
                    <a:cubicBezTo>
                      <a:pt x="7895" y="4938"/>
                      <a:pt x="8296" y="5139"/>
                      <a:pt x="8722" y="5389"/>
                    </a:cubicBezTo>
                    <a:lnTo>
                      <a:pt x="8722" y="5389"/>
                    </a:lnTo>
                    <a:cubicBezTo>
                      <a:pt x="8948" y="5515"/>
                      <a:pt x="9198" y="5665"/>
                      <a:pt x="9424" y="5815"/>
                    </a:cubicBezTo>
                    <a:lnTo>
                      <a:pt x="9424" y="5815"/>
                    </a:lnTo>
                    <a:cubicBezTo>
                      <a:pt x="9474" y="5865"/>
                      <a:pt x="9524" y="5891"/>
                      <a:pt x="9574" y="5916"/>
                    </a:cubicBezTo>
                    <a:lnTo>
                      <a:pt x="9574" y="5916"/>
                    </a:lnTo>
                    <a:cubicBezTo>
                      <a:pt x="9775" y="6041"/>
                      <a:pt x="9950" y="6166"/>
                      <a:pt x="10126" y="6292"/>
                    </a:cubicBezTo>
                    <a:lnTo>
                      <a:pt x="10126" y="6292"/>
                    </a:lnTo>
                    <a:cubicBezTo>
                      <a:pt x="10176" y="6342"/>
                      <a:pt x="10251" y="6367"/>
                      <a:pt x="10301" y="6417"/>
                    </a:cubicBezTo>
                    <a:lnTo>
                      <a:pt x="10301" y="6417"/>
                    </a:lnTo>
                    <a:cubicBezTo>
                      <a:pt x="10527" y="6567"/>
                      <a:pt x="10727" y="6743"/>
                      <a:pt x="10953" y="6918"/>
                    </a:cubicBezTo>
                    <a:lnTo>
                      <a:pt x="10953" y="6918"/>
                    </a:lnTo>
                    <a:cubicBezTo>
                      <a:pt x="10978" y="6943"/>
                      <a:pt x="11028" y="6968"/>
                      <a:pt x="11053" y="6993"/>
                    </a:cubicBezTo>
                    <a:lnTo>
                      <a:pt x="11053" y="6993"/>
                    </a:lnTo>
                    <a:cubicBezTo>
                      <a:pt x="11228" y="7144"/>
                      <a:pt x="11429" y="7294"/>
                      <a:pt x="11604" y="7444"/>
                    </a:cubicBezTo>
                    <a:lnTo>
                      <a:pt x="11604" y="7444"/>
                    </a:lnTo>
                    <a:cubicBezTo>
                      <a:pt x="11679" y="7520"/>
                      <a:pt x="11730" y="7570"/>
                      <a:pt x="11805" y="7620"/>
                    </a:cubicBezTo>
                    <a:lnTo>
                      <a:pt x="11805" y="7620"/>
                    </a:lnTo>
                    <a:cubicBezTo>
                      <a:pt x="11955" y="7770"/>
                      <a:pt x="12131" y="7921"/>
                      <a:pt x="12281" y="8046"/>
                    </a:cubicBezTo>
                    <a:lnTo>
                      <a:pt x="12281" y="8046"/>
                    </a:lnTo>
                    <a:cubicBezTo>
                      <a:pt x="12331" y="8121"/>
                      <a:pt x="12406" y="8171"/>
                      <a:pt x="12456" y="8221"/>
                    </a:cubicBezTo>
                    <a:lnTo>
                      <a:pt x="12456" y="8221"/>
                    </a:lnTo>
                    <a:cubicBezTo>
                      <a:pt x="12682" y="8422"/>
                      <a:pt x="12882" y="8622"/>
                      <a:pt x="13083" y="8823"/>
                    </a:cubicBezTo>
                    <a:lnTo>
                      <a:pt x="13083" y="8823"/>
                    </a:lnTo>
                    <a:cubicBezTo>
                      <a:pt x="13083" y="8848"/>
                      <a:pt x="13108" y="8848"/>
                      <a:pt x="13108" y="8873"/>
                    </a:cubicBezTo>
                    <a:lnTo>
                      <a:pt x="13108" y="8873"/>
                    </a:lnTo>
                    <a:cubicBezTo>
                      <a:pt x="13309" y="9073"/>
                      <a:pt x="13484" y="9274"/>
                      <a:pt x="13684" y="9474"/>
                    </a:cubicBezTo>
                    <a:lnTo>
                      <a:pt x="13684" y="9474"/>
                    </a:lnTo>
                    <a:cubicBezTo>
                      <a:pt x="13735" y="9525"/>
                      <a:pt x="13810" y="9600"/>
                      <a:pt x="13860" y="9675"/>
                    </a:cubicBezTo>
                    <a:lnTo>
                      <a:pt x="13860" y="9675"/>
                    </a:lnTo>
                    <a:cubicBezTo>
                      <a:pt x="14035" y="9875"/>
                      <a:pt x="14211" y="10076"/>
                      <a:pt x="14411" y="10277"/>
                    </a:cubicBezTo>
                    <a:lnTo>
                      <a:pt x="14411" y="10277"/>
                    </a:lnTo>
                    <a:lnTo>
                      <a:pt x="20777" y="6592"/>
                    </a:lnTo>
                    <a:cubicBezTo>
                      <a:pt x="20677" y="6442"/>
                      <a:pt x="20552" y="6317"/>
                      <a:pt x="20451" y="6191"/>
                    </a:cubicBezTo>
                    <a:lnTo>
                      <a:pt x="20451" y="6191"/>
                    </a:lnTo>
                    <a:cubicBezTo>
                      <a:pt x="20376" y="6116"/>
                      <a:pt x="20301" y="6041"/>
                      <a:pt x="20226" y="5966"/>
                    </a:cubicBezTo>
                    <a:lnTo>
                      <a:pt x="20226" y="5966"/>
                    </a:lnTo>
                    <a:cubicBezTo>
                      <a:pt x="20176" y="5891"/>
                      <a:pt x="20126" y="5840"/>
                      <a:pt x="20050" y="5765"/>
                    </a:cubicBezTo>
                    <a:lnTo>
                      <a:pt x="20050" y="5765"/>
                    </a:lnTo>
                    <a:cubicBezTo>
                      <a:pt x="20025" y="5740"/>
                      <a:pt x="20000" y="5690"/>
                      <a:pt x="19950" y="5640"/>
                    </a:cubicBezTo>
                    <a:lnTo>
                      <a:pt x="19950" y="5640"/>
                    </a:lnTo>
                    <a:cubicBezTo>
                      <a:pt x="19800" y="5490"/>
                      <a:pt x="19649" y="5314"/>
                      <a:pt x="19499" y="5164"/>
                    </a:cubicBezTo>
                    <a:lnTo>
                      <a:pt x="19499" y="5164"/>
                    </a:lnTo>
                    <a:cubicBezTo>
                      <a:pt x="19474" y="5139"/>
                      <a:pt x="19474" y="5139"/>
                      <a:pt x="19449" y="5139"/>
                    </a:cubicBezTo>
                    <a:lnTo>
                      <a:pt x="19449" y="5139"/>
                    </a:lnTo>
                    <a:cubicBezTo>
                      <a:pt x="19449" y="5139"/>
                      <a:pt x="19449" y="5114"/>
                      <a:pt x="19449" y="5114"/>
                    </a:cubicBezTo>
                    <a:lnTo>
                      <a:pt x="19449" y="5114"/>
                    </a:lnTo>
                    <a:cubicBezTo>
                      <a:pt x="19273" y="4938"/>
                      <a:pt x="19098" y="4763"/>
                      <a:pt x="18923" y="4612"/>
                    </a:cubicBezTo>
                    <a:lnTo>
                      <a:pt x="18923" y="4612"/>
                    </a:lnTo>
                    <a:cubicBezTo>
                      <a:pt x="18898" y="4587"/>
                      <a:pt x="18872" y="4562"/>
                      <a:pt x="18847" y="4512"/>
                    </a:cubicBezTo>
                    <a:lnTo>
                      <a:pt x="18847" y="4512"/>
                    </a:lnTo>
                    <a:cubicBezTo>
                      <a:pt x="18772" y="4462"/>
                      <a:pt x="18722" y="4412"/>
                      <a:pt x="18647" y="4337"/>
                    </a:cubicBezTo>
                    <a:lnTo>
                      <a:pt x="18647" y="4337"/>
                    </a:lnTo>
                    <a:cubicBezTo>
                      <a:pt x="18572" y="4261"/>
                      <a:pt x="18471" y="4186"/>
                      <a:pt x="18396" y="4111"/>
                    </a:cubicBezTo>
                    <a:lnTo>
                      <a:pt x="18396" y="4111"/>
                    </a:lnTo>
                    <a:cubicBezTo>
                      <a:pt x="18321" y="4036"/>
                      <a:pt x="18246" y="3986"/>
                      <a:pt x="18196" y="3936"/>
                    </a:cubicBezTo>
                    <a:lnTo>
                      <a:pt x="18196" y="3936"/>
                    </a:lnTo>
                    <a:cubicBezTo>
                      <a:pt x="18121" y="3860"/>
                      <a:pt x="18045" y="3810"/>
                      <a:pt x="17995" y="3760"/>
                    </a:cubicBezTo>
                    <a:lnTo>
                      <a:pt x="17995" y="3760"/>
                    </a:lnTo>
                    <a:cubicBezTo>
                      <a:pt x="17945" y="3710"/>
                      <a:pt x="17895" y="3660"/>
                      <a:pt x="17845" y="3635"/>
                    </a:cubicBezTo>
                    <a:lnTo>
                      <a:pt x="17845" y="3635"/>
                    </a:lnTo>
                    <a:cubicBezTo>
                      <a:pt x="17720" y="3510"/>
                      <a:pt x="17569" y="3409"/>
                      <a:pt x="17444" y="3284"/>
                    </a:cubicBezTo>
                    <a:lnTo>
                      <a:pt x="17444" y="3284"/>
                    </a:lnTo>
                    <a:cubicBezTo>
                      <a:pt x="17394" y="3259"/>
                      <a:pt x="17369" y="3234"/>
                      <a:pt x="17319" y="3209"/>
                    </a:cubicBezTo>
                    <a:lnTo>
                      <a:pt x="17319" y="3209"/>
                    </a:lnTo>
                    <a:cubicBezTo>
                      <a:pt x="17319" y="3209"/>
                      <a:pt x="17319" y="3184"/>
                      <a:pt x="17294" y="3184"/>
                    </a:cubicBezTo>
                    <a:lnTo>
                      <a:pt x="17294" y="3184"/>
                    </a:lnTo>
                    <a:cubicBezTo>
                      <a:pt x="17118" y="3058"/>
                      <a:pt x="16943" y="2908"/>
                      <a:pt x="16767" y="2783"/>
                    </a:cubicBezTo>
                    <a:lnTo>
                      <a:pt x="16767" y="2783"/>
                    </a:lnTo>
                    <a:cubicBezTo>
                      <a:pt x="16742" y="2758"/>
                      <a:pt x="16692" y="2733"/>
                      <a:pt x="16667" y="2708"/>
                    </a:cubicBezTo>
                    <a:lnTo>
                      <a:pt x="16667" y="2708"/>
                    </a:lnTo>
                    <a:cubicBezTo>
                      <a:pt x="16617" y="2657"/>
                      <a:pt x="16567" y="2632"/>
                      <a:pt x="16491" y="2582"/>
                    </a:cubicBezTo>
                    <a:lnTo>
                      <a:pt x="16491" y="2582"/>
                    </a:lnTo>
                    <a:cubicBezTo>
                      <a:pt x="16416" y="2532"/>
                      <a:pt x="16341" y="2457"/>
                      <a:pt x="16241" y="2407"/>
                    </a:cubicBezTo>
                    <a:lnTo>
                      <a:pt x="16241" y="2407"/>
                    </a:lnTo>
                    <a:cubicBezTo>
                      <a:pt x="16141" y="2332"/>
                      <a:pt x="16065" y="2281"/>
                      <a:pt x="15965" y="2206"/>
                    </a:cubicBezTo>
                    <a:lnTo>
                      <a:pt x="15965" y="2206"/>
                    </a:lnTo>
                    <a:cubicBezTo>
                      <a:pt x="15915" y="2181"/>
                      <a:pt x="15865" y="2156"/>
                      <a:pt x="15815" y="2106"/>
                    </a:cubicBezTo>
                    <a:lnTo>
                      <a:pt x="15815" y="2106"/>
                    </a:lnTo>
                    <a:cubicBezTo>
                      <a:pt x="15790" y="2106"/>
                      <a:pt x="15740" y="2081"/>
                      <a:pt x="15715" y="2056"/>
                    </a:cubicBezTo>
                    <a:lnTo>
                      <a:pt x="15715" y="2056"/>
                    </a:lnTo>
                    <a:cubicBezTo>
                      <a:pt x="15564" y="1956"/>
                      <a:pt x="15389" y="1855"/>
                      <a:pt x="15213" y="1755"/>
                    </a:cubicBezTo>
                    <a:lnTo>
                      <a:pt x="15213" y="1755"/>
                    </a:lnTo>
                    <a:lnTo>
                      <a:pt x="15088" y="1680"/>
                    </a:lnTo>
                    <a:cubicBezTo>
                      <a:pt x="14963" y="1605"/>
                      <a:pt x="14837" y="1530"/>
                      <a:pt x="14712" y="1454"/>
                    </a:cubicBezTo>
                    <a:lnTo>
                      <a:pt x="14712" y="1454"/>
                    </a:lnTo>
                    <a:cubicBezTo>
                      <a:pt x="14537" y="1379"/>
                      <a:pt x="14361" y="1279"/>
                      <a:pt x="14211" y="1204"/>
                    </a:cubicBezTo>
                    <a:lnTo>
                      <a:pt x="14211" y="1204"/>
                    </a:lnTo>
                    <a:cubicBezTo>
                      <a:pt x="14085" y="1154"/>
                      <a:pt x="13985" y="1104"/>
                      <a:pt x="13885" y="1053"/>
                    </a:cubicBezTo>
                    <a:lnTo>
                      <a:pt x="13885" y="1053"/>
                    </a:lnTo>
                    <a:cubicBezTo>
                      <a:pt x="13860" y="1028"/>
                      <a:pt x="13835" y="1028"/>
                      <a:pt x="13810" y="1003"/>
                    </a:cubicBezTo>
                    <a:lnTo>
                      <a:pt x="13810" y="1003"/>
                    </a:lnTo>
                    <a:cubicBezTo>
                      <a:pt x="13760" y="1003"/>
                      <a:pt x="13735" y="978"/>
                      <a:pt x="13710" y="978"/>
                    </a:cubicBezTo>
                    <a:lnTo>
                      <a:pt x="13710" y="978"/>
                    </a:lnTo>
                    <a:cubicBezTo>
                      <a:pt x="13534" y="903"/>
                      <a:pt x="13384" y="828"/>
                      <a:pt x="13208" y="753"/>
                    </a:cubicBezTo>
                    <a:lnTo>
                      <a:pt x="13208" y="753"/>
                    </a:lnTo>
                    <a:cubicBezTo>
                      <a:pt x="13058" y="703"/>
                      <a:pt x="12882" y="627"/>
                      <a:pt x="12732" y="577"/>
                    </a:cubicBezTo>
                    <a:lnTo>
                      <a:pt x="12732" y="577"/>
                    </a:lnTo>
                    <a:cubicBezTo>
                      <a:pt x="12682" y="552"/>
                      <a:pt x="12657" y="552"/>
                      <a:pt x="12632" y="552"/>
                    </a:cubicBezTo>
                    <a:lnTo>
                      <a:pt x="12632" y="552"/>
                    </a:lnTo>
                    <a:cubicBezTo>
                      <a:pt x="12607" y="527"/>
                      <a:pt x="12582" y="527"/>
                      <a:pt x="12557" y="527"/>
                    </a:cubicBezTo>
                    <a:lnTo>
                      <a:pt x="12557" y="527"/>
                    </a:lnTo>
                    <a:cubicBezTo>
                      <a:pt x="12456" y="477"/>
                      <a:pt x="12331" y="452"/>
                      <a:pt x="12231" y="402"/>
                    </a:cubicBezTo>
                    <a:lnTo>
                      <a:pt x="12231" y="402"/>
                    </a:lnTo>
                    <a:cubicBezTo>
                      <a:pt x="12055" y="352"/>
                      <a:pt x="11880" y="327"/>
                      <a:pt x="11730" y="276"/>
                    </a:cubicBezTo>
                    <a:lnTo>
                      <a:pt x="11730" y="276"/>
                    </a:lnTo>
                    <a:cubicBezTo>
                      <a:pt x="11629" y="251"/>
                      <a:pt x="11554" y="226"/>
                      <a:pt x="11479" y="226"/>
                    </a:cubicBezTo>
                    <a:lnTo>
                      <a:pt x="11479" y="226"/>
                    </a:lnTo>
                    <a:cubicBezTo>
                      <a:pt x="11454" y="201"/>
                      <a:pt x="11404" y="201"/>
                      <a:pt x="11379" y="201"/>
                    </a:cubicBezTo>
                    <a:lnTo>
                      <a:pt x="11379" y="201"/>
                    </a:lnTo>
                    <a:cubicBezTo>
                      <a:pt x="11329" y="176"/>
                      <a:pt x="11278" y="176"/>
                      <a:pt x="11228" y="151"/>
                    </a:cubicBezTo>
                    <a:lnTo>
                      <a:pt x="11228" y="151"/>
                    </a:lnTo>
                    <a:cubicBezTo>
                      <a:pt x="11028" y="126"/>
                      <a:pt x="10852" y="101"/>
                      <a:pt x="10677" y="76"/>
                    </a:cubicBezTo>
                    <a:lnTo>
                      <a:pt x="10677" y="76"/>
                    </a:lnTo>
                    <a:cubicBezTo>
                      <a:pt x="10577" y="51"/>
                      <a:pt x="10476" y="51"/>
                      <a:pt x="10351" y="51"/>
                    </a:cubicBezTo>
                    <a:lnTo>
                      <a:pt x="10351" y="51"/>
                    </a:lnTo>
                    <a:cubicBezTo>
                      <a:pt x="10326" y="26"/>
                      <a:pt x="10276" y="26"/>
                      <a:pt x="10251" y="26"/>
                    </a:cubicBezTo>
                    <a:lnTo>
                      <a:pt x="10251" y="26"/>
                    </a:lnTo>
                    <a:cubicBezTo>
                      <a:pt x="10201" y="26"/>
                      <a:pt x="10176" y="26"/>
                      <a:pt x="10151" y="26"/>
                    </a:cubicBezTo>
                    <a:lnTo>
                      <a:pt x="10151" y="26"/>
                    </a:lnTo>
                    <a:cubicBezTo>
                      <a:pt x="9950" y="1"/>
                      <a:pt x="9775" y="1"/>
                      <a:pt x="9599" y="1"/>
                    </a:cubicBezTo>
                    <a:lnTo>
                      <a:pt x="9599" y="1"/>
                    </a:lnTo>
                    <a:lnTo>
                      <a:pt x="9574" y="1"/>
                    </a:ln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49"/>
              <p:cNvSpPr/>
              <p:nvPr/>
            </p:nvSpPr>
            <p:spPr>
              <a:xfrm>
                <a:off x="4449700" y="1976047"/>
                <a:ext cx="265163" cy="566989"/>
              </a:xfrm>
              <a:custGeom>
                <a:avLst/>
                <a:gdLst/>
                <a:ahLst/>
                <a:cxnLst/>
                <a:rect l="l" t="t" r="r" b="b"/>
                <a:pathLst>
                  <a:path w="13409" h="28672" extrusionOk="0">
                    <a:moveTo>
                      <a:pt x="6366" y="0"/>
                    </a:moveTo>
                    <a:lnTo>
                      <a:pt x="0" y="3709"/>
                    </a:lnTo>
                    <a:cubicBezTo>
                      <a:pt x="226" y="3960"/>
                      <a:pt x="451" y="4236"/>
                      <a:pt x="677" y="4511"/>
                    </a:cubicBezTo>
                    <a:cubicBezTo>
                      <a:pt x="727" y="4587"/>
                      <a:pt x="777" y="4637"/>
                      <a:pt x="827" y="4712"/>
                    </a:cubicBezTo>
                    <a:cubicBezTo>
                      <a:pt x="1053" y="4963"/>
                      <a:pt x="1253" y="5213"/>
                      <a:pt x="1429" y="5489"/>
                    </a:cubicBezTo>
                    <a:cubicBezTo>
                      <a:pt x="1454" y="5514"/>
                      <a:pt x="1479" y="5539"/>
                      <a:pt x="1504" y="5564"/>
                    </a:cubicBezTo>
                    <a:cubicBezTo>
                      <a:pt x="1579" y="5664"/>
                      <a:pt x="1654" y="5790"/>
                      <a:pt x="1730" y="5890"/>
                    </a:cubicBezTo>
                    <a:cubicBezTo>
                      <a:pt x="1905" y="6115"/>
                      <a:pt x="2055" y="6341"/>
                      <a:pt x="2231" y="6592"/>
                    </a:cubicBezTo>
                    <a:cubicBezTo>
                      <a:pt x="2256" y="6617"/>
                      <a:pt x="2281" y="6667"/>
                      <a:pt x="2306" y="6692"/>
                    </a:cubicBezTo>
                    <a:cubicBezTo>
                      <a:pt x="2632" y="7193"/>
                      <a:pt x="2958" y="7694"/>
                      <a:pt x="3258" y="8221"/>
                    </a:cubicBezTo>
                    <a:cubicBezTo>
                      <a:pt x="3309" y="8296"/>
                      <a:pt x="3359" y="8396"/>
                      <a:pt x="3409" y="8471"/>
                    </a:cubicBezTo>
                    <a:cubicBezTo>
                      <a:pt x="3509" y="8647"/>
                      <a:pt x="3609" y="8822"/>
                      <a:pt x="3685" y="8973"/>
                    </a:cubicBezTo>
                    <a:cubicBezTo>
                      <a:pt x="3785" y="9173"/>
                      <a:pt x="3910" y="9374"/>
                      <a:pt x="4010" y="9574"/>
                    </a:cubicBezTo>
                    <a:cubicBezTo>
                      <a:pt x="4061" y="9649"/>
                      <a:pt x="4086" y="9725"/>
                      <a:pt x="4136" y="9825"/>
                    </a:cubicBezTo>
                    <a:cubicBezTo>
                      <a:pt x="4286" y="10126"/>
                      <a:pt x="4436" y="10426"/>
                      <a:pt x="4587" y="10727"/>
                    </a:cubicBezTo>
                    <a:cubicBezTo>
                      <a:pt x="4587" y="10727"/>
                      <a:pt x="4587" y="10752"/>
                      <a:pt x="4612" y="10752"/>
                    </a:cubicBezTo>
                    <a:cubicBezTo>
                      <a:pt x="4762" y="11103"/>
                      <a:pt x="4913" y="11429"/>
                      <a:pt x="5063" y="11755"/>
                    </a:cubicBezTo>
                    <a:cubicBezTo>
                      <a:pt x="5063" y="11805"/>
                      <a:pt x="5088" y="11855"/>
                      <a:pt x="5113" y="11880"/>
                    </a:cubicBezTo>
                    <a:cubicBezTo>
                      <a:pt x="5238" y="12206"/>
                      <a:pt x="5364" y="12532"/>
                      <a:pt x="5489" y="12857"/>
                    </a:cubicBezTo>
                    <a:cubicBezTo>
                      <a:pt x="5514" y="12908"/>
                      <a:pt x="5539" y="12983"/>
                      <a:pt x="5564" y="13033"/>
                    </a:cubicBezTo>
                    <a:cubicBezTo>
                      <a:pt x="5665" y="13359"/>
                      <a:pt x="5790" y="13684"/>
                      <a:pt x="5890" y="13985"/>
                    </a:cubicBezTo>
                    <a:cubicBezTo>
                      <a:pt x="5915" y="14060"/>
                      <a:pt x="5940" y="14111"/>
                      <a:pt x="5940" y="14186"/>
                    </a:cubicBezTo>
                    <a:cubicBezTo>
                      <a:pt x="6066" y="14512"/>
                      <a:pt x="6166" y="14837"/>
                      <a:pt x="6241" y="15163"/>
                    </a:cubicBezTo>
                    <a:cubicBezTo>
                      <a:pt x="6266" y="15188"/>
                      <a:pt x="6266" y="15213"/>
                      <a:pt x="6266" y="15238"/>
                    </a:cubicBezTo>
                    <a:cubicBezTo>
                      <a:pt x="6366" y="15564"/>
                      <a:pt x="6441" y="15890"/>
                      <a:pt x="6517" y="16216"/>
                    </a:cubicBezTo>
                    <a:cubicBezTo>
                      <a:pt x="6517" y="16266"/>
                      <a:pt x="6542" y="16316"/>
                      <a:pt x="6542" y="16366"/>
                    </a:cubicBezTo>
                    <a:cubicBezTo>
                      <a:pt x="6617" y="16692"/>
                      <a:pt x="6667" y="17018"/>
                      <a:pt x="6742" y="17344"/>
                    </a:cubicBezTo>
                    <a:cubicBezTo>
                      <a:pt x="6742" y="17394"/>
                      <a:pt x="6767" y="17444"/>
                      <a:pt x="6767" y="17519"/>
                    </a:cubicBezTo>
                    <a:cubicBezTo>
                      <a:pt x="6817" y="17820"/>
                      <a:pt x="6868" y="18146"/>
                      <a:pt x="6893" y="18471"/>
                    </a:cubicBezTo>
                    <a:cubicBezTo>
                      <a:pt x="6918" y="18522"/>
                      <a:pt x="6918" y="18572"/>
                      <a:pt x="6918" y="18622"/>
                    </a:cubicBezTo>
                    <a:cubicBezTo>
                      <a:pt x="6968" y="18948"/>
                      <a:pt x="6993" y="19273"/>
                      <a:pt x="7018" y="19599"/>
                    </a:cubicBezTo>
                    <a:cubicBezTo>
                      <a:pt x="7018" y="19624"/>
                      <a:pt x="7018" y="19649"/>
                      <a:pt x="7018" y="19674"/>
                    </a:cubicBezTo>
                    <a:cubicBezTo>
                      <a:pt x="7043" y="20025"/>
                      <a:pt x="7043" y="20351"/>
                      <a:pt x="7043" y="20702"/>
                    </a:cubicBezTo>
                    <a:cubicBezTo>
                      <a:pt x="7043" y="21153"/>
                      <a:pt x="7018" y="21604"/>
                      <a:pt x="6968" y="22055"/>
                    </a:cubicBezTo>
                    <a:cubicBezTo>
                      <a:pt x="6968" y="22106"/>
                      <a:pt x="6968" y="22131"/>
                      <a:pt x="6968" y="22181"/>
                    </a:cubicBezTo>
                    <a:cubicBezTo>
                      <a:pt x="6918" y="22582"/>
                      <a:pt x="6868" y="22958"/>
                      <a:pt x="6792" y="23334"/>
                    </a:cubicBezTo>
                    <a:cubicBezTo>
                      <a:pt x="6792" y="23384"/>
                      <a:pt x="6767" y="23434"/>
                      <a:pt x="6767" y="23484"/>
                    </a:cubicBezTo>
                    <a:cubicBezTo>
                      <a:pt x="6692" y="23835"/>
                      <a:pt x="6592" y="24186"/>
                      <a:pt x="6492" y="24512"/>
                    </a:cubicBezTo>
                    <a:cubicBezTo>
                      <a:pt x="6467" y="24562"/>
                      <a:pt x="6441" y="24637"/>
                      <a:pt x="6441" y="24687"/>
                    </a:cubicBezTo>
                    <a:cubicBezTo>
                      <a:pt x="6316" y="25013"/>
                      <a:pt x="6216" y="25314"/>
                      <a:pt x="6066" y="25614"/>
                    </a:cubicBezTo>
                    <a:cubicBezTo>
                      <a:pt x="6066" y="25639"/>
                      <a:pt x="6066" y="25664"/>
                      <a:pt x="6040" y="25664"/>
                    </a:cubicBezTo>
                    <a:cubicBezTo>
                      <a:pt x="5890" y="25990"/>
                      <a:pt x="5715" y="26291"/>
                      <a:pt x="5539" y="26592"/>
                    </a:cubicBezTo>
                    <a:cubicBezTo>
                      <a:pt x="5514" y="26642"/>
                      <a:pt x="5464" y="26667"/>
                      <a:pt x="5439" y="26717"/>
                    </a:cubicBezTo>
                    <a:cubicBezTo>
                      <a:pt x="5289" y="26943"/>
                      <a:pt x="5138" y="27143"/>
                      <a:pt x="4988" y="27344"/>
                    </a:cubicBezTo>
                    <a:cubicBezTo>
                      <a:pt x="4913" y="27419"/>
                      <a:pt x="4837" y="27469"/>
                      <a:pt x="4787" y="27544"/>
                    </a:cubicBezTo>
                    <a:cubicBezTo>
                      <a:pt x="4637" y="27720"/>
                      <a:pt x="4487" y="27870"/>
                      <a:pt x="4311" y="27995"/>
                    </a:cubicBezTo>
                    <a:cubicBezTo>
                      <a:pt x="4236" y="28070"/>
                      <a:pt x="4186" y="28121"/>
                      <a:pt x="4111" y="28171"/>
                    </a:cubicBezTo>
                    <a:cubicBezTo>
                      <a:pt x="3885" y="28371"/>
                      <a:pt x="3634" y="28522"/>
                      <a:pt x="3384" y="28672"/>
                    </a:cubicBezTo>
                    <a:lnTo>
                      <a:pt x="9775" y="24963"/>
                    </a:lnTo>
                    <a:cubicBezTo>
                      <a:pt x="10025" y="24837"/>
                      <a:pt x="10251" y="24662"/>
                      <a:pt x="10477" y="24461"/>
                    </a:cubicBezTo>
                    <a:cubicBezTo>
                      <a:pt x="10552" y="24411"/>
                      <a:pt x="10627" y="24361"/>
                      <a:pt x="10702" y="24286"/>
                    </a:cubicBezTo>
                    <a:cubicBezTo>
                      <a:pt x="10853" y="24161"/>
                      <a:pt x="11003" y="24010"/>
                      <a:pt x="11153" y="23835"/>
                    </a:cubicBezTo>
                    <a:cubicBezTo>
                      <a:pt x="11228" y="23760"/>
                      <a:pt x="11304" y="23710"/>
                      <a:pt x="11354" y="23634"/>
                    </a:cubicBezTo>
                    <a:cubicBezTo>
                      <a:pt x="11529" y="23434"/>
                      <a:pt x="11680" y="23233"/>
                      <a:pt x="11830" y="23008"/>
                    </a:cubicBezTo>
                    <a:cubicBezTo>
                      <a:pt x="11855" y="22958"/>
                      <a:pt x="11880" y="22933"/>
                      <a:pt x="11930" y="22882"/>
                    </a:cubicBezTo>
                    <a:cubicBezTo>
                      <a:pt x="11930" y="22857"/>
                      <a:pt x="11930" y="22857"/>
                      <a:pt x="11930" y="22857"/>
                    </a:cubicBezTo>
                    <a:cubicBezTo>
                      <a:pt x="12106" y="22582"/>
                      <a:pt x="12281" y="22281"/>
                      <a:pt x="12406" y="21980"/>
                    </a:cubicBezTo>
                    <a:lnTo>
                      <a:pt x="12431" y="21980"/>
                    </a:lnTo>
                    <a:cubicBezTo>
                      <a:pt x="12431" y="21955"/>
                      <a:pt x="12431" y="21930"/>
                      <a:pt x="12457" y="21905"/>
                    </a:cubicBezTo>
                    <a:cubicBezTo>
                      <a:pt x="12532" y="21705"/>
                      <a:pt x="12632" y="21504"/>
                      <a:pt x="12707" y="21278"/>
                    </a:cubicBezTo>
                    <a:cubicBezTo>
                      <a:pt x="12757" y="21178"/>
                      <a:pt x="12782" y="21078"/>
                      <a:pt x="12807" y="21003"/>
                    </a:cubicBezTo>
                    <a:cubicBezTo>
                      <a:pt x="12832" y="20928"/>
                      <a:pt x="12858" y="20877"/>
                      <a:pt x="12883" y="20802"/>
                    </a:cubicBezTo>
                    <a:cubicBezTo>
                      <a:pt x="12883" y="20752"/>
                      <a:pt x="12908" y="20677"/>
                      <a:pt x="12933" y="20627"/>
                    </a:cubicBezTo>
                    <a:cubicBezTo>
                      <a:pt x="12983" y="20426"/>
                      <a:pt x="13058" y="20201"/>
                      <a:pt x="13108" y="20000"/>
                    </a:cubicBezTo>
                    <a:cubicBezTo>
                      <a:pt x="13108" y="19925"/>
                      <a:pt x="13133" y="19850"/>
                      <a:pt x="13133" y="19775"/>
                    </a:cubicBezTo>
                    <a:cubicBezTo>
                      <a:pt x="13158" y="19725"/>
                      <a:pt x="13158" y="19674"/>
                      <a:pt x="13158" y="19624"/>
                    </a:cubicBezTo>
                    <a:cubicBezTo>
                      <a:pt x="13183" y="19549"/>
                      <a:pt x="13208" y="19474"/>
                      <a:pt x="13208" y="19374"/>
                    </a:cubicBezTo>
                    <a:cubicBezTo>
                      <a:pt x="13259" y="19198"/>
                      <a:pt x="13284" y="18998"/>
                      <a:pt x="13309" y="18797"/>
                    </a:cubicBezTo>
                    <a:cubicBezTo>
                      <a:pt x="13309" y="18697"/>
                      <a:pt x="13334" y="18572"/>
                      <a:pt x="13334" y="18471"/>
                    </a:cubicBezTo>
                    <a:cubicBezTo>
                      <a:pt x="13334" y="18421"/>
                      <a:pt x="13359" y="18396"/>
                      <a:pt x="13359" y="18346"/>
                    </a:cubicBezTo>
                    <a:cubicBezTo>
                      <a:pt x="13359" y="18296"/>
                      <a:pt x="13359" y="18246"/>
                      <a:pt x="13359" y="18196"/>
                    </a:cubicBezTo>
                    <a:cubicBezTo>
                      <a:pt x="13384" y="17995"/>
                      <a:pt x="13384" y="17820"/>
                      <a:pt x="13409" y="17619"/>
                    </a:cubicBezTo>
                    <a:cubicBezTo>
                      <a:pt x="13409" y="17419"/>
                      <a:pt x="13409" y="17218"/>
                      <a:pt x="13409" y="17018"/>
                    </a:cubicBezTo>
                    <a:lnTo>
                      <a:pt x="13409" y="16993"/>
                    </a:lnTo>
                    <a:cubicBezTo>
                      <a:pt x="13409" y="16792"/>
                      <a:pt x="13409" y="16617"/>
                      <a:pt x="13409" y="16441"/>
                    </a:cubicBezTo>
                    <a:cubicBezTo>
                      <a:pt x="13409" y="16291"/>
                      <a:pt x="13409" y="16116"/>
                      <a:pt x="13384" y="15965"/>
                    </a:cubicBezTo>
                    <a:cubicBezTo>
                      <a:pt x="13384" y="15940"/>
                      <a:pt x="13384" y="15915"/>
                      <a:pt x="13384" y="15890"/>
                    </a:cubicBezTo>
                    <a:cubicBezTo>
                      <a:pt x="13384" y="15865"/>
                      <a:pt x="13384" y="15865"/>
                      <a:pt x="13384" y="15840"/>
                    </a:cubicBezTo>
                    <a:cubicBezTo>
                      <a:pt x="13359" y="15639"/>
                      <a:pt x="13359" y="15439"/>
                      <a:pt x="13334" y="15238"/>
                    </a:cubicBezTo>
                    <a:cubicBezTo>
                      <a:pt x="13334" y="15138"/>
                      <a:pt x="13309" y="15013"/>
                      <a:pt x="13309" y="14913"/>
                    </a:cubicBezTo>
                    <a:cubicBezTo>
                      <a:pt x="13284" y="14862"/>
                      <a:pt x="13284" y="14812"/>
                      <a:pt x="13284" y="14762"/>
                    </a:cubicBezTo>
                    <a:cubicBezTo>
                      <a:pt x="13284" y="14712"/>
                      <a:pt x="13284" y="14687"/>
                      <a:pt x="13259" y="14637"/>
                    </a:cubicBezTo>
                    <a:cubicBezTo>
                      <a:pt x="13233" y="14436"/>
                      <a:pt x="13208" y="14211"/>
                      <a:pt x="13183" y="14010"/>
                    </a:cubicBezTo>
                    <a:cubicBezTo>
                      <a:pt x="13158" y="13935"/>
                      <a:pt x="13158" y="13885"/>
                      <a:pt x="13133" y="13810"/>
                    </a:cubicBezTo>
                    <a:cubicBezTo>
                      <a:pt x="13133" y="13735"/>
                      <a:pt x="13133" y="13684"/>
                      <a:pt x="13108" y="13634"/>
                    </a:cubicBezTo>
                    <a:cubicBezTo>
                      <a:pt x="13108" y="13534"/>
                      <a:pt x="13083" y="13459"/>
                      <a:pt x="13083" y="13384"/>
                    </a:cubicBezTo>
                    <a:cubicBezTo>
                      <a:pt x="13033" y="13183"/>
                      <a:pt x="12983" y="12958"/>
                      <a:pt x="12933" y="12757"/>
                    </a:cubicBezTo>
                    <a:cubicBezTo>
                      <a:pt x="12933" y="12707"/>
                      <a:pt x="12933" y="12682"/>
                      <a:pt x="12908" y="12657"/>
                    </a:cubicBezTo>
                    <a:cubicBezTo>
                      <a:pt x="12908" y="12607"/>
                      <a:pt x="12908" y="12557"/>
                      <a:pt x="12883" y="12507"/>
                    </a:cubicBezTo>
                    <a:cubicBezTo>
                      <a:pt x="12858" y="12381"/>
                      <a:pt x="12832" y="12231"/>
                      <a:pt x="12782" y="12080"/>
                    </a:cubicBezTo>
                    <a:cubicBezTo>
                      <a:pt x="12732" y="11905"/>
                      <a:pt x="12682" y="11730"/>
                      <a:pt x="12657" y="11554"/>
                    </a:cubicBezTo>
                    <a:cubicBezTo>
                      <a:pt x="12632" y="11529"/>
                      <a:pt x="12632" y="11504"/>
                      <a:pt x="12632" y="11479"/>
                    </a:cubicBezTo>
                    <a:cubicBezTo>
                      <a:pt x="12632" y="11454"/>
                      <a:pt x="12607" y="11454"/>
                      <a:pt x="12607" y="11429"/>
                    </a:cubicBezTo>
                    <a:cubicBezTo>
                      <a:pt x="12557" y="11203"/>
                      <a:pt x="12482" y="11003"/>
                      <a:pt x="12431" y="10777"/>
                    </a:cubicBezTo>
                    <a:cubicBezTo>
                      <a:pt x="12381" y="10677"/>
                      <a:pt x="12356" y="10577"/>
                      <a:pt x="12331" y="10476"/>
                    </a:cubicBezTo>
                    <a:cubicBezTo>
                      <a:pt x="12306" y="10401"/>
                      <a:pt x="12281" y="10351"/>
                      <a:pt x="12256" y="10301"/>
                    </a:cubicBezTo>
                    <a:cubicBezTo>
                      <a:pt x="12256" y="10226"/>
                      <a:pt x="12231" y="10176"/>
                      <a:pt x="12206" y="10126"/>
                    </a:cubicBezTo>
                    <a:cubicBezTo>
                      <a:pt x="12156" y="9925"/>
                      <a:pt x="12081" y="9699"/>
                      <a:pt x="12005" y="9499"/>
                    </a:cubicBezTo>
                    <a:cubicBezTo>
                      <a:pt x="11980" y="9449"/>
                      <a:pt x="11955" y="9374"/>
                      <a:pt x="11930" y="9324"/>
                    </a:cubicBezTo>
                    <a:cubicBezTo>
                      <a:pt x="11905" y="9273"/>
                      <a:pt x="11880" y="9223"/>
                      <a:pt x="11880" y="9148"/>
                    </a:cubicBezTo>
                    <a:cubicBezTo>
                      <a:pt x="11830" y="9073"/>
                      <a:pt x="11805" y="8973"/>
                      <a:pt x="11755" y="8872"/>
                    </a:cubicBezTo>
                    <a:cubicBezTo>
                      <a:pt x="11680" y="8672"/>
                      <a:pt x="11604" y="8471"/>
                      <a:pt x="11529" y="8271"/>
                    </a:cubicBezTo>
                    <a:cubicBezTo>
                      <a:pt x="11504" y="8246"/>
                      <a:pt x="11504" y="8221"/>
                      <a:pt x="11479" y="8196"/>
                    </a:cubicBezTo>
                    <a:cubicBezTo>
                      <a:pt x="11454" y="8146"/>
                      <a:pt x="11454" y="8095"/>
                      <a:pt x="11429" y="8070"/>
                    </a:cubicBezTo>
                    <a:cubicBezTo>
                      <a:pt x="11379" y="7920"/>
                      <a:pt x="11329" y="7795"/>
                      <a:pt x="11254" y="7669"/>
                    </a:cubicBezTo>
                    <a:cubicBezTo>
                      <a:pt x="11178" y="7469"/>
                      <a:pt x="11078" y="7268"/>
                      <a:pt x="10978" y="7068"/>
                    </a:cubicBezTo>
                    <a:cubicBezTo>
                      <a:pt x="10978" y="7068"/>
                      <a:pt x="10978" y="7068"/>
                      <a:pt x="10978" y="7043"/>
                    </a:cubicBezTo>
                    <a:cubicBezTo>
                      <a:pt x="10978" y="7043"/>
                      <a:pt x="10978" y="7018"/>
                      <a:pt x="10953" y="7018"/>
                    </a:cubicBezTo>
                    <a:cubicBezTo>
                      <a:pt x="10878" y="6817"/>
                      <a:pt x="10777" y="6617"/>
                      <a:pt x="10677" y="6441"/>
                    </a:cubicBezTo>
                    <a:cubicBezTo>
                      <a:pt x="10627" y="6316"/>
                      <a:pt x="10577" y="6216"/>
                      <a:pt x="10502" y="6115"/>
                    </a:cubicBezTo>
                    <a:cubicBezTo>
                      <a:pt x="10477" y="6015"/>
                      <a:pt x="10426" y="5940"/>
                      <a:pt x="10376" y="5865"/>
                    </a:cubicBezTo>
                    <a:cubicBezTo>
                      <a:pt x="10351" y="5815"/>
                      <a:pt x="10326" y="5740"/>
                      <a:pt x="10301" y="5689"/>
                    </a:cubicBezTo>
                    <a:cubicBezTo>
                      <a:pt x="10226" y="5539"/>
                      <a:pt x="10151" y="5414"/>
                      <a:pt x="10076" y="5263"/>
                    </a:cubicBezTo>
                    <a:cubicBezTo>
                      <a:pt x="9975" y="5113"/>
                      <a:pt x="9875" y="4938"/>
                      <a:pt x="9800" y="4787"/>
                    </a:cubicBezTo>
                    <a:cubicBezTo>
                      <a:pt x="9775" y="4737"/>
                      <a:pt x="9750" y="4687"/>
                      <a:pt x="9725" y="4662"/>
                    </a:cubicBezTo>
                    <a:cubicBezTo>
                      <a:pt x="9700" y="4612"/>
                      <a:pt x="9650" y="4562"/>
                      <a:pt x="9624" y="4511"/>
                    </a:cubicBezTo>
                    <a:cubicBezTo>
                      <a:pt x="9324" y="3985"/>
                      <a:pt x="8998" y="3484"/>
                      <a:pt x="8672" y="3008"/>
                    </a:cubicBezTo>
                    <a:cubicBezTo>
                      <a:pt x="8672" y="2983"/>
                      <a:pt x="8647" y="2933"/>
                      <a:pt x="8622" y="2907"/>
                    </a:cubicBezTo>
                    <a:cubicBezTo>
                      <a:pt x="8622" y="2907"/>
                      <a:pt x="8597" y="2882"/>
                      <a:pt x="8597" y="2882"/>
                    </a:cubicBezTo>
                    <a:cubicBezTo>
                      <a:pt x="8446" y="2632"/>
                      <a:pt x="8271" y="2406"/>
                      <a:pt x="8121" y="2181"/>
                    </a:cubicBezTo>
                    <a:cubicBezTo>
                      <a:pt x="8045" y="2080"/>
                      <a:pt x="7970" y="1980"/>
                      <a:pt x="7895" y="1880"/>
                    </a:cubicBezTo>
                    <a:cubicBezTo>
                      <a:pt x="7870" y="1830"/>
                      <a:pt x="7845" y="1805"/>
                      <a:pt x="7820" y="1780"/>
                    </a:cubicBezTo>
                    <a:cubicBezTo>
                      <a:pt x="7670" y="1579"/>
                      <a:pt x="7519" y="1379"/>
                      <a:pt x="7369" y="1178"/>
                    </a:cubicBezTo>
                    <a:cubicBezTo>
                      <a:pt x="7319" y="1128"/>
                      <a:pt x="7269" y="1053"/>
                      <a:pt x="7218" y="1003"/>
                    </a:cubicBezTo>
                    <a:cubicBezTo>
                      <a:pt x="7168" y="927"/>
                      <a:pt x="7118" y="877"/>
                      <a:pt x="7068" y="802"/>
                    </a:cubicBezTo>
                    <a:cubicBezTo>
                      <a:pt x="6993" y="727"/>
                      <a:pt x="6943" y="652"/>
                      <a:pt x="6868" y="577"/>
                    </a:cubicBezTo>
                    <a:cubicBezTo>
                      <a:pt x="6717" y="401"/>
                      <a:pt x="6567" y="201"/>
                      <a:pt x="6391" y="25"/>
                    </a:cubicBezTo>
                    <a:cubicBezTo>
                      <a:pt x="6391" y="0"/>
                      <a:pt x="6391" y="0"/>
                      <a:pt x="6366" y="0"/>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49"/>
              <p:cNvSpPr/>
              <p:nvPr/>
            </p:nvSpPr>
            <p:spPr>
              <a:xfrm>
                <a:off x="3986765" y="1350535"/>
                <a:ext cx="606657" cy="698848"/>
              </a:xfrm>
              <a:custGeom>
                <a:avLst/>
                <a:gdLst/>
                <a:ahLst/>
                <a:cxnLst/>
                <a:rect l="l" t="t" r="r" b="b"/>
                <a:pathLst>
                  <a:path w="30678" h="35340" extrusionOk="0">
                    <a:moveTo>
                      <a:pt x="10076" y="1"/>
                    </a:moveTo>
                    <a:cubicBezTo>
                      <a:pt x="10026" y="1"/>
                      <a:pt x="9976" y="26"/>
                      <a:pt x="9926" y="26"/>
                    </a:cubicBezTo>
                    <a:cubicBezTo>
                      <a:pt x="9775" y="26"/>
                      <a:pt x="9625" y="26"/>
                      <a:pt x="9474" y="51"/>
                    </a:cubicBezTo>
                    <a:lnTo>
                      <a:pt x="9249" y="51"/>
                    </a:lnTo>
                    <a:cubicBezTo>
                      <a:pt x="9048" y="76"/>
                      <a:pt x="8823" y="101"/>
                      <a:pt x="8622" y="151"/>
                    </a:cubicBezTo>
                    <a:lnTo>
                      <a:pt x="8547" y="151"/>
                    </a:lnTo>
                    <a:cubicBezTo>
                      <a:pt x="8522" y="151"/>
                      <a:pt x="8522" y="176"/>
                      <a:pt x="8522" y="176"/>
                    </a:cubicBezTo>
                    <a:cubicBezTo>
                      <a:pt x="8221" y="226"/>
                      <a:pt x="7921" y="302"/>
                      <a:pt x="7645" y="402"/>
                    </a:cubicBezTo>
                    <a:cubicBezTo>
                      <a:pt x="7620" y="402"/>
                      <a:pt x="7595" y="427"/>
                      <a:pt x="7545" y="427"/>
                    </a:cubicBezTo>
                    <a:cubicBezTo>
                      <a:pt x="7520" y="427"/>
                      <a:pt x="7494" y="452"/>
                      <a:pt x="7469" y="452"/>
                    </a:cubicBezTo>
                    <a:cubicBezTo>
                      <a:pt x="7344" y="502"/>
                      <a:pt x="7219" y="552"/>
                      <a:pt x="7093" y="602"/>
                    </a:cubicBezTo>
                    <a:cubicBezTo>
                      <a:pt x="7043" y="653"/>
                      <a:pt x="6968" y="678"/>
                      <a:pt x="6918" y="703"/>
                    </a:cubicBezTo>
                    <a:cubicBezTo>
                      <a:pt x="6718" y="778"/>
                      <a:pt x="6542" y="878"/>
                      <a:pt x="6367" y="978"/>
                    </a:cubicBezTo>
                    <a:lnTo>
                      <a:pt x="1" y="4688"/>
                    </a:lnTo>
                    <a:cubicBezTo>
                      <a:pt x="176" y="4587"/>
                      <a:pt x="352" y="4487"/>
                      <a:pt x="527" y="4412"/>
                    </a:cubicBezTo>
                    <a:cubicBezTo>
                      <a:pt x="602" y="4362"/>
                      <a:pt x="652" y="4337"/>
                      <a:pt x="702" y="4312"/>
                    </a:cubicBezTo>
                    <a:cubicBezTo>
                      <a:pt x="853" y="4262"/>
                      <a:pt x="978" y="4211"/>
                      <a:pt x="1103" y="4161"/>
                    </a:cubicBezTo>
                    <a:cubicBezTo>
                      <a:pt x="1154" y="4136"/>
                      <a:pt x="1204" y="4136"/>
                      <a:pt x="1254" y="4111"/>
                    </a:cubicBezTo>
                    <a:cubicBezTo>
                      <a:pt x="1555" y="4011"/>
                      <a:pt x="1830" y="3936"/>
                      <a:pt x="2131" y="3886"/>
                    </a:cubicBezTo>
                    <a:cubicBezTo>
                      <a:pt x="2181" y="3861"/>
                      <a:pt x="2206" y="3861"/>
                      <a:pt x="2256" y="3861"/>
                    </a:cubicBezTo>
                    <a:cubicBezTo>
                      <a:pt x="2457" y="3810"/>
                      <a:pt x="2657" y="3785"/>
                      <a:pt x="2883" y="3760"/>
                    </a:cubicBezTo>
                    <a:cubicBezTo>
                      <a:pt x="2958" y="3760"/>
                      <a:pt x="3033" y="3760"/>
                      <a:pt x="3108" y="3735"/>
                    </a:cubicBezTo>
                    <a:lnTo>
                      <a:pt x="3535" y="3735"/>
                    </a:lnTo>
                    <a:cubicBezTo>
                      <a:pt x="3635" y="3735"/>
                      <a:pt x="3710" y="3710"/>
                      <a:pt x="3785" y="3710"/>
                    </a:cubicBezTo>
                    <a:cubicBezTo>
                      <a:pt x="3910" y="3710"/>
                      <a:pt x="4036" y="3735"/>
                      <a:pt x="4161" y="3735"/>
                    </a:cubicBezTo>
                    <a:cubicBezTo>
                      <a:pt x="4261" y="3735"/>
                      <a:pt x="4362" y="3735"/>
                      <a:pt x="4462" y="3760"/>
                    </a:cubicBezTo>
                    <a:cubicBezTo>
                      <a:pt x="4562" y="3760"/>
                      <a:pt x="4662" y="3760"/>
                      <a:pt x="4763" y="3785"/>
                    </a:cubicBezTo>
                    <a:cubicBezTo>
                      <a:pt x="4888" y="3785"/>
                      <a:pt x="4988" y="3810"/>
                      <a:pt x="5113" y="3810"/>
                    </a:cubicBezTo>
                    <a:cubicBezTo>
                      <a:pt x="5189" y="3836"/>
                      <a:pt x="5289" y="3861"/>
                      <a:pt x="5364" y="3861"/>
                    </a:cubicBezTo>
                    <a:cubicBezTo>
                      <a:pt x="5489" y="3886"/>
                      <a:pt x="5615" y="3911"/>
                      <a:pt x="5740" y="3936"/>
                    </a:cubicBezTo>
                    <a:cubicBezTo>
                      <a:pt x="5840" y="3961"/>
                      <a:pt x="5916" y="3961"/>
                      <a:pt x="5991" y="3986"/>
                    </a:cubicBezTo>
                    <a:cubicBezTo>
                      <a:pt x="6141" y="4011"/>
                      <a:pt x="6266" y="4061"/>
                      <a:pt x="6392" y="4086"/>
                    </a:cubicBezTo>
                    <a:cubicBezTo>
                      <a:pt x="6467" y="4111"/>
                      <a:pt x="6567" y="4136"/>
                      <a:pt x="6642" y="4161"/>
                    </a:cubicBezTo>
                    <a:cubicBezTo>
                      <a:pt x="6793" y="4186"/>
                      <a:pt x="6918" y="4237"/>
                      <a:pt x="7068" y="4287"/>
                    </a:cubicBezTo>
                    <a:cubicBezTo>
                      <a:pt x="7144" y="4312"/>
                      <a:pt x="7219" y="4337"/>
                      <a:pt x="7269" y="4362"/>
                    </a:cubicBezTo>
                    <a:cubicBezTo>
                      <a:pt x="7494" y="4437"/>
                      <a:pt x="7695" y="4512"/>
                      <a:pt x="7895" y="4587"/>
                    </a:cubicBezTo>
                    <a:lnTo>
                      <a:pt x="7921" y="4587"/>
                    </a:lnTo>
                    <a:cubicBezTo>
                      <a:pt x="8146" y="4688"/>
                      <a:pt x="8372" y="4788"/>
                      <a:pt x="8572" y="4888"/>
                    </a:cubicBezTo>
                    <a:cubicBezTo>
                      <a:pt x="8647" y="4913"/>
                      <a:pt x="8723" y="4938"/>
                      <a:pt x="8773" y="4963"/>
                    </a:cubicBezTo>
                    <a:cubicBezTo>
                      <a:pt x="8948" y="5039"/>
                      <a:pt x="9098" y="5114"/>
                      <a:pt x="9249" y="5214"/>
                    </a:cubicBezTo>
                    <a:cubicBezTo>
                      <a:pt x="9324" y="5239"/>
                      <a:pt x="9399" y="5289"/>
                      <a:pt x="9474" y="5314"/>
                    </a:cubicBezTo>
                    <a:cubicBezTo>
                      <a:pt x="9700" y="5440"/>
                      <a:pt x="9900" y="5540"/>
                      <a:pt x="10101" y="5665"/>
                    </a:cubicBezTo>
                    <a:cubicBezTo>
                      <a:pt x="10577" y="5941"/>
                      <a:pt x="11053" y="6242"/>
                      <a:pt x="11530" y="6567"/>
                    </a:cubicBezTo>
                    <a:cubicBezTo>
                      <a:pt x="11555" y="6592"/>
                      <a:pt x="11580" y="6618"/>
                      <a:pt x="11605" y="6643"/>
                    </a:cubicBezTo>
                    <a:cubicBezTo>
                      <a:pt x="12056" y="6943"/>
                      <a:pt x="12482" y="7269"/>
                      <a:pt x="12908" y="7595"/>
                    </a:cubicBezTo>
                    <a:cubicBezTo>
                      <a:pt x="12958" y="7645"/>
                      <a:pt x="13008" y="7670"/>
                      <a:pt x="13058" y="7720"/>
                    </a:cubicBezTo>
                    <a:cubicBezTo>
                      <a:pt x="13459" y="8046"/>
                      <a:pt x="13860" y="8397"/>
                      <a:pt x="14261" y="8773"/>
                    </a:cubicBezTo>
                    <a:cubicBezTo>
                      <a:pt x="14312" y="8823"/>
                      <a:pt x="14362" y="8873"/>
                      <a:pt x="14387" y="8898"/>
                    </a:cubicBezTo>
                    <a:cubicBezTo>
                      <a:pt x="14813" y="9274"/>
                      <a:pt x="15189" y="9675"/>
                      <a:pt x="15590" y="10076"/>
                    </a:cubicBezTo>
                    <a:cubicBezTo>
                      <a:pt x="15615" y="10126"/>
                      <a:pt x="15640" y="10151"/>
                      <a:pt x="15665" y="10201"/>
                    </a:cubicBezTo>
                    <a:cubicBezTo>
                      <a:pt x="16091" y="10628"/>
                      <a:pt x="16492" y="11079"/>
                      <a:pt x="16868" y="11555"/>
                    </a:cubicBezTo>
                    <a:cubicBezTo>
                      <a:pt x="16893" y="11555"/>
                      <a:pt x="16893" y="11555"/>
                      <a:pt x="16893" y="11580"/>
                    </a:cubicBezTo>
                    <a:cubicBezTo>
                      <a:pt x="17294" y="12056"/>
                      <a:pt x="17670" y="12557"/>
                      <a:pt x="18046" y="13059"/>
                    </a:cubicBezTo>
                    <a:cubicBezTo>
                      <a:pt x="18397" y="13510"/>
                      <a:pt x="18723" y="13986"/>
                      <a:pt x="19048" y="14487"/>
                    </a:cubicBezTo>
                    <a:cubicBezTo>
                      <a:pt x="19249" y="14788"/>
                      <a:pt x="19424" y="15089"/>
                      <a:pt x="19625" y="15389"/>
                    </a:cubicBezTo>
                    <a:cubicBezTo>
                      <a:pt x="19775" y="15640"/>
                      <a:pt x="19951" y="15916"/>
                      <a:pt x="20101" y="16166"/>
                    </a:cubicBezTo>
                    <a:cubicBezTo>
                      <a:pt x="20176" y="16292"/>
                      <a:pt x="20226" y="16417"/>
                      <a:pt x="20302" y="16542"/>
                    </a:cubicBezTo>
                    <a:cubicBezTo>
                      <a:pt x="20552" y="16968"/>
                      <a:pt x="20803" y="17420"/>
                      <a:pt x="21028" y="17871"/>
                    </a:cubicBezTo>
                    <a:cubicBezTo>
                      <a:pt x="21053" y="17921"/>
                      <a:pt x="21078" y="17971"/>
                      <a:pt x="21104" y="18021"/>
                    </a:cubicBezTo>
                    <a:cubicBezTo>
                      <a:pt x="21379" y="18547"/>
                      <a:pt x="21630" y="19099"/>
                      <a:pt x="21881" y="19650"/>
                    </a:cubicBezTo>
                    <a:cubicBezTo>
                      <a:pt x="21881" y="19675"/>
                      <a:pt x="21906" y="19725"/>
                      <a:pt x="21906" y="19750"/>
                    </a:cubicBezTo>
                    <a:cubicBezTo>
                      <a:pt x="22156" y="20277"/>
                      <a:pt x="22357" y="20828"/>
                      <a:pt x="22557" y="21379"/>
                    </a:cubicBezTo>
                    <a:cubicBezTo>
                      <a:pt x="22582" y="21430"/>
                      <a:pt x="22607" y="21455"/>
                      <a:pt x="22607" y="21505"/>
                    </a:cubicBezTo>
                    <a:cubicBezTo>
                      <a:pt x="22808" y="22056"/>
                      <a:pt x="23008" y="22633"/>
                      <a:pt x="23184" y="23184"/>
                    </a:cubicBezTo>
                    <a:cubicBezTo>
                      <a:pt x="23184" y="23234"/>
                      <a:pt x="23209" y="23259"/>
                      <a:pt x="23209" y="23284"/>
                    </a:cubicBezTo>
                    <a:cubicBezTo>
                      <a:pt x="23359" y="23836"/>
                      <a:pt x="23510" y="24387"/>
                      <a:pt x="23635" y="24913"/>
                    </a:cubicBezTo>
                    <a:cubicBezTo>
                      <a:pt x="23660" y="24963"/>
                      <a:pt x="23660" y="25039"/>
                      <a:pt x="23685" y="25089"/>
                    </a:cubicBezTo>
                    <a:cubicBezTo>
                      <a:pt x="23810" y="25640"/>
                      <a:pt x="23911" y="26192"/>
                      <a:pt x="24011" y="26743"/>
                    </a:cubicBezTo>
                    <a:cubicBezTo>
                      <a:pt x="24011" y="26768"/>
                      <a:pt x="24011" y="26768"/>
                      <a:pt x="24011" y="26793"/>
                    </a:cubicBezTo>
                    <a:cubicBezTo>
                      <a:pt x="24111" y="27344"/>
                      <a:pt x="24161" y="27896"/>
                      <a:pt x="24211" y="28447"/>
                    </a:cubicBezTo>
                    <a:cubicBezTo>
                      <a:pt x="24211" y="28497"/>
                      <a:pt x="24211" y="28547"/>
                      <a:pt x="24236" y="28598"/>
                    </a:cubicBezTo>
                    <a:cubicBezTo>
                      <a:pt x="24261" y="29149"/>
                      <a:pt x="24287" y="29700"/>
                      <a:pt x="24287" y="30227"/>
                    </a:cubicBezTo>
                    <a:cubicBezTo>
                      <a:pt x="24287" y="30728"/>
                      <a:pt x="24261" y="31179"/>
                      <a:pt x="24236" y="31630"/>
                    </a:cubicBezTo>
                    <a:cubicBezTo>
                      <a:pt x="24236" y="31655"/>
                      <a:pt x="24236" y="31680"/>
                      <a:pt x="24211" y="31705"/>
                    </a:cubicBezTo>
                    <a:cubicBezTo>
                      <a:pt x="24186" y="32156"/>
                      <a:pt x="24136" y="32557"/>
                      <a:pt x="24061" y="32958"/>
                    </a:cubicBezTo>
                    <a:cubicBezTo>
                      <a:pt x="24061" y="32984"/>
                      <a:pt x="24036" y="33009"/>
                      <a:pt x="24036" y="33034"/>
                    </a:cubicBezTo>
                    <a:cubicBezTo>
                      <a:pt x="23986" y="33410"/>
                      <a:pt x="23886" y="33761"/>
                      <a:pt x="23810" y="34086"/>
                    </a:cubicBezTo>
                    <a:cubicBezTo>
                      <a:pt x="23785" y="34136"/>
                      <a:pt x="23785" y="34212"/>
                      <a:pt x="23760" y="34262"/>
                    </a:cubicBezTo>
                    <a:cubicBezTo>
                      <a:pt x="23660" y="34638"/>
                      <a:pt x="23535" y="34989"/>
                      <a:pt x="23409" y="35339"/>
                    </a:cubicBezTo>
                    <a:lnTo>
                      <a:pt x="29775" y="31630"/>
                    </a:lnTo>
                    <a:cubicBezTo>
                      <a:pt x="29800" y="31580"/>
                      <a:pt x="29825" y="31530"/>
                      <a:pt x="29850" y="31480"/>
                    </a:cubicBezTo>
                    <a:cubicBezTo>
                      <a:pt x="29951" y="31204"/>
                      <a:pt x="30026" y="30953"/>
                      <a:pt x="30101" y="30678"/>
                    </a:cubicBezTo>
                    <a:cubicBezTo>
                      <a:pt x="30126" y="30628"/>
                      <a:pt x="30126" y="30603"/>
                      <a:pt x="30126" y="30552"/>
                    </a:cubicBezTo>
                    <a:cubicBezTo>
                      <a:pt x="30151" y="30502"/>
                      <a:pt x="30176" y="30452"/>
                      <a:pt x="30176" y="30377"/>
                    </a:cubicBezTo>
                    <a:cubicBezTo>
                      <a:pt x="30226" y="30227"/>
                      <a:pt x="30277" y="30076"/>
                      <a:pt x="30302" y="29926"/>
                    </a:cubicBezTo>
                    <a:cubicBezTo>
                      <a:pt x="30352" y="29725"/>
                      <a:pt x="30377" y="29525"/>
                      <a:pt x="30427" y="29324"/>
                    </a:cubicBezTo>
                    <a:cubicBezTo>
                      <a:pt x="30427" y="29299"/>
                      <a:pt x="30427" y="29274"/>
                      <a:pt x="30427" y="29249"/>
                    </a:cubicBezTo>
                    <a:cubicBezTo>
                      <a:pt x="30427" y="29249"/>
                      <a:pt x="30452" y="29224"/>
                      <a:pt x="30452" y="29224"/>
                    </a:cubicBezTo>
                    <a:cubicBezTo>
                      <a:pt x="30477" y="28999"/>
                      <a:pt x="30527" y="28773"/>
                      <a:pt x="30552" y="28547"/>
                    </a:cubicBezTo>
                    <a:cubicBezTo>
                      <a:pt x="30577" y="28372"/>
                      <a:pt x="30577" y="28197"/>
                      <a:pt x="30602" y="28021"/>
                    </a:cubicBezTo>
                    <a:cubicBezTo>
                      <a:pt x="30602" y="27971"/>
                      <a:pt x="30602" y="27946"/>
                      <a:pt x="30602" y="27921"/>
                    </a:cubicBezTo>
                    <a:cubicBezTo>
                      <a:pt x="30602" y="27921"/>
                      <a:pt x="30602" y="27896"/>
                      <a:pt x="30602" y="27871"/>
                    </a:cubicBezTo>
                    <a:cubicBezTo>
                      <a:pt x="30627" y="27670"/>
                      <a:pt x="30652" y="27445"/>
                      <a:pt x="30652" y="27219"/>
                    </a:cubicBezTo>
                    <a:cubicBezTo>
                      <a:pt x="30652" y="27019"/>
                      <a:pt x="30678" y="26793"/>
                      <a:pt x="30678" y="26567"/>
                    </a:cubicBezTo>
                    <a:lnTo>
                      <a:pt x="30678" y="26517"/>
                    </a:lnTo>
                    <a:cubicBezTo>
                      <a:pt x="30678" y="26317"/>
                      <a:pt x="30678" y="26091"/>
                      <a:pt x="30652" y="25891"/>
                    </a:cubicBezTo>
                    <a:cubicBezTo>
                      <a:pt x="30652" y="25665"/>
                      <a:pt x="30652" y="25440"/>
                      <a:pt x="30627" y="25189"/>
                    </a:cubicBezTo>
                    <a:cubicBezTo>
                      <a:pt x="30627" y="25089"/>
                      <a:pt x="30602" y="24989"/>
                      <a:pt x="30602" y="24888"/>
                    </a:cubicBezTo>
                    <a:cubicBezTo>
                      <a:pt x="30602" y="24838"/>
                      <a:pt x="30602" y="24788"/>
                      <a:pt x="30602" y="24738"/>
                    </a:cubicBezTo>
                    <a:cubicBezTo>
                      <a:pt x="30577" y="24663"/>
                      <a:pt x="30577" y="24588"/>
                      <a:pt x="30577" y="24512"/>
                    </a:cubicBezTo>
                    <a:cubicBezTo>
                      <a:pt x="30552" y="24287"/>
                      <a:pt x="30527" y="24036"/>
                      <a:pt x="30502" y="23811"/>
                    </a:cubicBezTo>
                    <a:cubicBezTo>
                      <a:pt x="30477" y="23585"/>
                      <a:pt x="30427" y="23334"/>
                      <a:pt x="30402" y="23109"/>
                    </a:cubicBezTo>
                    <a:cubicBezTo>
                      <a:pt x="30402" y="23084"/>
                      <a:pt x="30402" y="23084"/>
                      <a:pt x="30402" y="23084"/>
                    </a:cubicBezTo>
                    <a:cubicBezTo>
                      <a:pt x="30377" y="23059"/>
                      <a:pt x="30377" y="23059"/>
                      <a:pt x="30377" y="23059"/>
                    </a:cubicBezTo>
                    <a:cubicBezTo>
                      <a:pt x="30352" y="22833"/>
                      <a:pt x="30302" y="22608"/>
                      <a:pt x="30277" y="22382"/>
                    </a:cubicBezTo>
                    <a:cubicBezTo>
                      <a:pt x="30226" y="22131"/>
                      <a:pt x="30176" y="21881"/>
                      <a:pt x="30126" y="21630"/>
                    </a:cubicBezTo>
                    <a:cubicBezTo>
                      <a:pt x="30101" y="21555"/>
                      <a:pt x="30076" y="21455"/>
                      <a:pt x="30051" y="21379"/>
                    </a:cubicBezTo>
                    <a:cubicBezTo>
                      <a:pt x="30051" y="21329"/>
                      <a:pt x="30026" y="21279"/>
                      <a:pt x="30026" y="21204"/>
                    </a:cubicBezTo>
                    <a:cubicBezTo>
                      <a:pt x="30001" y="21104"/>
                      <a:pt x="29976" y="21004"/>
                      <a:pt x="29951" y="20903"/>
                    </a:cubicBezTo>
                    <a:cubicBezTo>
                      <a:pt x="29876" y="20628"/>
                      <a:pt x="29825" y="20377"/>
                      <a:pt x="29750" y="20126"/>
                    </a:cubicBezTo>
                    <a:cubicBezTo>
                      <a:pt x="29700" y="19951"/>
                      <a:pt x="29650" y="19775"/>
                      <a:pt x="29575" y="19575"/>
                    </a:cubicBezTo>
                    <a:cubicBezTo>
                      <a:pt x="29575" y="19550"/>
                      <a:pt x="29575" y="19525"/>
                      <a:pt x="29550" y="19475"/>
                    </a:cubicBezTo>
                    <a:cubicBezTo>
                      <a:pt x="29550" y="19450"/>
                      <a:pt x="29525" y="19425"/>
                      <a:pt x="29525" y="19374"/>
                    </a:cubicBezTo>
                    <a:cubicBezTo>
                      <a:pt x="29449" y="19149"/>
                      <a:pt x="29374" y="18898"/>
                      <a:pt x="29299" y="18648"/>
                    </a:cubicBezTo>
                    <a:cubicBezTo>
                      <a:pt x="29199" y="18397"/>
                      <a:pt x="29124" y="18171"/>
                      <a:pt x="29048" y="17921"/>
                    </a:cubicBezTo>
                    <a:cubicBezTo>
                      <a:pt x="29023" y="17871"/>
                      <a:pt x="28998" y="17821"/>
                      <a:pt x="28998" y="17796"/>
                    </a:cubicBezTo>
                    <a:cubicBezTo>
                      <a:pt x="28973" y="17745"/>
                      <a:pt x="28948" y="17720"/>
                      <a:pt x="28948" y="17670"/>
                    </a:cubicBezTo>
                    <a:cubicBezTo>
                      <a:pt x="28898" y="17520"/>
                      <a:pt x="28823" y="17369"/>
                      <a:pt x="28773" y="17219"/>
                    </a:cubicBezTo>
                    <a:cubicBezTo>
                      <a:pt x="28698" y="16993"/>
                      <a:pt x="28597" y="16768"/>
                      <a:pt x="28497" y="16542"/>
                    </a:cubicBezTo>
                    <a:cubicBezTo>
                      <a:pt x="28422" y="16367"/>
                      <a:pt x="28347" y="16191"/>
                      <a:pt x="28297" y="16041"/>
                    </a:cubicBezTo>
                    <a:cubicBezTo>
                      <a:pt x="28272" y="16016"/>
                      <a:pt x="28272" y="15991"/>
                      <a:pt x="28246" y="15941"/>
                    </a:cubicBezTo>
                    <a:cubicBezTo>
                      <a:pt x="28246" y="15916"/>
                      <a:pt x="28221" y="15891"/>
                      <a:pt x="28196" y="15866"/>
                    </a:cubicBezTo>
                    <a:cubicBezTo>
                      <a:pt x="28096" y="15615"/>
                      <a:pt x="27996" y="15389"/>
                      <a:pt x="27896" y="15164"/>
                    </a:cubicBezTo>
                    <a:cubicBezTo>
                      <a:pt x="27770" y="14913"/>
                      <a:pt x="27645" y="14663"/>
                      <a:pt x="27520" y="14412"/>
                    </a:cubicBezTo>
                    <a:cubicBezTo>
                      <a:pt x="27520" y="14387"/>
                      <a:pt x="27495" y="14337"/>
                      <a:pt x="27470" y="14312"/>
                    </a:cubicBezTo>
                    <a:cubicBezTo>
                      <a:pt x="27444" y="14262"/>
                      <a:pt x="27419" y="14212"/>
                      <a:pt x="27394" y="14161"/>
                    </a:cubicBezTo>
                    <a:cubicBezTo>
                      <a:pt x="27294" y="13961"/>
                      <a:pt x="27194" y="13760"/>
                      <a:pt x="27094" y="13560"/>
                    </a:cubicBezTo>
                    <a:cubicBezTo>
                      <a:pt x="26968" y="13309"/>
                      <a:pt x="26818" y="13084"/>
                      <a:pt x="26667" y="12833"/>
                    </a:cubicBezTo>
                    <a:cubicBezTo>
                      <a:pt x="26617" y="12708"/>
                      <a:pt x="26542" y="12582"/>
                      <a:pt x="26467" y="12457"/>
                    </a:cubicBezTo>
                    <a:cubicBezTo>
                      <a:pt x="26442" y="12407"/>
                      <a:pt x="26417" y="12357"/>
                      <a:pt x="26392" y="12307"/>
                    </a:cubicBezTo>
                    <a:cubicBezTo>
                      <a:pt x="26266" y="12106"/>
                      <a:pt x="26116" y="11906"/>
                      <a:pt x="25991" y="11680"/>
                    </a:cubicBezTo>
                    <a:cubicBezTo>
                      <a:pt x="25815" y="11379"/>
                      <a:pt x="25615" y="11079"/>
                      <a:pt x="25414" y="10778"/>
                    </a:cubicBezTo>
                    <a:cubicBezTo>
                      <a:pt x="25389" y="10728"/>
                      <a:pt x="25364" y="10678"/>
                      <a:pt x="25339" y="10628"/>
                    </a:cubicBezTo>
                    <a:cubicBezTo>
                      <a:pt x="25038" y="10201"/>
                      <a:pt x="24738" y="9775"/>
                      <a:pt x="24437" y="9349"/>
                    </a:cubicBezTo>
                    <a:cubicBezTo>
                      <a:pt x="24211" y="9074"/>
                      <a:pt x="24011" y="8798"/>
                      <a:pt x="23785" y="8522"/>
                    </a:cubicBezTo>
                    <a:cubicBezTo>
                      <a:pt x="23635" y="8297"/>
                      <a:pt x="23459" y="8071"/>
                      <a:pt x="23259" y="7871"/>
                    </a:cubicBezTo>
                    <a:cubicBezTo>
                      <a:pt x="23259" y="7846"/>
                      <a:pt x="23259" y="7846"/>
                      <a:pt x="23259" y="7846"/>
                    </a:cubicBezTo>
                    <a:cubicBezTo>
                      <a:pt x="23058" y="7620"/>
                      <a:pt x="22883" y="7394"/>
                      <a:pt x="22708" y="7194"/>
                    </a:cubicBezTo>
                    <a:cubicBezTo>
                      <a:pt x="22507" y="6993"/>
                      <a:pt x="22332" y="6768"/>
                      <a:pt x="22156" y="6567"/>
                    </a:cubicBezTo>
                    <a:cubicBezTo>
                      <a:pt x="22106" y="6542"/>
                      <a:pt x="22081" y="6517"/>
                      <a:pt x="22056" y="6492"/>
                    </a:cubicBezTo>
                    <a:cubicBezTo>
                      <a:pt x="22031" y="6442"/>
                      <a:pt x="21981" y="6417"/>
                      <a:pt x="21956" y="6392"/>
                    </a:cubicBezTo>
                    <a:cubicBezTo>
                      <a:pt x="21830" y="6242"/>
                      <a:pt x="21705" y="6116"/>
                      <a:pt x="21555" y="5966"/>
                    </a:cubicBezTo>
                    <a:cubicBezTo>
                      <a:pt x="21354" y="5765"/>
                      <a:pt x="21154" y="5565"/>
                      <a:pt x="20953" y="5364"/>
                    </a:cubicBezTo>
                    <a:cubicBezTo>
                      <a:pt x="20903" y="5314"/>
                      <a:pt x="20828" y="5264"/>
                      <a:pt x="20778" y="5214"/>
                    </a:cubicBezTo>
                    <a:cubicBezTo>
                      <a:pt x="20728" y="5164"/>
                      <a:pt x="20677" y="5114"/>
                      <a:pt x="20627" y="5064"/>
                    </a:cubicBezTo>
                    <a:cubicBezTo>
                      <a:pt x="20527" y="4988"/>
                      <a:pt x="20427" y="4888"/>
                      <a:pt x="20327" y="4788"/>
                    </a:cubicBezTo>
                    <a:cubicBezTo>
                      <a:pt x="20126" y="4612"/>
                      <a:pt x="19926" y="4412"/>
                      <a:pt x="19700" y="4237"/>
                    </a:cubicBezTo>
                    <a:cubicBezTo>
                      <a:pt x="19600" y="4161"/>
                      <a:pt x="19525" y="4086"/>
                      <a:pt x="19424" y="4011"/>
                    </a:cubicBezTo>
                    <a:cubicBezTo>
                      <a:pt x="19374" y="3986"/>
                      <a:pt x="19324" y="3936"/>
                      <a:pt x="19274" y="3886"/>
                    </a:cubicBezTo>
                    <a:cubicBezTo>
                      <a:pt x="19224" y="3836"/>
                      <a:pt x="19149" y="3785"/>
                      <a:pt x="19073" y="3735"/>
                    </a:cubicBezTo>
                    <a:cubicBezTo>
                      <a:pt x="18873" y="3560"/>
                      <a:pt x="18647" y="3409"/>
                      <a:pt x="18447" y="3259"/>
                    </a:cubicBezTo>
                    <a:cubicBezTo>
                      <a:pt x="18297" y="3134"/>
                      <a:pt x="18146" y="3034"/>
                      <a:pt x="17996" y="2933"/>
                    </a:cubicBezTo>
                    <a:cubicBezTo>
                      <a:pt x="17971" y="2908"/>
                      <a:pt x="17946" y="2883"/>
                      <a:pt x="17921" y="2858"/>
                    </a:cubicBezTo>
                    <a:cubicBezTo>
                      <a:pt x="17870" y="2858"/>
                      <a:pt x="17845" y="2833"/>
                      <a:pt x="17820" y="2808"/>
                    </a:cubicBezTo>
                    <a:cubicBezTo>
                      <a:pt x="17620" y="2683"/>
                      <a:pt x="17419" y="2532"/>
                      <a:pt x="17219" y="2407"/>
                    </a:cubicBezTo>
                    <a:cubicBezTo>
                      <a:pt x="17018" y="2282"/>
                      <a:pt x="16818" y="2156"/>
                      <a:pt x="16617" y="2031"/>
                    </a:cubicBezTo>
                    <a:cubicBezTo>
                      <a:pt x="16567" y="2006"/>
                      <a:pt x="16542" y="1981"/>
                      <a:pt x="16492" y="1956"/>
                    </a:cubicBezTo>
                    <a:cubicBezTo>
                      <a:pt x="16342" y="1881"/>
                      <a:pt x="16191" y="1780"/>
                      <a:pt x="16041" y="1705"/>
                    </a:cubicBezTo>
                    <a:cubicBezTo>
                      <a:pt x="15966" y="1680"/>
                      <a:pt x="15916" y="1655"/>
                      <a:pt x="15865" y="1605"/>
                    </a:cubicBezTo>
                    <a:cubicBezTo>
                      <a:pt x="15790" y="1580"/>
                      <a:pt x="15715" y="1530"/>
                      <a:pt x="15640" y="1505"/>
                    </a:cubicBezTo>
                    <a:cubicBezTo>
                      <a:pt x="15565" y="1480"/>
                      <a:pt x="15515" y="1430"/>
                      <a:pt x="15439" y="1404"/>
                    </a:cubicBezTo>
                    <a:cubicBezTo>
                      <a:pt x="15339" y="1354"/>
                      <a:pt x="15264" y="1304"/>
                      <a:pt x="15164" y="1279"/>
                    </a:cubicBezTo>
                    <a:cubicBezTo>
                      <a:pt x="15088" y="1229"/>
                      <a:pt x="15013" y="1204"/>
                      <a:pt x="14963" y="1179"/>
                    </a:cubicBezTo>
                    <a:cubicBezTo>
                      <a:pt x="14938" y="1154"/>
                      <a:pt x="14913" y="1154"/>
                      <a:pt x="14888" y="1129"/>
                    </a:cubicBezTo>
                    <a:cubicBezTo>
                      <a:pt x="14687" y="1054"/>
                      <a:pt x="14487" y="978"/>
                      <a:pt x="14312" y="903"/>
                    </a:cubicBezTo>
                    <a:cubicBezTo>
                      <a:pt x="14286" y="878"/>
                      <a:pt x="14286" y="878"/>
                      <a:pt x="14286" y="878"/>
                    </a:cubicBezTo>
                    <a:cubicBezTo>
                      <a:pt x="14111" y="803"/>
                      <a:pt x="13911" y="753"/>
                      <a:pt x="13735" y="678"/>
                    </a:cubicBezTo>
                    <a:cubicBezTo>
                      <a:pt x="13710" y="678"/>
                      <a:pt x="13685" y="653"/>
                      <a:pt x="13660" y="653"/>
                    </a:cubicBezTo>
                    <a:cubicBezTo>
                      <a:pt x="13585" y="627"/>
                      <a:pt x="13510" y="602"/>
                      <a:pt x="13459" y="577"/>
                    </a:cubicBezTo>
                    <a:cubicBezTo>
                      <a:pt x="13359" y="552"/>
                      <a:pt x="13259" y="527"/>
                      <a:pt x="13159" y="502"/>
                    </a:cubicBezTo>
                    <a:cubicBezTo>
                      <a:pt x="13109" y="477"/>
                      <a:pt x="13058" y="477"/>
                      <a:pt x="13008" y="452"/>
                    </a:cubicBezTo>
                    <a:cubicBezTo>
                      <a:pt x="12933" y="427"/>
                      <a:pt x="12858" y="402"/>
                      <a:pt x="12783" y="377"/>
                    </a:cubicBezTo>
                    <a:cubicBezTo>
                      <a:pt x="12708" y="377"/>
                      <a:pt x="12657" y="352"/>
                      <a:pt x="12582" y="327"/>
                    </a:cubicBezTo>
                    <a:cubicBezTo>
                      <a:pt x="12507" y="327"/>
                      <a:pt x="12457" y="302"/>
                      <a:pt x="12382" y="277"/>
                    </a:cubicBezTo>
                    <a:cubicBezTo>
                      <a:pt x="12281" y="277"/>
                      <a:pt x="12206" y="252"/>
                      <a:pt x="12131" y="226"/>
                    </a:cubicBezTo>
                    <a:cubicBezTo>
                      <a:pt x="12081" y="226"/>
                      <a:pt x="12031" y="201"/>
                      <a:pt x="12006" y="201"/>
                    </a:cubicBezTo>
                    <a:cubicBezTo>
                      <a:pt x="11906" y="176"/>
                      <a:pt x="11830" y="176"/>
                      <a:pt x="11755" y="151"/>
                    </a:cubicBezTo>
                    <a:cubicBezTo>
                      <a:pt x="11655" y="151"/>
                      <a:pt x="11580" y="126"/>
                      <a:pt x="11479" y="126"/>
                    </a:cubicBezTo>
                    <a:cubicBezTo>
                      <a:pt x="11454" y="101"/>
                      <a:pt x="11404" y="101"/>
                      <a:pt x="11379" y="101"/>
                    </a:cubicBezTo>
                    <a:cubicBezTo>
                      <a:pt x="11304" y="101"/>
                      <a:pt x="11229" y="76"/>
                      <a:pt x="11129" y="76"/>
                    </a:cubicBezTo>
                    <a:cubicBezTo>
                      <a:pt x="11028" y="51"/>
                      <a:pt x="10928" y="51"/>
                      <a:pt x="10828" y="51"/>
                    </a:cubicBezTo>
                    <a:cubicBezTo>
                      <a:pt x="10803" y="51"/>
                      <a:pt x="10778" y="26"/>
                      <a:pt x="10753" y="26"/>
                    </a:cubicBezTo>
                    <a:lnTo>
                      <a:pt x="10176" y="26"/>
                    </a:lnTo>
                    <a:cubicBezTo>
                      <a:pt x="10151" y="26"/>
                      <a:pt x="10101" y="1"/>
                      <a:pt x="10076" y="1"/>
                    </a:cubicBezTo>
                    <a:close/>
                  </a:path>
                </a:pathLst>
              </a:custGeom>
              <a:gradFill>
                <a:gsLst>
                  <a:gs pos="0">
                    <a:srgbClr val="ADD8EB"/>
                  </a:gs>
                  <a:gs pos="100000">
                    <a:srgbClr val="4BA4C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49"/>
              <p:cNvSpPr/>
              <p:nvPr/>
            </p:nvSpPr>
            <p:spPr>
              <a:xfrm>
                <a:off x="3466342" y="1351544"/>
                <a:ext cx="1123101" cy="1208411"/>
              </a:xfrm>
              <a:custGeom>
                <a:avLst/>
                <a:gdLst/>
                <a:ahLst/>
                <a:cxnLst/>
                <a:rect l="l" t="t" r="r" b="b"/>
                <a:pathLst>
                  <a:path w="56794" h="61108" extrusionOk="0">
                    <a:moveTo>
                      <a:pt x="12958" y="0"/>
                    </a:moveTo>
                    <a:cubicBezTo>
                      <a:pt x="8948" y="0"/>
                      <a:pt x="6191" y="3183"/>
                      <a:pt x="6166" y="8672"/>
                    </a:cubicBezTo>
                    <a:cubicBezTo>
                      <a:pt x="6166" y="9348"/>
                      <a:pt x="6216" y="10025"/>
                      <a:pt x="6292" y="10727"/>
                    </a:cubicBezTo>
                    <a:cubicBezTo>
                      <a:pt x="2582" y="11078"/>
                      <a:pt x="51" y="14261"/>
                      <a:pt x="26" y="19524"/>
                    </a:cubicBezTo>
                    <a:cubicBezTo>
                      <a:pt x="1" y="27394"/>
                      <a:pt x="5615" y="37118"/>
                      <a:pt x="12482" y="41078"/>
                    </a:cubicBezTo>
                    <a:lnTo>
                      <a:pt x="44237" y="59399"/>
                    </a:lnTo>
                    <a:cubicBezTo>
                      <a:pt x="46236" y="60559"/>
                      <a:pt x="48132" y="61108"/>
                      <a:pt x="49815" y="61108"/>
                    </a:cubicBezTo>
                    <a:cubicBezTo>
                      <a:pt x="53912" y="61108"/>
                      <a:pt x="56750" y="57859"/>
                      <a:pt x="56768" y="52281"/>
                    </a:cubicBezTo>
                    <a:cubicBezTo>
                      <a:pt x="56793" y="46617"/>
                      <a:pt x="53886" y="40025"/>
                      <a:pt x="49725" y="35288"/>
                    </a:cubicBezTo>
                    <a:cubicBezTo>
                      <a:pt x="50277" y="33860"/>
                      <a:pt x="50603" y="32156"/>
                      <a:pt x="50603" y="30176"/>
                    </a:cubicBezTo>
                    <a:cubicBezTo>
                      <a:pt x="50628" y="21153"/>
                      <a:pt x="44287" y="10150"/>
                      <a:pt x="36417" y="5614"/>
                    </a:cubicBezTo>
                    <a:cubicBezTo>
                      <a:pt x="34126" y="4292"/>
                      <a:pt x="31961" y="3668"/>
                      <a:pt x="30043" y="3668"/>
                    </a:cubicBezTo>
                    <a:cubicBezTo>
                      <a:pt x="27596" y="3668"/>
                      <a:pt x="25552" y="4684"/>
                      <a:pt x="24161" y="6567"/>
                    </a:cubicBezTo>
                    <a:cubicBezTo>
                      <a:pt x="22457" y="4561"/>
                      <a:pt x="20527" y="2857"/>
                      <a:pt x="18472" y="1679"/>
                    </a:cubicBezTo>
                    <a:cubicBezTo>
                      <a:pt x="16492" y="526"/>
                      <a:pt x="14612" y="0"/>
                      <a:pt x="12958"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6" name="Google Shape;1816;p49"/>
            <p:cNvGrpSpPr/>
            <p:nvPr/>
          </p:nvGrpSpPr>
          <p:grpSpPr>
            <a:xfrm>
              <a:off x="6420435" y="1565793"/>
              <a:ext cx="454011" cy="349424"/>
              <a:chOff x="3742460" y="1712618"/>
              <a:chExt cx="454011" cy="349424"/>
            </a:xfrm>
          </p:grpSpPr>
          <p:sp>
            <p:nvSpPr>
              <p:cNvPr id="1817" name="Google Shape;1817;p49"/>
              <p:cNvSpPr/>
              <p:nvPr/>
            </p:nvSpPr>
            <p:spPr>
              <a:xfrm>
                <a:off x="3924862" y="1712618"/>
                <a:ext cx="271610" cy="349424"/>
              </a:xfrm>
              <a:custGeom>
                <a:avLst/>
                <a:gdLst/>
                <a:ahLst/>
                <a:cxnLst/>
                <a:rect l="l" t="t" r="r" b="b"/>
                <a:pathLst>
                  <a:path w="13735" h="17670" extrusionOk="0">
                    <a:moveTo>
                      <a:pt x="5562" y="4517"/>
                    </a:moveTo>
                    <a:cubicBezTo>
                      <a:pt x="6128" y="4517"/>
                      <a:pt x="6767" y="4733"/>
                      <a:pt x="7419" y="5188"/>
                    </a:cubicBezTo>
                    <a:cubicBezTo>
                      <a:pt x="9248" y="6467"/>
                      <a:pt x="10476" y="9123"/>
                      <a:pt x="10176" y="11153"/>
                    </a:cubicBezTo>
                    <a:cubicBezTo>
                      <a:pt x="9975" y="12432"/>
                      <a:pt x="9198" y="13158"/>
                      <a:pt x="8196" y="13158"/>
                    </a:cubicBezTo>
                    <a:cubicBezTo>
                      <a:pt x="7619" y="13158"/>
                      <a:pt x="6993" y="12933"/>
                      <a:pt x="6341" y="12482"/>
                    </a:cubicBezTo>
                    <a:cubicBezTo>
                      <a:pt x="4511" y="11204"/>
                      <a:pt x="3283" y="8522"/>
                      <a:pt x="3559" y="6517"/>
                    </a:cubicBezTo>
                    <a:cubicBezTo>
                      <a:pt x="3753" y="5226"/>
                      <a:pt x="4539" y="4517"/>
                      <a:pt x="5562" y="4517"/>
                    </a:cubicBezTo>
                    <a:close/>
                    <a:moveTo>
                      <a:pt x="3860" y="0"/>
                    </a:moveTo>
                    <a:lnTo>
                      <a:pt x="2005" y="652"/>
                    </a:lnTo>
                    <a:lnTo>
                      <a:pt x="2907" y="2983"/>
                    </a:lnTo>
                    <a:cubicBezTo>
                      <a:pt x="2632" y="3259"/>
                      <a:pt x="2381" y="3584"/>
                      <a:pt x="2206" y="3960"/>
                    </a:cubicBezTo>
                    <a:lnTo>
                      <a:pt x="376" y="2908"/>
                    </a:lnTo>
                    <a:lnTo>
                      <a:pt x="0" y="5389"/>
                    </a:lnTo>
                    <a:lnTo>
                      <a:pt x="1780" y="6868"/>
                    </a:lnTo>
                    <a:cubicBezTo>
                      <a:pt x="1830" y="7419"/>
                      <a:pt x="1930" y="7970"/>
                      <a:pt x="2080" y="8547"/>
                    </a:cubicBezTo>
                    <a:lnTo>
                      <a:pt x="702" y="9299"/>
                    </a:lnTo>
                    <a:lnTo>
                      <a:pt x="2055" y="12181"/>
                    </a:lnTo>
                    <a:lnTo>
                      <a:pt x="3634" y="11905"/>
                    </a:lnTo>
                    <a:cubicBezTo>
                      <a:pt x="3985" y="12407"/>
                      <a:pt x="4361" y="12858"/>
                      <a:pt x="4762" y="13284"/>
                    </a:cubicBezTo>
                    <a:lnTo>
                      <a:pt x="4662" y="15414"/>
                    </a:lnTo>
                    <a:lnTo>
                      <a:pt x="6917" y="16993"/>
                    </a:lnTo>
                    <a:lnTo>
                      <a:pt x="7394" y="15138"/>
                    </a:lnTo>
                    <a:cubicBezTo>
                      <a:pt x="7845" y="15314"/>
                      <a:pt x="8271" y="15414"/>
                      <a:pt x="8672" y="15439"/>
                    </a:cubicBezTo>
                    <a:lnTo>
                      <a:pt x="9900" y="17670"/>
                    </a:lnTo>
                    <a:lnTo>
                      <a:pt x="11755" y="17018"/>
                    </a:lnTo>
                    <a:lnTo>
                      <a:pt x="10852" y="14687"/>
                    </a:lnTo>
                    <a:cubicBezTo>
                      <a:pt x="11128" y="14412"/>
                      <a:pt x="11354" y="14086"/>
                      <a:pt x="11529" y="13710"/>
                    </a:cubicBezTo>
                    <a:lnTo>
                      <a:pt x="13359" y="14762"/>
                    </a:lnTo>
                    <a:lnTo>
                      <a:pt x="13734" y="12256"/>
                    </a:lnTo>
                    <a:lnTo>
                      <a:pt x="11980" y="10803"/>
                    </a:lnTo>
                    <a:cubicBezTo>
                      <a:pt x="11930" y="10251"/>
                      <a:pt x="11830" y="9675"/>
                      <a:pt x="11654" y="9123"/>
                    </a:cubicBezTo>
                    <a:lnTo>
                      <a:pt x="13033" y="8371"/>
                    </a:lnTo>
                    <a:lnTo>
                      <a:pt x="11704" y="5489"/>
                    </a:lnTo>
                    <a:lnTo>
                      <a:pt x="10100" y="5765"/>
                    </a:lnTo>
                    <a:cubicBezTo>
                      <a:pt x="9775" y="5264"/>
                      <a:pt x="9399" y="4787"/>
                      <a:pt x="8998" y="4386"/>
                    </a:cubicBezTo>
                    <a:lnTo>
                      <a:pt x="9098" y="2256"/>
                    </a:lnTo>
                    <a:lnTo>
                      <a:pt x="6842" y="677"/>
                    </a:lnTo>
                    <a:lnTo>
                      <a:pt x="6366" y="2532"/>
                    </a:lnTo>
                    <a:cubicBezTo>
                      <a:pt x="5915" y="2356"/>
                      <a:pt x="5489" y="2256"/>
                      <a:pt x="5063" y="2231"/>
                    </a:cubicBezTo>
                    <a:lnTo>
                      <a:pt x="3860"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49"/>
              <p:cNvSpPr/>
              <p:nvPr/>
            </p:nvSpPr>
            <p:spPr>
              <a:xfrm>
                <a:off x="3742460" y="1759463"/>
                <a:ext cx="195792" cy="252289"/>
              </a:xfrm>
              <a:custGeom>
                <a:avLst/>
                <a:gdLst/>
                <a:ahLst/>
                <a:cxnLst/>
                <a:rect l="l" t="t" r="r" b="b"/>
                <a:pathLst>
                  <a:path w="9901" h="12758" extrusionOk="0">
                    <a:moveTo>
                      <a:pt x="4007" y="3263"/>
                    </a:moveTo>
                    <a:cubicBezTo>
                      <a:pt x="4412" y="3263"/>
                      <a:pt x="4869" y="3416"/>
                      <a:pt x="5339" y="3735"/>
                    </a:cubicBezTo>
                    <a:cubicBezTo>
                      <a:pt x="6667" y="4662"/>
                      <a:pt x="7544" y="6592"/>
                      <a:pt x="7344" y="8046"/>
                    </a:cubicBezTo>
                    <a:cubicBezTo>
                      <a:pt x="7194" y="8973"/>
                      <a:pt x="6642" y="9499"/>
                      <a:pt x="5890" y="9499"/>
                    </a:cubicBezTo>
                    <a:cubicBezTo>
                      <a:pt x="5489" y="9499"/>
                      <a:pt x="5038" y="9324"/>
                      <a:pt x="4562" y="8998"/>
                    </a:cubicBezTo>
                    <a:cubicBezTo>
                      <a:pt x="3234" y="8071"/>
                      <a:pt x="2356" y="6166"/>
                      <a:pt x="2557" y="4712"/>
                    </a:cubicBezTo>
                    <a:cubicBezTo>
                      <a:pt x="2703" y="3773"/>
                      <a:pt x="3267" y="3263"/>
                      <a:pt x="4007" y="3263"/>
                    </a:cubicBezTo>
                    <a:close/>
                    <a:moveTo>
                      <a:pt x="2757" y="0"/>
                    </a:moveTo>
                    <a:lnTo>
                      <a:pt x="1429" y="452"/>
                    </a:lnTo>
                    <a:lnTo>
                      <a:pt x="2081" y="2156"/>
                    </a:lnTo>
                    <a:cubicBezTo>
                      <a:pt x="1880" y="2331"/>
                      <a:pt x="1705" y="2582"/>
                      <a:pt x="1579" y="2858"/>
                    </a:cubicBezTo>
                    <a:lnTo>
                      <a:pt x="251" y="2106"/>
                    </a:lnTo>
                    <a:lnTo>
                      <a:pt x="1" y="3885"/>
                    </a:lnTo>
                    <a:lnTo>
                      <a:pt x="1279" y="4963"/>
                    </a:lnTo>
                    <a:cubicBezTo>
                      <a:pt x="1304" y="5339"/>
                      <a:pt x="1379" y="5765"/>
                      <a:pt x="1479" y="6166"/>
                    </a:cubicBezTo>
                    <a:lnTo>
                      <a:pt x="502" y="6717"/>
                    </a:lnTo>
                    <a:lnTo>
                      <a:pt x="1454" y="8772"/>
                    </a:lnTo>
                    <a:lnTo>
                      <a:pt x="2607" y="8597"/>
                    </a:lnTo>
                    <a:cubicBezTo>
                      <a:pt x="2858" y="8948"/>
                      <a:pt x="3133" y="9274"/>
                      <a:pt x="3434" y="9599"/>
                    </a:cubicBezTo>
                    <a:lnTo>
                      <a:pt x="3334" y="11128"/>
                    </a:lnTo>
                    <a:lnTo>
                      <a:pt x="4988" y="12256"/>
                    </a:lnTo>
                    <a:lnTo>
                      <a:pt x="5314" y="10928"/>
                    </a:lnTo>
                    <a:cubicBezTo>
                      <a:pt x="5640" y="11053"/>
                      <a:pt x="5965" y="11128"/>
                      <a:pt x="6241" y="11128"/>
                    </a:cubicBezTo>
                    <a:lnTo>
                      <a:pt x="7143" y="12757"/>
                    </a:lnTo>
                    <a:lnTo>
                      <a:pt x="8472" y="12281"/>
                    </a:lnTo>
                    <a:lnTo>
                      <a:pt x="7820" y="10602"/>
                    </a:lnTo>
                    <a:cubicBezTo>
                      <a:pt x="8021" y="10401"/>
                      <a:pt x="8196" y="10176"/>
                      <a:pt x="8321" y="9900"/>
                    </a:cubicBezTo>
                    <a:lnTo>
                      <a:pt x="9650" y="10652"/>
                    </a:lnTo>
                    <a:lnTo>
                      <a:pt x="9900" y="8848"/>
                    </a:lnTo>
                    <a:lnTo>
                      <a:pt x="8622" y="7795"/>
                    </a:lnTo>
                    <a:cubicBezTo>
                      <a:pt x="8597" y="7394"/>
                      <a:pt x="8522" y="6993"/>
                      <a:pt x="8422" y="6592"/>
                    </a:cubicBezTo>
                    <a:lnTo>
                      <a:pt x="9399" y="6041"/>
                    </a:lnTo>
                    <a:lnTo>
                      <a:pt x="8447" y="3960"/>
                    </a:lnTo>
                    <a:lnTo>
                      <a:pt x="7294" y="4161"/>
                    </a:lnTo>
                    <a:cubicBezTo>
                      <a:pt x="7043" y="3810"/>
                      <a:pt x="6767" y="3459"/>
                      <a:pt x="6467" y="3158"/>
                    </a:cubicBezTo>
                    <a:lnTo>
                      <a:pt x="6542" y="1630"/>
                    </a:lnTo>
                    <a:lnTo>
                      <a:pt x="4913" y="477"/>
                    </a:lnTo>
                    <a:lnTo>
                      <a:pt x="4587" y="1830"/>
                    </a:lnTo>
                    <a:cubicBezTo>
                      <a:pt x="4261" y="1705"/>
                      <a:pt x="3935" y="1630"/>
                      <a:pt x="3635" y="1604"/>
                    </a:cubicBezTo>
                    <a:lnTo>
                      <a:pt x="2757"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819" name="Google Shape;1819;p49"/>
            <p:cNvCxnSpPr/>
            <p:nvPr/>
          </p:nvCxnSpPr>
          <p:spPr>
            <a:xfrm>
              <a:off x="6645275" y="2174425"/>
              <a:ext cx="0" cy="347100"/>
            </a:xfrm>
            <a:prstGeom prst="straightConnector1">
              <a:avLst/>
            </a:prstGeom>
            <a:noFill/>
            <a:ln w="19050" cap="flat" cmpd="sng">
              <a:solidFill>
                <a:schemeClr val="accent6"/>
              </a:solidFill>
              <a:prstDash val="dash"/>
              <a:round/>
              <a:headEnd type="none" w="med" len="med"/>
              <a:tailEnd type="oval" w="med" len="med"/>
            </a:ln>
          </p:spPr>
        </p:cxnSp>
      </p:grpSp>
      <p:sp>
        <p:nvSpPr>
          <p:cNvPr id="1820" name="Google Shape;1820;p49"/>
          <p:cNvSpPr txBox="1"/>
          <p:nvPr/>
        </p:nvSpPr>
        <p:spPr>
          <a:xfrm>
            <a:off x="501556" y="2573650"/>
            <a:ext cx="116850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accent6"/>
                </a:solidFill>
                <a:latin typeface="Roboto"/>
                <a:ea typeface="Roboto"/>
                <a:cs typeface="Roboto"/>
                <a:sym typeface="Roboto"/>
              </a:rPr>
              <a:t>Mercury</a:t>
            </a:r>
            <a:endParaRPr sz="1600" dirty="0">
              <a:solidFill>
                <a:schemeClr val="accent6"/>
              </a:solidFill>
            </a:endParaRPr>
          </a:p>
        </p:txBody>
      </p:sp>
      <p:sp>
        <p:nvSpPr>
          <p:cNvPr id="1821" name="Google Shape;1821;p49"/>
          <p:cNvSpPr txBox="1"/>
          <p:nvPr/>
        </p:nvSpPr>
        <p:spPr>
          <a:xfrm>
            <a:off x="1882131" y="3746800"/>
            <a:ext cx="116850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accent5"/>
                </a:solidFill>
                <a:latin typeface="Roboto"/>
                <a:ea typeface="Roboto"/>
                <a:cs typeface="Roboto"/>
                <a:sym typeface="Roboto"/>
              </a:rPr>
              <a:t>Jupiter</a:t>
            </a:r>
            <a:endParaRPr sz="1600" dirty="0">
              <a:solidFill>
                <a:schemeClr val="accent5"/>
              </a:solidFill>
            </a:endParaRPr>
          </a:p>
        </p:txBody>
      </p:sp>
      <p:sp>
        <p:nvSpPr>
          <p:cNvPr id="1822" name="Google Shape;1822;p49"/>
          <p:cNvSpPr txBox="1"/>
          <p:nvPr/>
        </p:nvSpPr>
        <p:spPr>
          <a:xfrm>
            <a:off x="3326906" y="2573650"/>
            <a:ext cx="116850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accent4"/>
                </a:solidFill>
                <a:latin typeface="Roboto"/>
                <a:ea typeface="Roboto"/>
                <a:cs typeface="Roboto"/>
                <a:sym typeface="Roboto"/>
              </a:rPr>
              <a:t>Saturn</a:t>
            </a:r>
            <a:endParaRPr sz="1600" dirty="0">
              <a:solidFill>
                <a:schemeClr val="accent4"/>
              </a:solidFill>
            </a:endParaRPr>
          </a:p>
        </p:txBody>
      </p:sp>
      <p:sp>
        <p:nvSpPr>
          <p:cNvPr id="1823" name="Google Shape;1823;p49"/>
          <p:cNvSpPr txBox="1"/>
          <p:nvPr/>
        </p:nvSpPr>
        <p:spPr>
          <a:xfrm>
            <a:off x="4541565" y="3749238"/>
            <a:ext cx="116850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accent3"/>
                </a:solidFill>
                <a:latin typeface="Roboto"/>
                <a:ea typeface="Roboto"/>
                <a:cs typeface="Roboto"/>
                <a:sym typeface="Roboto"/>
              </a:rPr>
              <a:t>Mars</a:t>
            </a:r>
            <a:endParaRPr sz="1600" dirty="0">
              <a:solidFill>
                <a:schemeClr val="accent3"/>
              </a:solidFill>
            </a:endParaRPr>
          </a:p>
        </p:txBody>
      </p:sp>
      <p:sp>
        <p:nvSpPr>
          <p:cNvPr id="1824" name="Google Shape;1824;p49"/>
          <p:cNvSpPr txBox="1"/>
          <p:nvPr/>
        </p:nvSpPr>
        <p:spPr>
          <a:xfrm>
            <a:off x="6068857" y="2580950"/>
            <a:ext cx="116850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accent2"/>
                </a:solidFill>
                <a:latin typeface="Roboto"/>
                <a:ea typeface="Roboto"/>
                <a:cs typeface="Roboto"/>
                <a:sym typeface="Roboto"/>
              </a:rPr>
              <a:t>Venus</a:t>
            </a:r>
            <a:endParaRPr sz="1600" dirty="0">
              <a:solidFill>
                <a:schemeClr val="accent2"/>
              </a:solidFill>
            </a:endParaRPr>
          </a:p>
        </p:txBody>
      </p:sp>
      <p:sp>
        <p:nvSpPr>
          <p:cNvPr id="1825" name="Google Shape;1825;p49"/>
          <p:cNvSpPr txBox="1"/>
          <p:nvPr/>
        </p:nvSpPr>
        <p:spPr>
          <a:xfrm>
            <a:off x="7326865" y="3746788"/>
            <a:ext cx="1168500" cy="25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AAAAEB"/>
                </a:solidFill>
                <a:latin typeface="Roboto"/>
                <a:ea typeface="Roboto"/>
                <a:cs typeface="Roboto"/>
                <a:sym typeface="Roboto"/>
              </a:rPr>
              <a:t>Neptune</a:t>
            </a:r>
            <a:endParaRPr sz="1600" dirty="0">
              <a:solidFill>
                <a:srgbClr val="AAAAEB"/>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cxnSp>
        <p:nvCxnSpPr>
          <p:cNvPr id="1830" name="Google Shape;1830;p50"/>
          <p:cNvCxnSpPr/>
          <p:nvPr/>
        </p:nvCxnSpPr>
        <p:spPr>
          <a:xfrm>
            <a:off x="2102300" y="1836975"/>
            <a:ext cx="1724700" cy="418500"/>
          </a:xfrm>
          <a:prstGeom prst="curvedConnector3">
            <a:avLst>
              <a:gd name="adj1" fmla="val 62131"/>
            </a:avLst>
          </a:prstGeom>
          <a:noFill/>
          <a:ln w="9525" cap="flat" cmpd="sng">
            <a:solidFill>
              <a:schemeClr val="accent3"/>
            </a:solidFill>
            <a:prstDash val="solid"/>
            <a:round/>
            <a:headEnd type="none" w="med" len="med"/>
            <a:tailEnd type="none" w="med" len="med"/>
          </a:ln>
        </p:spPr>
      </p:cxnSp>
      <p:cxnSp>
        <p:nvCxnSpPr>
          <p:cNvPr id="1831" name="Google Shape;1831;p50"/>
          <p:cNvCxnSpPr/>
          <p:nvPr/>
        </p:nvCxnSpPr>
        <p:spPr>
          <a:xfrm>
            <a:off x="1765525" y="2132925"/>
            <a:ext cx="1041000" cy="918600"/>
          </a:xfrm>
          <a:prstGeom prst="curvedConnector3">
            <a:avLst>
              <a:gd name="adj1" fmla="val 50000"/>
            </a:avLst>
          </a:prstGeom>
          <a:noFill/>
          <a:ln w="9525" cap="flat" cmpd="sng">
            <a:solidFill>
              <a:schemeClr val="accent4"/>
            </a:solidFill>
            <a:prstDash val="solid"/>
            <a:round/>
            <a:headEnd type="none" w="med" len="med"/>
            <a:tailEnd type="none" w="med" len="med"/>
          </a:ln>
        </p:spPr>
      </p:cxnSp>
      <p:cxnSp>
        <p:nvCxnSpPr>
          <p:cNvPr id="1832" name="Google Shape;1832;p50"/>
          <p:cNvCxnSpPr/>
          <p:nvPr/>
        </p:nvCxnSpPr>
        <p:spPr>
          <a:xfrm rot="5400000" flipH="1">
            <a:off x="642700" y="2908275"/>
            <a:ext cx="1214700" cy="132900"/>
          </a:xfrm>
          <a:prstGeom prst="curvedConnector3">
            <a:avLst>
              <a:gd name="adj1" fmla="val 50000"/>
            </a:avLst>
          </a:prstGeom>
          <a:noFill/>
          <a:ln w="9525" cap="flat" cmpd="sng">
            <a:solidFill>
              <a:schemeClr val="accent6"/>
            </a:solidFill>
            <a:prstDash val="solid"/>
            <a:round/>
            <a:headEnd type="none" w="med" len="med"/>
            <a:tailEnd type="none" w="med" len="med"/>
          </a:ln>
        </p:spPr>
      </p:cxnSp>
      <p:grpSp>
        <p:nvGrpSpPr>
          <p:cNvPr id="1833" name="Google Shape;1833;p50"/>
          <p:cNvGrpSpPr/>
          <p:nvPr/>
        </p:nvGrpSpPr>
        <p:grpSpPr>
          <a:xfrm>
            <a:off x="3588150" y="1296825"/>
            <a:ext cx="1194875" cy="1498775"/>
            <a:chOff x="673875" y="2871950"/>
            <a:chExt cx="1194875" cy="1498775"/>
          </a:xfrm>
        </p:grpSpPr>
        <p:sp>
          <p:nvSpPr>
            <p:cNvPr id="1834" name="Google Shape;1834;p50"/>
            <p:cNvSpPr/>
            <p:nvPr/>
          </p:nvSpPr>
          <p:spPr>
            <a:xfrm>
              <a:off x="673875" y="3990375"/>
              <a:ext cx="597125" cy="380350"/>
            </a:xfrm>
            <a:custGeom>
              <a:avLst/>
              <a:gdLst/>
              <a:ahLst/>
              <a:cxnLst/>
              <a:rect l="l" t="t" r="r" b="b"/>
              <a:pathLst>
                <a:path w="23885" h="15214" extrusionOk="0">
                  <a:moveTo>
                    <a:pt x="0" y="1"/>
                  </a:moveTo>
                  <a:lnTo>
                    <a:pt x="0" y="1404"/>
                  </a:lnTo>
                  <a:lnTo>
                    <a:pt x="23885" y="15214"/>
                  </a:lnTo>
                  <a:lnTo>
                    <a:pt x="23885" y="13810"/>
                  </a:lnTo>
                  <a:lnTo>
                    <a:pt x="0" y="1"/>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50"/>
            <p:cNvSpPr/>
            <p:nvPr/>
          </p:nvSpPr>
          <p:spPr>
            <a:xfrm>
              <a:off x="1270975" y="3990375"/>
              <a:ext cx="597775" cy="380350"/>
            </a:xfrm>
            <a:custGeom>
              <a:avLst/>
              <a:gdLst/>
              <a:ahLst/>
              <a:cxnLst/>
              <a:rect l="l" t="t" r="r" b="b"/>
              <a:pathLst>
                <a:path w="23911" h="15214" extrusionOk="0">
                  <a:moveTo>
                    <a:pt x="1" y="13810"/>
                  </a:moveTo>
                  <a:lnTo>
                    <a:pt x="1" y="15214"/>
                  </a:lnTo>
                  <a:lnTo>
                    <a:pt x="23911" y="1404"/>
                  </a:lnTo>
                  <a:lnTo>
                    <a:pt x="2391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50"/>
            <p:cNvSpPr/>
            <p:nvPr/>
          </p:nvSpPr>
          <p:spPr>
            <a:xfrm>
              <a:off x="673875" y="3645150"/>
              <a:ext cx="1194875" cy="690500"/>
            </a:xfrm>
            <a:custGeom>
              <a:avLst/>
              <a:gdLst/>
              <a:ahLst/>
              <a:cxnLst/>
              <a:rect l="l" t="t" r="r" b="b"/>
              <a:pathLst>
                <a:path w="47795" h="27620" extrusionOk="0">
                  <a:moveTo>
                    <a:pt x="23885" y="0"/>
                  </a:moveTo>
                  <a:lnTo>
                    <a:pt x="0" y="13810"/>
                  </a:lnTo>
                  <a:lnTo>
                    <a:pt x="23885" y="27619"/>
                  </a:lnTo>
                  <a:lnTo>
                    <a:pt x="47795" y="13785"/>
                  </a:lnTo>
                  <a:lnTo>
                    <a:pt x="23885" y="0"/>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7" name="Google Shape;1837;p50"/>
            <p:cNvSpPr/>
            <p:nvPr/>
          </p:nvSpPr>
          <p:spPr>
            <a:xfrm>
              <a:off x="880625" y="3095025"/>
              <a:ext cx="399775" cy="1122825"/>
            </a:xfrm>
            <a:custGeom>
              <a:avLst/>
              <a:gdLst/>
              <a:ahLst/>
              <a:cxnLst/>
              <a:rect l="l" t="t" r="r" b="b"/>
              <a:pathLst>
                <a:path w="15991" h="44913" extrusionOk="0">
                  <a:moveTo>
                    <a:pt x="1" y="0"/>
                  </a:moveTo>
                  <a:lnTo>
                    <a:pt x="1" y="35840"/>
                  </a:lnTo>
                  <a:lnTo>
                    <a:pt x="15991" y="44913"/>
                  </a:lnTo>
                  <a:lnTo>
                    <a:pt x="15991" y="942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8" name="Google Shape;1838;p50"/>
            <p:cNvSpPr/>
            <p:nvPr/>
          </p:nvSpPr>
          <p:spPr>
            <a:xfrm>
              <a:off x="1280375" y="3095025"/>
              <a:ext cx="399775" cy="1122825"/>
            </a:xfrm>
            <a:custGeom>
              <a:avLst/>
              <a:gdLst/>
              <a:ahLst/>
              <a:cxnLst/>
              <a:rect l="l" t="t" r="r" b="b"/>
              <a:pathLst>
                <a:path w="15991" h="44913" extrusionOk="0">
                  <a:moveTo>
                    <a:pt x="1" y="9424"/>
                  </a:moveTo>
                  <a:lnTo>
                    <a:pt x="1" y="44913"/>
                  </a:lnTo>
                  <a:lnTo>
                    <a:pt x="15991" y="35489"/>
                  </a:lnTo>
                  <a:lnTo>
                    <a:pt x="15991"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9" name="Google Shape;1839;p50"/>
            <p:cNvSpPr/>
            <p:nvPr/>
          </p:nvSpPr>
          <p:spPr>
            <a:xfrm>
              <a:off x="880625" y="2871950"/>
              <a:ext cx="799525" cy="458675"/>
            </a:xfrm>
            <a:custGeom>
              <a:avLst/>
              <a:gdLst/>
              <a:ahLst/>
              <a:cxnLst/>
              <a:rect l="l" t="t" r="r" b="b"/>
              <a:pathLst>
                <a:path w="31981" h="18347" extrusionOk="0">
                  <a:moveTo>
                    <a:pt x="15490" y="1"/>
                  </a:moveTo>
                  <a:lnTo>
                    <a:pt x="1" y="8923"/>
                  </a:lnTo>
                  <a:lnTo>
                    <a:pt x="15991" y="18347"/>
                  </a:lnTo>
                  <a:lnTo>
                    <a:pt x="31981" y="8923"/>
                  </a:lnTo>
                  <a:lnTo>
                    <a:pt x="15490"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0" name="Google Shape;1840;p50"/>
            <p:cNvSpPr/>
            <p:nvPr/>
          </p:nvSpPr>
          <p:spPr>
            <a:xfrm>
              <a:off x="1049175" y="2876350"/>
              <a:ext cx="462425" cy="265675"/>
            </a:xfrm>
            <a:custGeom>
              <a:avLst/>
              <a:gdLst/>
              <a:ahLst/>
              <a:cxnLst/>
              <a:rect l="l" t="t" r="r" b="b"/>
              <a:pathLst>
                <a:path w="18497" h="10627" extrusionOk="0">
                  <a:moveTo>
                    <a:pt x="8948" y="0"/>
                  </a:moveTo>
                  <a:lnTo>
                    <a:pt x="1" y="5163"/>
                  </a:lnTo>
                  <a:lnTo>
                    <a:pt x="9249" y="10627"/>
                  </a:lnTo>
                  <a:lnTo>
                    <a:pt x="18497" y="5163"/>
                  </a:lnTo>
                  <a:lnTo>
                    <a:pt x="8948"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50"/>
            <p:cNvSpPr/>
            <p:nvPr/>
          </p:nvSpPr>
          <p:spPr>
            <a:xfrm>
              <a:off x="1049175" y="3006050"/>
              <a:ext cx="231225" cy="246875"/>
            </a:xfrm>
            <a:custGeom>
              <a:avLst/>
              <a:gdLst/>
              <a:ahLst/>
              <a:cxnLst/>
              <a:rect l="l" t="t" r="r" b="b"/>
              <a:pathLst>
                <a:path w="9249" h="9875" extrusionOk="0">
                  <a:moveTo>
                    <a:pt x="1" y="0"/>
                  </a:moveTo>
                  <a:lnTo>
                    <a:pt x="1" y="4361"/>
                  </a:lnTo>
                  <a:lnTo>
                    <a:pt x="9249" y="9875"/>
                  </a:lnTo>
                  <a:lnTo>
                    <a:pt x="9249" y="541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50"/>
            <p:cNvSpPr/>
            <p:nvPr/>
          </p:nvSpPr>
          <p:spPr>
            <a:xfrm>
              <a:off x="1280375" y="3005425"/>
              <a:ext cx="230600" cy="247500"/>
            </a:xfrm>
            <a:custGeom>
              <a:avLst/>
              <a:gdLst/>
              <a:ahLst/>
              <a:cxnLst/>
              <a:rect l="l" t="t" r="r" b="b"/>
              <a:pathLst>
                <a:path w="9224" h="9900" extrusionOk="0">
                  <a:moveTo>
                    <a:pt x="1" y="5439"/>
                  </a:moveTo>
                  <a:lnTo>
                    <a:pt x="1" y="9900"/>
                  </a:lnTo>
                  <a:lnTo>
                    <a:pt x="9099" y="4436"/>
                  </a:lnTo>
                  <a:lnTo>
                    <a:pt x="9224" y="0"/>
                  </a:lnTo>
                  <a:close/>
                </a:path>
              </a:pathLst>
            </a:cu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1843;p50"/>
            <p:cNvSpPr/>
            <p:nvPr/>
          </p:nvSpPr>
          <p:spPr>
            <a:xfrm>
              <a:off x="1143800" y="2923325"/>
              <a:ext cx="159800" cy="90250"/>
            </a:xfrm>
            <a:custGeom>
              <a:avLst/>
              <a:gdLst/>
              <a:ahLst/>
              <a:cxnLst/>
              <a:rect l="l" t="t" r="r" b="b"/>
              <a:pathLst>
                <a:path w="6392" h="3610" extrusionOk="0">
                  <a:moveTo>
                    <a:pt x="5389" y="1"/>
                  </a:moveTo>
                  <a:lnTo>
                    <a:pt x="0" y="3109"/>
                  </a:lnTo>
                  <a:lnTo>
                    <a:pt x="752" y="3610"/>
                  </a:lnTo>
                  <a:lnTo>
                    <a:pt x="6391" y="402"/>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50"/>
            <p:cNvSpPr/>
            <p:nvPr/>
          </p:nvSpPr>
          <p:spPr>
            <a:xfrm>
              <a:off x="1184525" y="2945900"/>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50"/>
            <p:cNvSpPr/>
            <p:nvPr/>
          </p:nvSpPr>
          <p:spPr>
            <a:xfrm>
              <a:off x="1225875" y="2969075"/>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50"/>
            <p:cNvSpPr/>
            <p:nvPr/>
          </p:nvSpPr>
          <p:spPr>
            <a:xfrm>
              <a:off x="1266600" y="2992250"/>
              <a:ext cx="159800" cy="90875"/>
            </a:xfrm>
            <a:custGeom>
              <a:avLst/>
              <a:gdLst/>
              <a:ahLst/>
              <a:cxnLst/>
              <a:rect l="l" t="t" r="r" b="b"/>
              <a:pathLst>
                <a:path w="6392" h="3635" extrusionOk="0">
                  <a:moveTo>
                    <a:pt x="5389" y="1"/>
                  </a:moveTo>
                  <a:lnTo>
                    <a:pt x="0" y="3109"/>
                  </a:lnTo>
                  <a:lnTo>
                    <a:pt x="752" y="3635"/>
                  </a:lnTo>
                  <a:lnTo>
                    <a:pt x="6391" y="427"/>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50"/>
            <p:cNvSpPr/>
            <p:nvPr/>
          </p:nvSpPr>
          <p:spPr>
            <a:xfrm>
              <a:off x="1222750" y="3335000"/>
              <a:ext cx="36975" cy="37600"/>
            </a:xfrm>
            <a:custGeom>
              <a:avLst/>
              <a:gdLst/>
              <a:ahLst/>
              <a:cxnLst/>
              <a:rect l="l" t="t" r="r" b="b"/>
              <a:pathLst>
                <a:path w="1479" h="1504" extrusionOk="0">
                  <a:moveTo>
                    <a:pt x="301" y="201"/>
                  </a:moveTo>
                  <a:cubicBezTo>
                    <a:pt x="0" y="426"/>
                    <a:pt x="125" y="451"/>
                    <a:pt x="125" y="827"/>
                  </a:cubicBezTo>
                  <a:lnTo>
                    <a:pt x="125" y="827"/>
                  </a:lnTo>
                  <a:cubicBezTo>
                    <a:pt x="125" y="1203"/>
                    <a:pt x="175" y="1504"/>
                    <a:pt x="526" y="1504"/>
                  </a:cubicBezTo>
                  <a:lnTo>
                    <a:pt x="526" y="1504"/>
                  </a:lnTo>
                  <a:cubicBezTo>
                    <a:pt x="902" y="1504"/>
                    <a:pt x="1479" y="1078"/>
                    <a:pt x="1479" y="702"/>
                  </a:cubicBezTo>
                  <a:lnTo>
                    <a:pt x="1479" y="702"/>
                  </a:lnTo>
                  <a:cubicBezTo>
                    <a:pt x="1479" y="451"/>
                    <a:pt x="1253" y="0"/>
                    <a:pt x="827" y="0"/>
                  </a:cubicBezTo>
                  <a:lnTo>
                    <a:pt x="827" y="0"/>
                  </a:lnTo>
                  <a:cubicBezTo>
                    <a:pt x="677" y="0"/>
                    <a:pt x="501" y="50"/>
                    <a:pt x="301" y="201"/>
                  </a:cubicBezTo>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50"/>
            <p:cNvSpPr/>
            <p:nvPr/>
          </p:nvSpPr>
          <p:spPr>
            <a:xfrm>
              <a:off x="1219600" y="3338750"/>
              <a:ext cx="33250" cy="33850"/>
            </a:xfrm>
            <a:custGeom>
              <a:avLst/>
              <a:gdLst/>
              <a:ahLst/>
              <a:cxnLst/>
              <a:rect l="l" t="t" r="r" b="b"/>
              <a:pathLst>
                <a:path w="1330" h="1354" extrusionOk="0">
                  <a:moveTo>
                    <a:pt x="677" y="0"/>
                  </a:moveTo>
                  <a:cubicBezTo>
                    <a:pt x="301" y="0"/>
                    <a:pt x="1" y="301"/>
                    <a:pt x="1" y="677"/>
                  </a:cubicBezTo>
                  <a:cubicBezTo>
                    <a:pt x="1" y="1053"/>
                    <a:pt x="301" y="1354"/>
                    <a:pt x="677" y="1354"/>
                  </a:cubicBezTo>
                  <a:cubicBezTo>
                    <a:pt x="1028" y="1354"/>
                    <a:pt x="1329" y="1053"/>
                    <a:pt x="1329" y="677"/>
                  </a:cubicBezTo>
                  <a:cubicBezTo>
                    <a:pt x="1329" y="301"/>
                    <a:pt x="1028"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50"/>
            <p:cNvSpPr/>
            <p:nvPr/>
          </p:nvSpPr>
          <p:spPr>
            <a:xfrm>
              <a:off x="894425" y="3143875"/>
              <a:ext cx="37600" cy="37625"/>
            </a:xfrm>
            <a:custGeom>
              <a:avLst/>
              <a:gdLst/>
              <a:ahLst/>
              <a:cxnLst/>
              <a:rect l="l" t="t" r="r" b="b"/>
              <a:pathLst>
                <a:path w="1504" h="1505" extrusionOk="0">
                  <a:moveTo>
                    <a:pt x="301" y="201"/>
                  </a:moveTo>
                  <a:cubicBezTo>
                    <a:pt x="0" y="402"/>
                    <a:pt x="125" y="452"/>
                    <a:pt x="125" y="828"/>
                  </a:cubicBezTo>
                  <a:lnTo>
                    <a:pt x="125" y="828"/>
                  </a:lnTo>
                  <a:cubicBezTo>
                    <a:pt x="125" y="1204"/>
                    <a:pt x="176" y="1505"/>
                    <a:pt x="551" y="1505"/>
                  </a:cubicBezTo>
                  <a:lnTo>
                    <a:pt x="551" y="1505"/>
                  </a:lnTo>
                  <a:cubicBezTo>
                    <a:pt x="927" y="1505"/>
                    <a:pt x="1504" y="1079"/>
                    <a:pt x="1504" y="703"/>
                  </a:cubicBezTo>
                  <a:lnTo>
                    <a:pt x="1504" y="703"/>
                  </a:lnTo>
                  <a:cubicBezTo>
                    <a:pt x="1504" y="427"/>
                    <a:pt x="1278" y="1"/>
                    <a:pt x="852" y="1"/>
                  </a:cubicBezTo>
                  <a:lnTo>
                    <a:pt x="852" y="1"/>
                  </a:lnTo>
                  <a:cubicBezTo>
                    <a:pt x="702"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50"/>
            <p:cNvSpPr/>
            <p:nvPr/>
          </p:nvSpPr>
          <p:spPr>
            <a:xfrm>
              <a:off x="891275" y="3147650"/>
              <a:ext cx="33875" cy="33850"/>
            </a:xfrm>
            <a:custGeom>
              <a:avLst/>
              <a:gdLst/>
              <a:ahLst/>
              <a:cxnLst/>
              <a:rect l="l" t="t" r="r" b="b"/>
              <a:pathLst>
                <a:path w="1355" h="1354" extrusionOk="0">
                  <a:moveTo>
                    <a:pt x="677" y="0"/>
                  </a:moveTo>
                  <a:cubicBezTo>
                    <a:pt x="302" y="0"/>
                    <a:pt x="1" y="301"/>
                    <a:pt x="1" y="677"/>
                  </a:cubicBezTo>
                  <a:cubicBezTo>
                    <a:pt x="1" y="1053"/>
                    <a:pt x="302" y="1354"/>
                    <a:pt x="677" y="1354"/>
                  </a:cubicBezTo>
                  <a:cubicBezTo>
                    <a:pt x="1053" y="1354"/>
                    <a:pt x="1354" y="1053"/>
                    <a:pt x="1354" y="677"/>
                  </a:cubicBezTo>
                  <a:cubicBezTo>
                    <a:pt x="1354" y="301"/>
                    <a:pt x="1053"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50"/>
            <p:cNvSpPr/>
            <p:nvPr/>
          </p:nvSpPr>
          <p:spPr>
            <a:xfrm>
              <a:off x="1222750" y="4147650"/>
              <a:ext cx="36975" cy="37000"/>
            </a:xfrm>
            <a:custGeom>
              <a:avLst/>
              <a:gdLst/>
              <a:ahLst/>
              <a:cxnLst/>
              <a:rect l="l" t="t" r="r" b="b"/>
              <a:pathLst>
                <a:path w="1479" h="1480" extrusionOk="0">
                  <a:moveTo>
                    <a:pt x="301" y="201"/>
                  </a:moveTo>
                  <a:cubicBezTo>
                    <a:pt x="0" y="402"/>
                    <a:pt x="125" y="452"/>
                    <a:pt x="125" y="803"/>
                  </a:cubicBezTo>
                  <a:lnTo>
                    <a:pt x="125" y="803"/>
                  </a:lnTo>
                  <a:cubicBezTo>
                    <a:pt x="125" y="1178"/>
                    <a:pt x="175" y="1479"/>
                    <a:pt x="526" y="1479"/>
                  </a:cubicBezTo>
                  <a:lnTo>
                    <a:pt x="526" y="1479"/>
                  </a:lnTo>
                  <a:cubicBezTo>
                    <a:pt x="902" y="1479"/>
                    <a:pt x="1479" y="1078"/>
                    <a:pt x="1479" y="702"/>
                  </a:cubicBezTo>
                  <a:lnTo>
                    <a:pt x="1479" y="702"/>
                  </a:lnTo>
                  <a:cubicBezTo>
                    <a:pt x="1479" y="427"/>
                    <a:pt x="1253" y="1"/>
                    <a:pt x="827" y="1"/>
                  </a:cubicBezTo>
                  <a:lnTo>
                    <a:pt x="827" y="1"/>
                  </a:lnTo>
                  <a:cubicBezTo>
                    <a:pt x="677"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50"/>
            <p:cNvSpPr/>
            <p:nvPr/>
          </p:nvSpPr>
          <p:spPr>
            <a:xfrm>
              <a:off x="1219600" y="4151400"/>
              <a:ext cx="33250" cy="33250"/>
            </a:xfrm>
            <a:custGeom>
              <a:avLst/>
              <a:gdLst/>
              <a:ahLst/>
              <a:cxnLst/>
              <a:rect l="l" t="t" r="r" b="b"/>
              <a:pathLst>
                <a:path w="1330" h="1330" extrusionOk="0">
                  <a:moveTo>
                    <a:pt x="677" y="1"/>
                  </a:moveTo>
                  <a:cubicBezTo>
                    <a:pt x="301" y="1"/>
                    <a:pt x="1" y="302"/>
                    <a:pt x="1" y="653"/>
                  </a:cubicBezTo>
                  <a:cubicBezTo>
                    <a:pt x="1" y="1028"/>
                    <a:pt x="301" y="1329"/>
                    <a:pt x="677" y="1329"/>
                  </a:cubicBezTo>
                  <a:cubicBezTo>
                    <a:pt x="1028" y="1329"/>
                    <a:pt x="1329" y="1028"/>
                    <a:pt x="1329" y="653"/>
                  </a:cubicBezTo>
                  <a:cubicBezTo>
                    <a:pt x="1329" y="302"/>
                    <a:pt x="1028"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50"/>
            <p:cNvSpPr/>
            <p:nvPr/>
          </p:nvSpPr>
          <p:spPr>
            <a:xfrm>
              <a:off x="894425" y="3955925"/>
              <a:ext cx="37600" cy="37625"/>
            </a:xfrm>
            <a:custGeom>
              <a:avLst/>
              <a:gdLst/>
              <a:ahLst/>
              <a:cxnLst/>
              <a:rect l="l" t="t" r="r" b="b"/>
              <a:pathLst>
                <a:path w="1504" h="1505" extrusionOk="0">
                  <a:moveTo>
                    <a:pt x="301" y="201"/>
                  </a:moveTo>
                  <a:cubicBezTo>
                    <a:pt x="0" y="426"/>
                    <a:pt x="125" y="451"/>
                    <a:pt x="125" y="827"/>
                  </a:cubicBezTo>
                  <a:lnTo>
                    <a:pt x="125" y="827"/>
                  </a:lnTo>
                  <a:cubicBezTo>
                    <a:pt x="125" y="1203"/>
                    <a:pt x="176" y="1504"/>
                    <a:pt x="551" y="1504"/>
                  </a:cubicBezTo>
                  <a:lnTo>
                    <a:pt x="551" y="1504"/>
                  </a:lnTo>
                  <a:cubicBezTo>
                    <a:pt x="927" y="1504"/>
                    <a:pt x="1504" y="1078"/>
                    <a:pt x="1504" y="702"/>
                  </a:cubicBezTo>
                  <a:lnTo>
                    <a:pt x="1504" y="702"/>
                  </a:lnTo>
                  <a:cubicBezTo>
                    <a:pt x="1504" y="426"/>
                    <a:pt x="1278" y="0"/>
                    <a:pt x="852" y="0"/>
                  </a:cubicBezTo>
                  <a:lnTo>
                    <a:pt x="852" y="0"/>
                  </a:lnTo>
                  <a:cubicBezTo>
                    <a:pt x="702" y="0"/>
                    <a:pt x="501" y="50"/>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50"/>
            <p:cNvSpPr/>
            <p:nvPr/>
          </p:nvSpPr>
          <p:spPr>
            <a:xfrm>
              <a:off x="891275" y="3959675"/>
              <a:ext cx="33875" cy="33875"/>
            </a:xfrm>
            <a:custGeom>
              <a:avLst/>
              <a:gdLst/>
              <a:ahLst/>
              <a:cxnLst/>
              <a:rect l="l" t="t" r="r" b="b"/>
              <a:pathLst>
                <a:path w="1355" h="1355" extrusionOk="0">
                  <a:moveTo>
                    <a:pt x="677" y="1"/>
                  </a:moveTo>
                  <a:cubicBezTo>
                    <a:pt x="302" y="1"/>
                    <a:pt x="1" y="301"/>
                    <a:pt x="1" y="677"/>
                  </a:cubicBezTo>
                  <a:cubicBezTo>
                    <a:pt x="1" y="1053"/>
                    <a:pt x="302" y="1354"/>
                    <a:pt x="677" y="1354"/>
                  </a:cubicBezTo>
                  <a:cubicBezTo>
                    <a:pt x="1053" y="1354"/>
                    <a:pt x="1354" y="1053"/>
                    <a:pt x="1354" y="677"/>
                  </a:cubicBezTo>
                  <a:cubicBezTo>
                    <a:pt x="1354" y="301"/>
                    <a:pt x="1053"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50"/>
            <p:cNvSpPr/>
            <p:nvPr/>
          </p:nvSpPr>
          <p:spPr>
            <a:xfrm>
              <a:off x="1363100" y="3254800"/>
              <a:ext cx="246875" cy="238100"/>
            </a:xfrm>
            <a:custGeom>
              <a:avLst/>
              <a:gdLst/>
              <a:ahLst/>
              <a:cxnLst/>
              <a:rect l="l" t="t" r="r" b="b"/>
              <a:pathLst>
                <a:path w="9875" h="9524"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50"/>
            <p:cNvSpPr/>
            <p:nvPr/>
          </p:nvSpPr>
          <p:spPr>
            <a:xfrm>
              <a:off x="1363100" y="3405800"/>
              <a:ext cx="246875" cy="238125"/>
            </a:xfrm>
            <a:custGeom>
              <a:avLst/>
              <a:gdLst/>
              <a:ahLst/>
              <a:cxnLst/>
              <a:rect l="l" t="t" r="r" b="b"/>
              <a:pathLst>
                <a:path w="9875" h="9525"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50"/>
            <p:cNvSpPr/>
            <p:nvPr/>
          </p:nvSpPr>
          <p:spPr>
            <a:xfrm>
              <a:off x="1363100" y="3556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50"/>
            <p:cNvSpPr/>
            <p:nvPr/>
          </p:nvSpPr>
          <p:spPr>
            <a:xfrm>
              <a:off x="1363100" y="3707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50"/>
            <p:cNvSpPr/>
            <p:nvPr/>
          </p:nvSpPr>
          <p:spPr>
            <a:xfrm>
              <a:off x="1363100" y="3854425"/>
              <a:ext cx="246875" cy="238750"/>
            </a:xfrm>
            <a:custGeom>
              <a:avLst/>
              <a:gdLst/>
              <a:ahLst/>
              <a:cxnLst/>
              <a:rect l="l" t="t" r="r" b="b"/>
              <a:pathLst>
                <a:path w="9875" h="9550" extrusionOk="0">
                  <a:moveTo>
                    <a:pt x="9875" y="0"/>
                  </a:moveTo>
                  <a:lnTo>
                    <a:pt x="0" y="5714"/>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50"/>
            <p:cNvSpPr/>
            <p:nvPr/>
          </p:nvSpPr>
          <p:spPr>
            <a:xfrm>
              <a:off x="918225" y="326042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50"/>
            <p:cNvSpPr/>
            <p:nvPr/>
          </p:nvSpPr>
          <p:spPr>
            <a:xfrm>
              <a:off x="918225" y="3429600"/>
              <a:ext cx="319575" cy="308925"/>
            </a:xfrm>
            <a:custGeom>
              <a:avLst/>
              <a:gdLst/>
              <a:ahLst/>
              <a:cxnLst/>
              <a:rect l="l" t="t" r="r" b="b"/>
              <a:pathLst>
                <a:path w="12783" h="12357" extrusionOk="0">
                  <a:moveTo>
                    <a:pt x="1" y="1"/>
                  </a:moveTo>
                  <a:lnTo>
                    <a:pt x="1" y="4963"/>
                  </a:lnTo>
                  <a:lnTo>
                    <a:pt x="12783" y="12357"/>
                  </a:lnTo>
                  <a:lnTo>
                    <a:pt x="12783" y="7394"/>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50"/>
            <p:cNvSpPr/>
            <p:nvPr/>
          </p:nvSpPr>
          <p:spPr>
            <a:xfrm>
              <a:off x="918225" y="3599400"/>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50"/>
            <p:cNvSpPr/>
            <p:nvPr/>
          </p:nvSpPr>
          <p:spPr>
            <a:xfrm>
              <a:off x="918225" y="376857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64" name="Google Shape;1864;p50"/>
          <p:cNvGrpSpPr/>
          <p:nvPr/>
        </p:nvGrpSpPr>
        <p:grpSpPr>
          <a:xfrm>
            <a:off x="2264138" y="2185713"/>
            <a:ext cx="1194875" cy="1498775"/>
            <a:chOff x="673875" y="2871950"/>
            <a:chExt cx="1194875" cy="1498775"/>
          </a:xfrm>
        </p:grpSpPr>
        <p:sp>
          <p:nvSpPr>
            <p:cNvPr id="1865" name="Google Shape;1865;p50"/>
            <p:cNvSpPr/>
            <p:nvPr/>
          </p:nvSpPr>
          <p:spPr>
            <a:xfrm>
              <a:off x="673875" y="3990375"/>
              <a:ext cx="597125" cy="380350"/>
            </a:xfrm>
            <a:custGeom>
              <a:avLst/>
              <a:gdLst/>
              <a:ahLst/>
              <a:cxnLst/>
              <a:rect l="l" t="t" r="r" b="b"/>
              <a:pathLst>
                <a:path w="23885" h="15214" extrusionOk="0">
                  <a:moveTo>
                    <a:pt x="0" y="1"/>
                  </a:moveTo>
                  <a:lnTo>
                    <a:pt x="0" y="1404"/>
                  </a:lnTo>
                  <a:lnTo>
                    <a:pt x="23885" y="15214"/>
                  </a:lnTo>
                  <a:lnTo>
                    <a:pt x="23885" y="13810"/>
                  </a:lnTo>
                  <a:lnTo>
                    <a:pt x="0" y="1"/>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6" name="Google Shape;1866;p50"/>
            <p:cNvSpPr/>
            <p:nvPr/>
          </p:nvSpPr>
          <p:spPr>
            <a:xfrm>
              <a:off x="1270975" y="3990375"/>
              <a:ext cx="597775" cy="380350"/>
            </a:xfrm>
            <a:custGeom>
              <a:avLst/>
              <a:gdLst/>
              <a:ahLst/>
              <a:cxnLst/>
              <a:rect l="l" t="t" r="r" b="b"/>
              <a:pathLst>
                <a:path w="23911" h="15214" extrusionOk="0">
                  <a:moveTo>
                    <a:pt x="1" y="13810"/>
                  </a:moveTo>
                  <a:lnTo>
                    <a:pt x="1" y="15214"/>
                  </a:lnTo>
                  <a:lnTo>
                    <a:pt x="23911" y="1404"/>
                  </a:lnTo>
                  <a:lnTo>
                    <a:pt x="2391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7" name="Google Shape;1867;p50"/>
            <p:cNvSpPr/>
            <p:nvPr/>
          </p:nvSpPr>
          <p:spPr>
            <a:xfrm>
              <a:off x="673875" y="3645150"/>
              <a:ext cx="1194875" cy="690500"/>
            </a:xfrm>
            <a:custGeom>
              <a:avLst/>
              <a:gdLst/>
              <a:ahLst/>
              <a:cxnLst/>
              <a:rect l="l" t="t" r="r" b="b"/>
              <a:pathLst>
                <a:path w="47795" h="27620" extrusionOk="0">
                  <a:moveTo>
                    <a:pt x="23885" y="0"/>
                  </a:moveTo>
                  <a:lnTo>
                    <a:pt x="0" y="13810"/>
                  </a:lnTo>
                  <a:lnTo>
                    <a:pt x="23885" y="27619"/>
                  </a:lnTo>
                  <a:lnTo>
                    <a:pt x="47795" y="13785"/>
                  </a:lnTo>
                  <a:lnTo>
                    <a:pt x="23885" y="0"/>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50"/>
            <p:cNvSpPr/>
            <p:nvPr/>
          </p:nvSpPr>
          <p:spPr>
            <a:xfrm>
              <a:off x="880625" y="3095025"/>
              <a:ext cx="399775" cy="1122825"/>
            </a:xfrm>
            <a:custGeom>
              <a:avLst/>
              <a:gdLst/>
              <a:ahLst/>
              <a:cxnLst/>
              <a:rect l="l" t="t" r="r" b="b"/>
              <a:pathLst>
                <a:path w="15991" h="44913" extrusionOk="0">
                  <a:moveTo>
                    <a:pt x="1" y="0"/>
                  </a:moveTo>
                  <a:lnTo>
                    <a:pt x="1" y="35840"/>
                  </a:lnTo>
                  <a:lnTo>
                    <a:pt x="15991" y="44913"/>
                  </a:lnTo>
                  <a:lnTo>
                    <a:pt x="15991" y="942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9" name="Google Shape;1869;p50"/>
            <p:cNvSpPr/>
            <p:nvPr/>
          </p:nvSpPr>
          <p:spPr>
            <a:xfrm>
              <a:off x="1280375" y="3095025"/>
              <a:ext cx="399775" cy="1122825"/>
            </a:xfrm>
            <a:custGeom>
              <a:avLst/>
              <a:gdLst/>
              <a:ahLst/>
              <a:cxnLst/>
              <a:rect l="l" t="t" r="r" b="b"/>
              <a:pathLst>
                <a:path w="15991" h="44913" extrusionOk="0">
                  <a:moveTo>
                    <a:pt x="1" y="9424"/>
                  </a:moveTo>
                  <a:lnTo>
                    <a:pt x="1" y="44913"/>
                  </a:lnTo>
                  <a:lnTo>
                    <a:pt x="15991" y="35489"/>
                  </a:lnTo>
                  <a:lnTo>
                    <a:pt x="15991"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0" name="Google Shape;1870;p50"/>
            <p:cNvSpPr/>
            <p:nvPr/>
          </p:nvSpPr>
          <p:spPr>
            <a:xfrm>
              <a:off x="880625" y="2871950"/>
              <a:ext cx="799525" cy="458675"/>
            </a:xfrm>
            <a:custGeom>
              <a:avLst/>
              <a:gdLst/>
              <a:ahLst/>
              <a:cxnLst/>
              <a:rect l="l" t="t" r="r" b="b"/>
              <a:pathLst>
                <a:path w="31981" h="18347" extrusionOk="0">
                  <a:moveTo>
                    <a:pt x="15490" y="1"/>
                  </a:moveTo>
                  <a:lnTo>
                    <a:pt x="1" y="8923"/>
                  </a:lnTo>
                  <a:lnTo>
                    <a:pt x="15991" y="18347"/>
                  </a:lnTo>
                  <a:lnTo>
                    <a:pt x="31981" y="8923"/>
                  </a:lnTo>
                  <a:lnTo>
                    <a:pt x="15490"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1" name="Google Shape;1871;p50"/>
            <p:cNvSpPr/>
            <p:nvPr/>
          </p:nvSpPr>
          <p:spPr>
            <a:xfrm>
              <a:off x="1049175" y="2876350"/>
              <a:ext cx="462425" cy="265675"/>
            </a:xfrm>
            <a:custGeom>
              <a:avLst/>
              <a:gdLst/>
              <a:ahLst/>
              <a:cxnLst/>
              <a:rect l="l" t="t" r="r" b="b"/>
              <a:pathLst>
                <a:path w="18497" h="10627" extrusionOk="0">
                  <a:moveTo>
                    <a:pt x="8948" y="0"/>
                  </a:moveTo>
                  <a:lnTo>
                    <a:pt x="1" y="5163"/>
                  </a:lnTo>
                  <a:lnTo>
                    <a:pt x="9249" y="10627"/>
                  </a:lnTo>
                  <a:lnTo>
                    <a:pt x="18497" y="5163"/>
                  </a:lnTo>
                  <a:lnTo>
                    <a:pt x="8948"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50"/>
            <p:cNvSpPr/>
            <p:nvPr/>
          </p:nvSpPr>
          <p:spPr>
            <a:xfrm>
              <a:off x="1049175" y="3006050"/>
              <a:ext cx="231225" cy="246875"/>
            </a:xfrm>
            <a:custGeom>
              <a:avLst/>
              <a:gdLst/>
              <a:ahLst/>
              <a:cxnLst/>
              <a:rect l="l" t="t" r="r" b="b"/>
              <a:pathLst>
                <a:path w="9249" h="9875" extrusionOk="0">
                  <a:moveTo>
                    <a:pt x="1" y="0"/>
                  </a:moveTo>
                  <a:lnTo>
                    <a:pt x="1" y="4361"/>
                  </a:lnTo>
                  <a:lnTo>
                    <a:pt x="9249" y="9875"/>
                  </a:lnTo>
                  <a:lnTo>
                    <a:pt x="9249" y="541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3" name="Google Shape;1873;p50"/>
            <p:cNvSpPr/>
            <p:nvPr/>
          </p:nvSpPr>
          <p:spPr>
            <a:xfrm>
              <a:off x="1280375" y="3005425"/>
              <a:ext cx="230600" cy="247500"/>
            </a:xfrm>
            <a:custGeom>
              <a:avLst/>
              <a:gdLst/>
              <a:ahLst/>
              <a:cxnLst/>
              <a:rect l="l" t="t" r="r" b="b"/>
              <a:pathLst>
                <a:path w="9224" h="9900" extrusionOk="0">
                  <a:moveTo>
                    <a:pt x="1" y="5439"/>
                  </a:moveTo>
                  <a:lnTo>
                    <a:pt x="1" y="9900"/>
                  </a:lnTo>
                  <a:lnTo>
                    <a:pt x="9099" y="4436"/>
                  </a:lnTo>
                  <a:lnTo>
                    <a:pt x="9224" y="0"/>
                  </a:lnTo>
                  <a:close/>
                </a:path>
              </a:pathLst>
            </a:cu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50"/>
            <p:cNvSpPr/>
            <p:nvPr/>
          </p:nvSpPr>
          <p:spPr>
            <a:xfrm>
              <a:off x="1143800" y="2923325"/>
              <a:ext cx="159800" cy="90250"/>
            </a:xfrm>
            <a:custGeom>
              <a:avLst/>
              <a:gdLst/>
              <a:ahLst/>
              <a:cxnLst/>
              <a:rect l="l" t="t" r="r" b="b"/>
              <a:pathLst>
                <a:path w="6392" h="3610" extrusionOk="0">
                  <a:moveTo>
                    <a:pt x="5389" y="1"/>
                  </a:moveTo>
                  <a:lnTo>
                    <a:pt x="0" y="3109"/>
                  </a:lnTo>
                  <a:lnTo>
                    <a:pt x="752" y="3610"/>
                  </a:lnTo>
                  <a:lnTo>
                    <a:pt x="6391" y="402"/>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5" name="Google Shape;1875;p50"/>
            <p:cNvSpPr/>
            <p:nvPr/>
          </p:nvSpPr>
          <p:spPr>
            <a:xfrm>
              <a:off x="1184525" y="2945900"/>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6" name="Google Shape;1876;p50"/>
            <p:cNvSpPr/>
            <p:nvPr/>
          </p:nvSpPr>
          <p:spPr>
            <a:xfrm>
              <a:off x="1225875" y="2969075"/>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7" name="Google Shape;1877;p50"/>
            <p:cNvSpPr/>
            <p:nvPr/>
          </p:nvSpPr>
          <p:spPr>
            <a:xfrm>
              <a:off x="1266600" y="2992250"/>
              <a:ext cx="159800" cy="90875"/>
            </a:xfrm>
            <a:custGeom>
              <a:avLst/>
              <a:gdLst/>
              <a:ahLst/>
              <a:cxnLst/>
              <a:rect l="l" t="t" r="r" b="b"/>
              <a:pathLst>
                <a:path w="6392" h="3635" extrusionOk="0">
                  <a:moveTo>
                    <a:pt x="5389" y="1"/>
                  </a:moveTo>
                  <a:lnTo>
                    <a:pt x="0" y="3109"/>
                  </a:lnTo>
                  <a:lnTo>
                    <a:pt x="752" y="3635"/>
                  </a:lnTo>
                  <a:lnTo>
                    <a:pt x="6391" y="427"/>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8" name="Google Shape;1878;p50"/>
            <p:cNvSpPr/>
            <p:nvPr/>
          </p:nvSpPr>
          <p:spPr>
            <a:xfrm>
              <a:off x="1222750" y="3335000"/>
              <a:ext cx="36975" cy="37600"/>
            </a:xfrm>
            <a:custGeom>
              <a:avLst/>
              <a:gdLst/>
              <a:ahLst/>
              <a:cxnLst/>
              <a:rect l="l" t="t" r="r" b="b"/>
              <a:pathLst>
                <a:path w="1479" h="1504" extrusionOk="0">
                  <a:moveTo>
                    <a:pt x="301" y="201"/>
                  </a:moveTo>
                  <a:cubicBezTo>
                    <a:pt x="0" y="426"/>
                    <a:pt x="125" y="451"/>
                    <a:pt x="125" y="827"/>
                  </a:cubicBezTo>
                  <a:lnTo>
                    <a:pt x="125" y="827"/>
                  </a:lnTo>
                  <a:cubicBezTo>
                    <a:pt x="125" y="1203"/>
                    <a:pt x="175" y="1504"/>
                    <a:pt x="526" y="1504"/>
                  </a:cubicBezTo>
                  <a:lnTo>
                    <a:pt x="526" y="1504"/>
                  </a:lnTo>
                  <a:cubicBezTo>
                    <a:pt x="902" y="1504"/>
                    <a:pt x="1479" y="1078"/>
                    <a:pt x="1479" y="702"/>
                  </a:cubicBezTo>
                  <a:lnTo>
                    <a:pt x="1479" y="702"/>
                  </a:lnTo>
                  <a:cubicBezTo>
                    <a:pt x="1479" y="451"/>
                    <a:pt x="1253" y="0"/>
                    <a:pt x="827" y="0"/>
                  </a:cubicBezTo>
                  <a:lnTo>
                    <a:pt x="827" y="0"/>
                  </a:lnTo>
                  <a:cubicBezTo>
                    <a:pt x="677" y="0"/>
                    <a:pt x="501" y="50"/>
                    <a:pt x="301" y="201"/>
                  </a:cubicBezTo>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9" name="Google Shape;1879;p50"/>
            <p:cNvSpPr/>
            <p:nvPr/>
          </p:nvSpPr>
          <p:spPr>
            <a:xfrm>
              <a:off x="1219600" y="3338750"/>
              <a:ext cx="33250" cy="33850"/>
            </a:xfrm>
            <a:custGeom>
              <a:avLst/>
              <a:gdLst/>
              <a:ahLst/>
              <a:cxnLst/>
              <a:rect l="l" t="t" r="r" b="b"/>
              <a:pathLst>
                <a:path w="1330" h="1354" extrusionOk="0">
                  <a:moveTo>
                    <a:pt x="677" y="0"/>
                  </a:moveTo>
                  <a:cubicBezTo>
                    <a:pt x="301" y="0"/>
                    <a:pt x="1" y="301"/>
                    <a:pt x="1" y="677"/>
                  </a:cubicBezTo>
                  <a:cubicBezTo>
                    <a:pt x="1" y="1053"/>
                    <a:pt x="301" y="1354"/>
                    <a:pt x="677" y="1354"/>
                  </a:cubicBezTo>
                  <a:cubicBezTo>
                    <a:pt x="1028" y="1354"/>
                    <a:pt x="1329" y="1053"/>
                    <a:pt x="1329" y="677"/>
                  </a:cubicBezTo>
                  <a:cubicBezTo>
                    <a:pt x="1329" y="301"/>
                    <a:pt x="1028"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0" name="Google Shape;1880;p50"/>
            <p:cNvSpPr/>
            <p:nvPr/>
          </p:nvSpPr>
          <p:spPr>
            <a:xfrm>
              <a:off x="894425" y="3143875"/>
              <a:ext cx="37600" cy="37625"/>
            </a:xfrm>
            <a:custGeom>
              <a:avLst/>
              <a:gdLst/>
              <a:ahLst/>
              <a:cxnLst/>
              <a:rect l="l" t="t" r="r" b="b"/>
              <a:pathLst>
                <a:path w="1504" h="1505" extrusionOk="0">
                  <a:moveTo>
                    <a:pt x="301" y="201"/>
                  </a:moveTo>
                  <a:cubicBezTo>
                    <a:pt x="0" y="402"/>
                    <a:pt x="125" y="452"/>
                    <a:pt x="125" y="828"/>
                  </a:cubicBezTo>
                  <a:lnTo>
                    <a:pt x="125" y="828"/>
                  </a:lnTo>
                  <a:cubicBezTo>
                    <a:pt x="125" y="1204"/>
                    <a:pt x="176" y="1505"/>
                    <a:pt x="551" y="1505"/>
                  </a:cubicBezTo>
                  <a:lnTo>
                    <a:pt x="551" y="1505"/>
                  </a:lnTo>
                  <a:cubicBezTo>
                    <a:pt x="927" y="1505"/>
                    <a:pt x="1504" y="1079"/>
                    <a:pt x="1504" y="703"/>
                  </a:cubicBezTo>
                  <a:lnTo>
                    <a:pt x="1504" y="703"/>
                  </a:lnTo>
                  <a:cubicBezTo>
                    <a:pt x="1504" y="427"/>
                    <a:pt x="1278" y="1"/>
                    <a:pt x="852" y="1"/>
                  </a:cubicBezTo>
                  <a:lnTo>
                    <a:pt x="852" y="1"/>
                  </a:lnTo>
                  <a:cubicBezTo>
                    <a:pt x="702"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1" name="Google Shape;1881;p50"/>
            <p:cNvSpPr/>
            <p:nvPr/>
          </p:nvSpPr>
          <p:spPr>
            <a:xfrm>
              <a:off x="891275" y="3147650"/>
              <a:ext cx="33875" cy="33850"/>
            </a:xfrm>
            <a:custGeom>
              <a:avLst/>
              <a:gdLst/>
              <a:ahLst/>
              <a:cxnLst/>
              <a:rect l="l" t="t" r="r" b="b"/>
              <a:pathLst>
                <a:path w="1355" h="1354" extrusionOk="0">
                  <a:moveTo>
                    <a:pt x="677" y="0"/>
                  </a:moveTo>
                  <a:cubicBezTo>
                    <a:pt x="302" y="0"/>
                    <a:pt x="1" y="301"/>
                    <a:pt x="1" y="677"/>
                  </a:cubicBezTo>
                  <a:cubicBezTo>
                    <a:pt x="1" y="1053"/>
                    <a:pt x="302" y="1354"/>
                    <a:pt x="677" y="1354"/>
                  </a:cubicBezTo>
                  <a:cubicBezTo>
                    <a:pt x="1053" y="1354"/>
                    <a:pt x="1354" y="1053"/>
                    <a:pt x="1354" y="677"/>
                  </a:cubicBezTo>
                  <a:cubicBezTo>
                    <a:pt x="1354" y="301"/>
                    <a:pt x="1053"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2" name="Google Shape;1882;p50"/>
            <p:cNvSpPr/>
            <p:nvPr/>
          </p:nvSpPr>
          <p:spPr>
            <a:xfrm>
              <a:off x="1222750" y="4147650"/>
              <a:ext cx="36975" cy="37000"/>
            </a:xfrm>
            <a:custGeom>
              <a:avLst/>
              <a:gdLst/>
              <a:ahLst/>
              <a:cxnLst/>
              <a:rect l="l" t="t" r="r" b="b"/>
              <a:pathLst>
                <a:path w="1479" h="1480" extrusionOk="0">
                  <a:moveTo>
                    <a:pt x="301" y="201"/>
                  </a:moveTo>
                  <a:cubicBezTo>
                    <a:pt x="0" y="402"/>
                    <a:pt x="125" y="452"/>
                    <a:pt x="125" y="803"/>
                  </a:cubicBezTo>
                  <a:lnTo>
                    <a:pt x="125" y="803"/>
                  </a:lnTo>
                  <a:cubicBezTo>
                    <a:pt x="125" y="1178"/>
                    <a:pt x="175" y="1479"/>
                    <a:pt x="526" y="1479"/>
                  </a:cubicBezTo>
                  <a:lnTo>
                    <a:pt x="526" y="1479"/>
                  </a:lnTo>
                  <a:cubicBezTo>
                    <a:pt x="902" y="1479"/>
                    <a:pt x="1479" y="1078"/>
                    <a:pt x="1479" y="702"/>
                  </a:cubicBezTo>
                  <a:lnTo>
                    <a:pt x="1479" y="702"/>
                  </a:lnTo>
                  <a:cubicBezTo>
                    <a:pt x="1479" y="427"/>
                    <a:pt x="1253" y="1"/>
                    <a:pt x="827" y="1"/>
                  </a:cubicBezTo>
                  <a:lnTo>
                    <a:pt x="827" y="1"/>
                  </a:lnTo>
                  <a:cubicBezTo>
                    <a:pt x="677"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50"/>
            <p:cNvSpPr/>
            <p:nvPr/>
          </p:nvSpPr>
          <p:spPr>
            <a:xfrm>
              <a:off x="1219600" y="4151400"/>
              <a:ext cx="33250" cy="33250"/>
            </a:xfrm>
            <a:custGeom>
              <a:avLst/>
              <a:gdLst/>
              <a:ahLst/>
              <a:cxnLst/>
              <a:rect l="l" t="t" r="r" b="b"/>
              <a:pathLst>
                <a:path w="1330" h="1330" extrusionOk="0">
                  <a:moveTo>
                    <a:pt x="677" y="1"/>
                  </a:moveTo>
                  <a:cubicBezTo>
                    <a:pt x="301" y="1"/>
                    <a:pt x="1" y="302"/>
                    <a:pt x="1" y="653"/>
                  </a:cubicBezTo>
                  <a:cubicBezTo>
                    <a:pt x="1" y="1028"/>
                    <a:pt x="301" y="1329"/>
                    <a:pt x="677" y="1329"/>
                  </a:cubicBezTo>
                  <a:cubicBezTo>
                    <a:pt x="1028" y="1329"/>
                    <a:pt x="1329" y="1028"/>
                    <a:pt x="1329" y="653"/>
                  </a:cubicBezTo>
                  <a:cubicBezTo>
                    <a:pt x="1329" y="302"/>
                    <a:pt x="1028"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4" name="Google Shape;1884;p50"/>
            <p:cNvSpPr/>
            <p:nvPr/>
          </p:nvSpPr>
          <p:spPr>
            <a:xfrm>
              <a:off x="894425" y="3955925"/>
              <a:ext cx="37600" cy="37625"/>
            </a:xfrm>
            <a:custGeom>
              <a:avLst/>
              <a:gdLst/>
              <a:ahLst/>
              <a:cxnLst/>
              <a:rect l="l" t="t" r="r" b="b"/>
              <a:pathLst>
                <a:path w="1504" h="1505" extrusionOk="0">
                  <a:moveTo>
                    <a:pt x="301" y="201"/>
                  </a:moveTo>
                  <a:cubicBezTo>
                    <a:pt x="0" y="426"/>
                    <a:pt x="125" y="451"/>
                    <a:pt x="125" y="827"/>
                  </a:cubicBezTo>
                  <a:lnTo>
                    <a:pt x="125" y="827"/>
                  </a:lnTo>
                  <a:cubicBezTo>
                    <a:pt x="125" y="1203"/>
                    <a:pt x="176" y="1504"/>
                    <a:pt x="551" y="1504"/>
                  </a:cubicBezTo>
                  <a:lnTo>
                    <a:pt x="551" y="1504"/>
                  </a:lnTo>
                  <a:cubicBezTo>
                    <a:pt x="927" y="1504"/>
                    <a:pt x="1504" y="1078"/>
                    <a:pt x="1504" y="702"/>
                  </a:cubicBezTo>
                  <a:lnTo>
                    <a:pt x="1504" y="702"/>
                  </a:lnTo>
                  <a:cubicBezTo>
                    <a:pt x="1504" y="426"/>
                    <a:pt x="1278" y="0"/>
                    <a:pt x="852" y="0"/>
                  </a:cubicBezTo>
                  <a:lnTo>
                    <a:pt x="852" y="0"/>
                  </a:lnTo>
                  <a:cubicBezTo>
                    <a:pt x="702" y="0"/>
                    <a:pt x="501" y="50"/>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5" name="Google Shape;1885;p50"/>
            <p:cNvSpPr/>
            <p:nvPr/>
          </p:nvSpPr>
          <p:spPr>
            <a:xfrm>
              <a:off x="891275" y="3959675"/>
              <a:ext cx="33875" cy="33875"/>
            </a:xfrm>
            <a:custGeom>
              <a:avLst/>
              <a:gdLst/>
              <a:ahLst/>
              <a:cxnLst/>
              <a:rect l="l" t="t" r="r" b="b"/>
              <a:pathLst>
                <a:path w="1355" h="1355" extrusionOk="0">
                  <a:moveTo>
                    <a:pt x="677" y="1"/>
                  </a:moveTo>
                  <a:cubicBezTo>
                    <a:pt x="302" y="1"/>
                    <a:pt x="1" y="301"/>
                    <a:pt x="1" y="677"/>
                  </a:cubicBezTo>
                  <a:cubicBezTo>
                    <a:pt x="1" y="1053"/>
                    <a:pt x="302" y="1354"/>
                    <a:pt x="677" y="1354"/>
                  </a:cubicBezTo>
                  <a:cubicBezTo>
                    <a:pt x="1053" y="1354"/>
                    <a:pt x="1354" y="1053"/>
                    <a:pt x="1354" y="677"/>
                  </a:cubicBezTo>
                  <a:cubicBezTo>
                    <a:pt x="1354" y="301"/>
                    <a:pt x="1053"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50"/>
            <p:cNvSpPr/>
            <p:nvPr/>
          </p:nvSpPr>
          <p:spPr>
            <a:xfrm>
              <a:off x="1363100" y="3254800"/>
              <a:ext cx="246875" cy="238100"/>
            </a:xfrm>
            <a:custGeom>
              <a:avLst/>
              <a:gdLst/>
              <a:ahLst/>
              <a:cxnLst/>
              <a:rect l="l" t="t" r="r" b="b"/>
              <a:pathLst>
                <a:path w="9875" h="9524"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50"/>
            <p:cNvSpPr/>
            <p:nvPr/>
          </p:nvSpPr>
          <p:spPr>
            <a:xfrm>
              <a:off x="1363100" y="3405800"/>
              <a:ext cx="246875" cy="238125"/>
            </a:xfrm>
            <a:custGeom>
              <a:avLst/>
              <a:gdLst/>
              <a:ahLst/>
              <a:cxnLst/>
              <a:rect l="l" t="t" r="r" b="b"/>
              <a:pathLst>
                <a:path w="9875" h="9525"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50"/>
            <p:cNvSpPr/>
            <p:nvPr/>
          </p:nvSpPr>
          <p:spPr>
            <a:xfrm>
              <a:off x="1363100" y="3556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50"/>
            <p:cNvSpPr/>
            <p:nvPr/>
          </p:nvSpPr>
          <p:spPr>
            <a:xfrm>
              <a:off x="1363100" y="3707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50"/>
            <p:cNvSpPr/>
            <p:nvPr/>
          </p:nvSpPr>
          <p:spPr>
            <a:xfrm>
              <a:off x="1363100" y="3854425"/>
              <a:ext cx="246875" cy="238750"/>
            </a:xfrm>
            <a:custGeom>
              <a:avLst/>
              <a:gdLst/>
              <a:ahLst/>
              <a:cxnLst/>
              <a:rect l="l" t="t" r="r" b="b"/>
              <a:pathLst>
                <a:path w="9875" h="9550" extrusionOk="0">
                  <a:moveTo>
                    <a:pt x="9875" y="0"/>
                  </a:moveTo>
                  <a:lnTo>
                    <a:pt x="0" y="5714"/>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50"/>
            <p:cNvSpPr/>
            <p:nvPr/>
          </p:nvSpPr>
          <p:spPr>
            <a:xfrm>
              <a:off x="918225" y="326042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50"/>
            <p:cNvSpPr/>
            <p:nvPr/>
          </p:nvSpPr>
          <p:spPr>
            <a:xfrm>
              <a:off x="918225" y="3429600"/>
              <a:ext cx="319575" cy="308925"/>
            </a:xfrm>
            <a:custGeom>
              <a:avLst/>
              <a:gdLst/>
              <a:ahLst/>
              <a:cxnLst/>
              <a:rect l="l" t="t" r="r" b="b"/>
              <a:pathLst>
                <a:path w="12783" h="12357" extrusionOk="0">
                  <a:moveTo>
                    <a:pt x="1" y="1"/>
                  </a:moveTo>
                  <a:lnTo>
                    <a:pt x="1" y="4963"/>
                  </a:lnTo>
                  <a:lnTo>
                    <a:pt x="12783" y="12357"/>
                  </a:lnTo>
                  <a:lnTo>
                    <a:pt x="12783" y="7394"/>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50"/>
            <p:cNvSpPr/>
            <p:nvPr/>
          </p:nvSpPr>
          <p:spPr>
            <a:xfrm>
              <a:off x="918225" y="3599400"/>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50"/>
            <p:cNvSpPr/>
            <p:nvPr/>
          </p:nvSpPr>
          <p:spPr>
            <a:xfrm>
              <a:off x="918225" y="376857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95" name="Google Shape;1895;p50"/>
          <p:cNvSpPr txBox="1">
            <a:spLocks noGrp="1"/>
          </p:cNvSpPr>
          <p:nvPr>
            <p:ph type="title"/>
          </p:nvPr>
        </p:nvSpPr>
        <p:spPr>
          <a:xfrm>
            <a:off x="457200" y="3981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Clouds Infographics</a:t>
            </a:r>
            <a:endParaRPr dirty="0"/>
          </a:p>
        </p:txBody>
      </p:sp>
      <p:grpSp>
        <p:nvGrpSpPr>
          <p:cNvPr id="1896" name="Google Shape;1896;p50"/>
          <p:cNvGrpSpPr/>
          <p:nvPr/>
        </p:nvGrpSpPr>
        <p:grpSpPr>
          <a:xfrm>
            <a:off x="935125" y="3069925"/>
            <a:ext cx="1194875" cy="1498775"/>
            <a:chOff x="673875" y="2871950"/>
            <a:chExt cx="1194875" cy="1498775"/>
          </a:xfrm>
        </p:grpSpPr>
        <p:sp>
          <p:nvSpPr>
            <p:cNvPr id="1897" name="Google Shape;1897;p50"/>
            <p:cNvSpPr/>
            <p:nvPr/>
          </p:nvSpPr>
          <p:spPr>
            <a:xfrm>
              <a:off x="673875" y="3990375"/>
              <a:ext cx="597125" cy="380350"/>
            </a:xfrm>
            <a:custGeom>
              <a:avLst/>
              <a:gdLst/>
              <a:ahLst/>
              <a:cxnLst/>
              <a:rect l="l" t="t" r="r" b="b"/>
              <a:pathLst>
                <a:path w="23885" h="15214" extrusionOk="0">
                  <a:moveTo>
                    <a:pt x="0" y="1"/>
                  </a:moveTo>
                  <a:lnTo>
                    <a:pt x="0" y="1404"/>
                  </a:lnTo>
                  <a:lnTo>
                    <a:pt x="23885" y="15214"/>
                  </a:lnTo>
                  <a:lnTo>
                    <a:pt x="23885" y="13810"/>
                  </a:lnTo>
                  <a:lnTo>
                    <a:pt x="0" y="1"/>
                  </a:lnTo>
                  <a:close/>
                </a:path>
              </a:pathLst>
            </a:custGeom>
            <a:gradFill>
              <a:gsLst>
                <a:gs pos="0">
                  <a:srgbClr val="1A85C8"/>
                </a:gs>
                <a:gs pos="100000">
                  <a:srgbClr val="0F375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50"/>
            <p:cNvSpPr/>
            <p:nvPr/>
          </p:nvSpPr>
          <p:spPr>
            <a:xfrm>
              <a:off x="1270975" y="3990375"/>
              <a:ext cx="597775" cy="380350"/>
            </a:xfrm>
            <a:custGeom>
              <a:avLst/>
              <a:gdLst/>
              <a:ahLst/>
              <a:cxnLst/>
              <a:rect l="l" t="t" r="r" b="b"/>
              <a:pathLst>
                <a:path w="23911" h="15214" extrusionOk="0">
                  <a:moveTo>
                    <a:pt x="1" y="13810"/>
                  </a:moveTo>
                  <a:lnTo>
                    <a:pt x="1" y="15214"/>
                  </a:lnTo>
                  <a:lnTo>
                    <a:pt x="23911" y="1404"/>
                  </a:lnTo>
                  <a:lnTo>
                    <a:pt x="2391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50"/>
            <p:cNvSpPr/>
            <p:nvPr/>
          </p:nvSpPr>
          <p:spPr>
            <a:xfrm>
              <a:off x="673875" y="3645150"/>
              <a:ext cx="1194875" cy="690500"/>
            </a:xfrm>
            <a:custGeom>
              <a:avLst/>
              <a:gdLst/>
              <a:ahLst/>
              <a:cxnLst/>
              <a:rect l="l" t="t" r="r" b="b"/>
              <a:pathLst>
                <a:path w="47795" h="27620" extrusionOk="0">
                  <a:moveTo>
                    <a:pt x="23885" y="0"/>
                  </a:moveTo>
                  <a:lnTo>
                    <a:pt x="0" y="13810"/>
                  </a:lnTo>
                  <a:lnTo>
                    <a:pt x="23885" y="27619"/>
                  </a:lnTo>
                  <a:lnTo>
                    <a:pt x="47795" y="13785"/>
                  </a:lnTo>
                  <a:lnTo>
                    <a:pt x="23885" y="0"/>
                  </a:ln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1900;p50"/>
            <p:cNvSpPr/>
            <p:nvPr/>
          </p:nvSpPr>
          <p:spPr>
            <a:xfrm>
              <a:off x="880625" y="3095025"/>
              <a:ext cx="399775" cy="1122825"/>
            </a:xfrm>
            <a:custGeom>
              <a:avLst/>
              <a:gdLst/>
              <a:ahLst/>
              <a:cxnLst/>
              <a:rect l="l" t="t" r="r" b="b"/>
              <a:pathLst>
                <a:path w="15991" h="44913" extrusionOk="0">
                  <a:moveTo>
                    <a:pt x="1" y="0"/>
                  </a:moveTo>
                  <a:lnTo>
                    <a:pt x="1" y="35840"/>
                  </a:lnTo>
                  <a:lnTo>
                    <a:pt x="15991" y="44913"/>
                  </a:lnTo>
                  <a:lnTo>
                    <a:pt x="15991" y="942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1" name="Google Shape;1901;p50"/>
            <p:cNvSpPr/>
            <p:nvPr/>
          </p:nvSpPr>
          <p:spPr>
            <a:xfrm>
              <a:off x="1280375" y="3095025"/>
              <a:ext cx="399775" cy="1122825"/>
            </a:xfrm>
            <a:custGeom>
              <a:avLst/>
              <a:gdLst/>
              <a:ahLst/>
              <a:cxnLst/>
              <a:rect l="l" t="t" r="r" b="b"/>
              <a:pathLst>
                <a:path w="15991" h="44913" extrusionOk="0">
                  <a:moveTo>
                    <a:pt x="1" y="9424"/>
                  </a:moveTo>
                  <a:lnTo>
                    <a:pt x="1" y="44913"/>
                  </a:lnTo>
                  <a:lnTo>
                    <a:pt x="15991" y="35489"/>
                  </a:lnTo>
                  <a:lnTo>
                    <a:pt x="15991"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2" name="Google Shape;1902;p50"/>
            <p:cNvSpPr/>
            <p:nvPr/>
          </p:nvSpPr>
          <p:spPr>
            <a:xfrm>
              <a:off x="880625" y="2871950"/>
              <a:ext cx="799525" cy="458675"/>
            </a:xfrm>
            <a:custGeom>
              <a:avLst/>
              <a:gdLst/>
              <a:ahLst/>
              <a:cxnLst/>
              <a:rect l="l" t="t" r="r" b="b"/>
              <a:pathLst>
                <a:path w="31981" h="18347" extrusionOk="0">
                  <a:moveTo>
                    <a:pt x="15490" y="1"/>
                  </a:moveTo>
                  <a:lnTo>
                    <a:pt x="1" y="8923"/>
                  </a:lnTo>
                  <a:lnTo>
                    <a:pt x="15991" y="18347"/>
                  </a:lnTo>
                  <a:lnTo>
                    <a:pt x="31981" y="8923"/>
                  </a:lnTo>
                  <a:lnTo>
                    <a:pt x="15490"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50"/>
            <p:cNvSpPr/>
            <p:nvPr/>
          </p:nvSpPr>
          <p:spPr>
            <a:xfrm>
              <a:off x="1049175" y="2876350"/>
              <a:ext cx="462425" cy="265675"/>
            </a:xfrm>
            <a:custGeom>
              <a:avLst/>
              <a:gdLst/>
              <a:ahLst/>
              <a:cxnLst/>
              <a:rect l="l" t="t" r="r" b="b"/>
              <a:pathLst>
                <a:path w="18497" h="10627" extrusionOk="0">
                  <a:moveTo>
                    <a:pt x="8948" y="0"/>
                  </a:moveTo>
                  <a:lnTo>
                    <a:pt x="1" y="5163"/>
                  </a:lnTo>
                  <a:lnTo>
                    <a:pt x="9249" y="10627"/>
                  </a:lnTo>
                  <a:lnTo>
                    <a:pt x="18497" y="5163"/>
                  </a:lnTo>
                  <a:lnTo>
                    <a:pt x="8948" y="0"/>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50"/>
            <p:cNvSpPr/>
            <p:nvPr/>
          </p:nvSpPr>
          <p:spPr>
            <a:xfrm>
              <a:off x="1049175" y="3006050"/>
              <a:ext cx="231225" cy="246875"/>
            </a:xfrm>
            <a:custGeom>
              <a:avLst/>
              <a:gdLst/>
              <a:ahLst/>
              <a:cxnLst/>
              <a:rect l="l" t="t" r="r" b="b"/>
              <a:pathLst>
                <a:path w="9249" h="9875" extrusionOk="0">
                  <a:moveTo>
                    <a:pt x="1" y="0"/>
                  </a:moveTo>
                  <a:lnTo>
                    <a:pt x="1" y="4361"/>
                  </a:lnTo>
                  <a:lnTo>
                    <a:pt x="9249" y="9875"/>
                  </a:lnTo>
                  <a:lnTo>
                    <a:pt x="9249" y="5414"/>
                  </a:lnTo>
                  <a:lnTo>
                    <a:pt x="1"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50"/>
            <p:cNvSpPr/>
            <p:nvPr/>
          </p:nvSpPr>
          <p:spPr>
            <a:xfrm>
              <a:off x="1280375" y="3005425"/>
              <a:ext cx="230600" cy="247500"/>
            </a:xfrm>
            <a:custGeom>
              <a:avLst/>
              <a:gdLst/>
              <a:ahLst/>
              <a:cxnLst/>
              <a:rect l="l" t="t" r="r" b="b"/>
              <a:pathLst>
                <a:path w="9224" h="9900" extrusionOk="0">
                  <a:moveTo>
                    <a:pt x="1" y="5439"/>
                  </a:moveTo>
                  <a:lnTo>
                    <a:pt x="1" y="9900"/>
                  </a:lnTo>
                  <a:lnTo>
                    <a:pt x="9099" y="4436"/>
                  </a:lnTo>
                  <a:lnTo>
                    <a:pt x="9224" y="0"/>
                  </a:lnTo>
                  <a:close/>
                </a:path>
              </a:pathLst>
            </a:cu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50"/>
            <p:cNvSpPr/>
            <p:nvPr/>
          </p:nvSpPr>
          <p:spPr>
            <a:xfrm>
              <a:off x="1143800" y="2923325"/>
              <a:ext cx="159800" cy="90250"/>
            </a:xfrm>
            <a:custGeom>
              <a:avLst/>
              <a:gdLst/>
              <a:ahLst/>
              <a:cxnLst/>
              <a:rect l="l" t="t" r="r" b="b"/>
              <a:pathLst>
                <a:path w="6392" h="3610" extrusionOk="0">
                  <a:moveTo>
                    <a:pt x="5389" y="1"/>
                  </a:moveTo>
                  <a:lnTo>
                    <a:pt x="0" y="3109"/>
                  </a:lnTo>
                  <a:lnTo>
                    <a:pt x="752" y="3610"/>
                  </a:lnTo>
                  <a:lnTo>
                    <a:pt x="6391" y="402"/>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50"/>
            <p:cNvSpPr/>
            <p:nvPr/>
          </p:nvSpPr>
          <p:spPr>
            <a:xfrm>
              <a:off x="1184525" y="2945900"/>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50"/>
            <p:cNvSpPr/>
            <p:nvPr/>
          </p:nvSpPr>
          <p:spPr>
            <a:xfrm>
              <a:off x="1225875" y="2969075"/>
              <a:ext cx="159800" cy="90875"/>
            </a:xfrm>
            <a:custGeom>
              <a:avLst/>
              <a:gdLst/>
              <a:ahLst/>
              <a:cxnLst/>
              <a:rect l="l" t="t" r="r" b="b"/>
              <a:pathLst>
                <a:path w="6392" h="3635" extrusionOk="0">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9" name="Google Shape;1909;p50"/>
            <p:cNvSpPr/>
            <p:nvPr/>
          </p:nvSpPr>
          <p:spPr>
            <a:xfrm>
              <a:off x="1266600" y="2992250"/>
              <a:ext cx="159800" cy="90875"/>
            </a:xfrm>
            <a:custGeom>
              <a:avLst/>
              <a:gdLst/>
              <a:ahLst/>
              <a:cxnLst/>
              <a:rect l="l" t="t" r="r" b="b"/>
              <a:pathLst>
                <a:path w="6392" h="3635" extrusionOk="0">
                  <a:moveTo>
                    <a:pt x="5389" y="1"/>
                  </a:moveTo>
                  <a:lnTo>
                    <a:pt x="0" y="3109"/>
                  </a:lnTo>
                  <a:lnTo>
                    <a:pt x="752" y="3635"/>
                  </a:lnTo>
                  <a:lnTo>
                    <a:pt x="6391" y="427"/>
                  </a:lnTo>
                  <a:lnTo>
                    <a:pt x="5389" y="1"/>
                  </a:ln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0" name="Google Shape;1910;p50"/>
            <p:cNvSpPr/>
            <p:nvPr/>
          </p:nvSpPr>
          <p:spPr>
            <a:xfrm>
              <a:off x="1222750" y="3335000"/>
              <a:ext cx="36975" cy="37600"/>
            </a:xfrm>
            <a:custGeom>
              <a:avLst/>
              <a:gdLst/>
              <a:ahLst/>
              <a:cxnLst/>
              <a:rect l="l" t="t" r="r" b="b"/>
              <a:pathLst>
                <a:path w="1479" h="1504" extrusionOk="0">
                  <a:moveTo>
                    <a:pt x="301" y="201"/>
                  </a:moveTo>
                  <a:cubicBezTo>
                    <a:pt x="0" y="426"/>
                    <a:pt x="125" y="451"/>
                    <a:pt x="125" y="827"/>
                  </a:cubicBezTo>
                  <a:lnTo>
                    <a:pt x="125" y="827"/>
                  </a:lnTo>
                  <a:cubicBezTo>
                    <a:pt x="125" y="1203"/>
                    <a:pt x="175" y="1504"/>
                    <a:pt x="526" y="1504"/>
                  </a:cubicBezTo>
                  <a:lnTo>
                    <a:pt x="526" y="1504"/>
                  </a:lnTo>
                  <a:cubicBezTo>
                    <a:pt x="902" y="1504"/>
                    <a:pt x="1479" y="1078"/>
                    <a:pt x="1479" y="702"/>
                  </a:cubicBezTo>
                  <a:lnTo>
                    <a:pt x="1479" y="702"/>
                  </a:lnTo>
                  <a:cubicBezTo>
                    <a:pt x="1479" y="451"/>
                    <a:pt x="1253" y="0"/>
                    <a:pt x="827" y="0"/>
                  </a:cubicBezTo>
                  <a:lnTo>
                    <a:pt x="827" y="0"/>
                  </a:lnTo>
                  <a:cubicBezTo>
                    <a:pt x="677" y="0"/>
                    <a:pt x="501" y="50"/>
                    <a:pt x="301" y="201"/>
                  </a:cubicBezTo>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1" name="Google Shape;1911;p50"/>
            <p:cNvSpPr/>
            <p:nvPr/>
          </p:nvSpPr>
          <p:spPr>
            <a:xfrm>
              <a:off x="1219600" y="3338750"/>
              <a:ext cx="33250" cy="33850"/>
            </a:xfrm>
            <a:custGeom>
              <a:avLst/>
              <a:gdLst/>
              <a:ahLst/>
              <a:cxnLst/>
              <a:rect l="l" t="t" r="r" b="b"/>
              <a:pathLst>
                <a:path w="1330" h="1354" extrusionOk="0">
                  <a:moveTo>
                    <a:pt x="677" y="0"/>
                  </a:moveTo>
                  <a:cubicBezTo>
                    <a:pt x="301" y="0"/>
                    <a:pt x="1" y="301"/>
                    <a:pt x="1" y="677"/>
                  </a:cubicBezTo>
                  <a:cubicBezTo>
                    <a:pt x="1" y="1053"/>
                    <a:pt x="301" y="1354"/>
                    <a:pt x="677" y="1354"/>
                  </a:cubicBezTo>
                  <a:cubicBezTo>
                    <a:pt x="1028" y="1354"/>
                    <a:pt x="1329" y="1053"/>
                    <a:pt x="1329" y="677"/>
                  </a:cubicBezTo>
                  <a:cubicBezTo>
                    <a:pt x="1329" y="301"/>
                    <a:pt x="1028"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2" name="Google Shape;1912;p50"/>
            <p:cNvSpPr/>
            <p:nvPr/>
          </p:nvSpPr>
          <p:spPr>
            <a:xfrm>
              <a:off x="894425" y="3143875"/>
              <a:ext cx="37600" cy="37625"/>
            </a:xfrm>
            <a:custGeom>
              <a:avLst/>
              <a:gdLst/>
              <a:ahLst/>
              <a:cxnLst/>
              <a:rect l="l" t="t" r="r" b="b"/>
              <a:pathLst>
                <a:path w="1504" h="1505" extrusionOk="0">
                  <a:moveTo>
                    <a:pt x="301" y="201"/>
                  </a:moveTo>
                  <a:cubicBezTo>
                    <a:pt x="0" y="402"/>
                    <a:pt x="125" y="452"/>
                    <a:pt x="125" y="828"/>
                  </a:cubicBezTo>
                  <a:lnTo>
                    <a:pt x="125" y="828"/>
                  </a:lnTo>
                  <a:cubicBezTo>
                    <a:pt x="125" y="1204"/>
                    <a:pt x="176" y="1505"/>
                    <a:pt x="551" y="1505"/>
                  </a:cubicBezTo>
                  <a:lnTo>
                    <a:pt x="551" y="1505"/>
                  </a:lnTo>
                  <a:cubicBezTo>
                    <a:pt x="927" y="1505"/>
                    <a:pt x="1504" y="1079"/>
                    <a:pt x="1504" y="703"/>
                  </a:cubicBezTo>
                  <a:lnTo>
                    <a:pt x="1504" y="703"/>
                  </a:lnTo>
                  <a:cubicBezTo>
                    <a:pt x="1504" y="427"/>
                    <a:pt x="1278" y="1"/>
                    <a:pt x="852" y="1"/>
                  </a:cubicBezTo>
                  <a:lnTo>
                    <a:pt x="852" y="1"/>
                  </a:lnTo>
                  <a:cubicBezTo>
                    <a:pt x="702"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3" name="Google Shape;1913;p50"/>
            <p:cNvSpPr/>
            <p:nvPr/>
          </p:nvSpPr>
          <p:spPr>
            <a:xfrm>
              <a:off x="891275" y="3147650"/>
              <a:ext cx="33875" cy="33850"/>
            </a:xfrm>
            <a:custGeom>
              <a:avLst/>
              <a:gdLst/>
              <a:ahLst/>
              <a:cxnLst/>
              <a:rect l="l" t="t" r="r" b="b"/>
              <a:pathLst>
                <a:path w="1355" h="1354" extrusionOk="0">
                  <a:moveTo>
                    <a:pt x="677" y="0"/>
                  </a:moveTo>
                  <a:cubicBezTo>
                    <a:pt x="302" y="0"/>
                    <a:pt x="1" y="301"/>
                    <a:pt x="1" y="677"/>
                  </a:cubicBezTo>
                  <a:cubicBezTo>
                    <a:pt x="1" y="1053"/>
                    <a:pt x="302" y="1354"/>
                    <a:pt x="677" y="1354"/>
                  </a:cubicBezTo>
                  <a:cubicBezTo>
                    <a:pt x="1053" y="1354"/>
                    <a:pt x="1354" y="1053"/>
                    <a:pt x="1354" y="677"/>
                  </a:cubicBezTo>
                  <a:cubicBezTo>
                    <a:pt x="1354" y="301"/>
                    <a:pt x="1053" y="0"/>
                    <a:pt x="677" y="0"/>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4" name="Google Shape;1914;p50"/>
            <p:cNvSpPr/>
            <p:nvPr/>
          </p:nvSpPr>
          <p:spPr>
            <a:xfrm>
              <a:off x="1222750" y="4147650"/>
              <a:ext cx="36975" cy="37000"/>
            </a:xfrm>
            <a:custGeom>
              <a:avLst/>
              <a:gdLst/>
              <a:ahLst/>
              <a:cxnLst/>
              <a:rect l="l" t="t" r="r" b="b"/>
              <a:pathLst>
                <a:path w="1479" h="1480" extrusionOk="0">
                  <a:moveTo>
                    <a:pt x="301" y="201"/>
                  </a:moveTo>
                  <a:cubicBezTo>
                    <a:pt x="0" y="402"/>
                    <a:pt x="125" y="452"/>
                    <a:pt x="125" y="803"/>
                  </a:cubicBezTo>
                  <a:lnTo>
                    <a:pt x="125" y="803"/>
                  </a:lnTo>
                  <a:cubicBezTo>
                    <a:pt x="125" y="1178"/>
                    <a:pt x="175" y="1479"/>
                    <a:pt x="526" y="1479"/>
                  </a:cubicBezTo>
                  <a:lnTo>
                    <a:pt x="526" y="1479"/>
                  </a:lnTo>
                  <a:cubicBezTo>
                    <a:pt x="902" y="1479"/>
                    <a:pt x="1479" y="1078"/>
                    <a:pt x="1479" y="702"/>
                  </a:cubicBezTo>
                  <a:lnTo>
                    <a:pt x="1479" y="702"/>
                  </a:lnTo>
                  <a:cubicBezTo>
                    <a:pt x="1479" y="427"/>
                    <a:pt x="1253" y="1"/>
                    <a:pt x="827" y="1"/>
                  </a:cubicBezTo>
                  <a:lnTo>
                    <a:pt x="827" y="1"/>
                  </a:lnTo>
                  <a:cubicBezTo>
                    <a:pt x="677" y="1"/>
                    <a:pt x="501" y="51"/>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1915;p50"/>
            <p:cNvSpPr/>
            <p:nvPr/>
          </p:nvSpPr>
          <p:spPr>
            <a:xfrm>
              <a:off x="1219600" y="4151400"/>
              <a:ext cx="33250" cy="33250"/>
            </a:xfrm>
            <a:custGeom>
              <a:avLst/>
              <a:gdLst/>
              <a:ahLst/>
              <a:cxnLst/>
              <a:rect l="l" t="t" r="r" b="b"/>
              <a:pathLst>
                <a:path w="1330" h="1330" extrusionOk="0">
                  <a:moveTo>
                    <a:pt x="677" y="1"/>
                  </a:moveTo>
                  <a:cubicBezTo>
                    <a:pt x="301" y="1"/>
                    <a:pt x="1" y="302"/>
                    <a:pt x="1" y="653"/>
                  </a:cubicBezTo>
                  <a:cubicBezTo>
                    <a:pt x="1" y="1028"/>
                    <a:pt x="301" y="1329"/>
                    <a:pt x="677" y="1329"/>
                  </a:cubicBezTo>
                  <a:cubicBezTo>
                    <a:pt x="1028" y="1329"/>
                    <a:pt x="1329" y="1028"/>
                    <a:pt x="1329" y="653"/>
                  </a:cubicBezTo>
                  <a:cubicBezTo>
                    <a:pt x="1329" y="302"/>
                    <a:pt x="1028"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1916;p50"/>
            <p:cNvSpPr/>
            <p:nvPr/>
          </p:nvSpPr>
          <p:spPr>
            <a:xfrm>
              <a:off x="894425" y="3955925"/>
              <a:ext cx="37600" cy="37625"/>
            </a:xfrm>
            <a:custGeom>
              <a:avLst/>
              <a:gdLst/>
              <a:ahLst/>
              <a:cxnLst/>
              <a:rect l="l" t="t" r="r" b="b"/>
              <a:pathLst>
                <a:path w="1504" h="1505" extrusionOk="0">
                  <a:moveTo>
                    <a:pt x="301" y="201"/>
                  </a:moveTo>
                  <a:cubicBezTo>
                    <a:pt x="0" y="426"/>
                    <a:pt x="125" y="451"/>
                    <a:pt x="125" y="827"/>
                  </a:cubicBezTo>
                  <a:lnTo>
                    <a:pt x="125" y="827"/>
                  </a:lnTo>
                  <a:cubicBezTo>
                    <a:pt x="125" y="1203"/>
                    <a:pt x="176" y="1504"/>
                    <a:pt x="551" y="1504"/>
                  </a:cubicBezTo>
                  <a:lnTo>
                    <a:pt x="551" y="1504"/>
                  </a:lnTo>
                  <a:cubicBezTo>
                    <a:pt x="927" y="1504"/>
                    <a:pt x="1504" y="1078"/>
                    <a:pt x="1504" y="702"/>
                  </a:cubicBezTo>
                  <a:lnTo>
                    <a:pt x="1504" y="702"/>
                  </a:lnTo>
                  <a:cubicBezTo>
                    <a:pt x="1504" y="426"/>
                    <a:pt x="1278" y="0"/>
                    <a:pt x="852" y="0"/>
                  </a:cubicBezTo>
                  <a:lnTo>
                    <a:pt x="852" y="0"/>
                  </a:lnTo>
                  <a:cubicBezTo>
                    <a:pt x="702" y="0"/>
                    <a:pt x="501" y="50"/>
                    <a:pt x="301" y="201"/>
                  </a:cubicBezTo>
                  <a:close/>
                </a:path>
              </a:pathLst>
            </a:custGeom>
            <a:solidFill>
              <a:srgbClr val="AAA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50"/>
            <p:cNvSpPr/>
            <p:nvPr/>
          </p:nvSpPr>
          <p:spPr>
            <a:xfrm>
              <a:off x="891275" y="3959675"/>
              <a:ext cx="33875" cy="33875"/>
            </a:xfrm>
            <a:custGeom>
              <a:avLst/>
              <a:gdLst/>
              <a:ahLst/>
              <a:cxnLst/>
              <a:rect l="l" t="t" r="r" b="b"/>
              <a:pathLst>
                <a:path w="1355" h="1355" extrusionOk="0">
                  <a:moveTo>
                    <a:pt x="677" y="1"/>
                  </a:moveTo>
                  <a:cubicBezTo>
                    <a:pt x="302" y="1"/>
                    <a:pt x="1" y="301"/>
                    <a:pt x="1" y="677"/>
                  </a:cubicBezTo>
                  <a:cubicBezTo>
                    <a:pt x="1" y="1053"/>
                    <a:pt x="302" y="1354"/>
                    <a:pt x="677" y="1354"/>
                  </a:cubicBezTo>
                  <a:cubicBezTo>
                    <a:pt x="1053" y="1354"/>
                    <a:pt x="1354" y="1053"/>
                    <a:pt x="1354" y="677"/>
                  </a:cubicBezTo>
                  <a:cubicBezTo>
                    <a:pt x="1354" y="301"/>
                    <a:pt x="1053" y="1"/>
                    <a:pt x="677" y="1"/>
                  </a:cubicBezTo>
                  <a:close/>
                </a:path>
              </a:pathLst>
            </a:custGeom>
            <a:gradFill>
              <a:gsLst>
                <a:gs pos="0">
                  <a:srgbClr val="1A85C8"/>
                </a:gs>
                <a:gs pos="100000">
                  <a:srgbClr val="0F375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50"/>
            <p:cNvSpPr/>
            <p:nvPr/>
          </p:nvSpPr>
          <p:spPr>
            <a:xfrm>
              <a:off x="1363100" y="3254800"/>
              <a:ext cx="246875" cy="238100"/>
            </a:xfrm>
            <a:custGeom>
              <a:avLst/>
              <a:gdLst/>
              <a:ahLst/>
              <a:cxnLst/>
              <a:rect l="l" t="t" r="r" b="b"/>
              <a:pathLst>
                <a:path w="9875" h="9524"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1919;p50"/>
            <p:cNvSpPr/>
            <p:nvPr/>
          </p:nvSpPr>
          <p:spPr>
            <a:xfrm>
              <a:off x="1363100" y="3405800"/>
              <a:ext cx="246875" cy="238125"/>
            </a:xfrm>
            <a:custGeom>
              <a:avLst/>
              <a:gdLst/>
              <a:ahLst/>
              <a:cxnLst/>
              <a:rect l="l" t="t" r="r" b="b"/>
              <a:pathLst>
                <a:path w="9875" h="9525" extrusionOk="0">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0" name="Google Shape;1920;p50"/>
            <p:cNvSpPr/>
            <p:nvPr/>
          </p:nvSpPr>
          <p:spPr>
            <a:xfrm>
              <a:off x="1363100" y="3556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50"/>
            <p:cNvSpPr/>
            <p:nvPr/>
          </p:nvSpPr>
          <p:spPr>
            <a:xfrm>
              <a:off x="1363100" y="3707175"/>
              <a:ext cx="246875" cy="238750"/>
            </a:xfrm>
            <a:custGeom>
              <a:avLst/>
              <a:gdLst/>
              <a:ahLst/>
              <a:cxnLst/>
              <a:rect l="l" t="t" r="r" b="b"/>
              <a:pathLst>
                <a:path w="9875" h="9550" extrusionOk="0">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50"/>
            <p:cNvSpPr/>
            <p:nvPr/>
          </p:nvSpPr>
          <p:spPr>
            <a:xfrm>
              <a:off x="1363100" y="3854425"/>
              <a:ext cx="246875" cy="238750"/>
            </a:xfrm>
            <a:custGeom>
              <a:avLst/>
              <a:gdLst/>
              <a:ahLst/>
              <a:cxnLst/>
              <a:rect l="l" t="t" r="r" b="b"/>
              <a:pathLst>
                <a:path w="9875" h="9550" extrusionOk="0">
                  <a:moveTo>
                    <a:pt x="9875" y="0"/>
                  </a:moveTo>
                  <a:lnTo>
                    <a:pt x="0" y="5714"/>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50"/>
            <p:cNvSpPr/>
            <p:nvPr/>
          </p:nvSpPr>
          <p:spPr>
            <a:xfrm>
              <a:off x="918225" y="326042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50"/>
            <p:cNvSpPr/>
            <p:nvPr/>
          </p:nvSpPr>
          <p:spPr>
            <a:xfrm>
              <a:off x="918225" y="3429600"/>
              <a:ext cx="319575" cy="308925"/>
            </a:xfrm>
            <a:custGeom>
              <a:avLst/>
              <a:gdLst/>
              <a:ahLst/>
              <a:cxnLst/>
              <a:rect l="l" t="t" r="r" b="b"/>
              <a:pathLst>
                <a:path w="12783" h="12357" extrusionOk="0">
                  <a:moveTo>
                    <a:pt x="1" y="1"/>
                  </a:moveTo>
                  <a:lnTo>
                    <a:pt x="1" y="4963"/>
                  </a:lnTo>
                  <a:lnTo>
                    <a:pt x="12783" y="12357"/>
                  </a:lnTo>
                  <a:lnTo>
                    <a:pt x="12783" y="7394"/>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50"/>
            <p:cNvSpPr/>
            <p:nvPr/>
          </p:nvSpPr>
          <p:spPr>
            <a:xfrm>
              <a:off x="918225" y="3599400"/>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50"/>
            <p:cNvSpPr/>
            <p:nvPr/>
          </p:nvSpPr>
          <p:spPr>
            <a:xfrm>
              <a:off x="918225" y="3768575"/>
              <a:ext cx="319575" cy="308300"/>
            </a:xfrm>
            <a:custGeom>
              <a:avLst/>
              <a:gdLst/>
              <a:ahLst/>
              <a:cxnLst/>
              <a:rect l="l" t="t" r="r" b="b"/>
              <a:pathLst>
                <a:path w="12783" h="12332" extrusionOk="0">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7" name="Google Shape;1927;p50"/>
          <p:cNvGrpSpPr/>
          <p:nvPr/>
        </p:nvGrpSpPr>
        <p:grpSpPr>
          <a:xfrm>
            <a:off x="632767" y="835778"/>
            <a:ext cx="1896113" cy="1705894"/>
            <a:chOff x="763450" y="970825"/>
            <a:chExt cx="1700550" cy="1529950"/>
          </a:xfrm>
        </p:grpSpPr>
        <p:sp>
          <p:nvSpPr>
            <p:cNvPr id="1928" name="Google Shape;1928;p50"/>
            <p:cNvSpPr/>
            <p:nvPr/>
          </p:nvSpPr>
          <p:spPr>
            <a:xfrm>
              <a:off x="763450" y="970825"/>
              <a:ext cx="1600300" cy="1517075"/>
            </a:xfrm>
            <a:custGeom>
              <a:avLst/>
              <a:gdLst/>
              <a:ahLst/>
              <a:cxnLst/>
              <a:rect l="l" t="t" r="r" b="b"/>
              <a:pathLst>
                <a:path w="64012" h="60683" extrusionOk="0">
                  <a:moveTo>
                    <a:pt x="33370" y="1"/>
                  </a:moveTo>
                  <a:cubicBezTo>
                    <a:pt x="31472" y="1"/>
                    <a:pt x="29377" y="603"/>
                    <a:pt x="27169" y="1885"/>
                  </a:cubicBezTo>
                  <a:cubicBezTo>
                    <a:pt x="18798" y="6722"/>
                    <a:pt x="11956" y="19429"/>
                    <a:pt x="11530" y="30707"/>
                  </a:cubicBezTo>
                  <a:cubicBezTo>
                    <a:pt x="10603" y="30782"/>
                    <a:pt x="9600" y="31083"/>
                    <a:pt x="8522" y="31710"/>
                  </a:cubicBezTo>
                  <a:cubicBezTo>
                    <a:pt x="3811" y="34416"/>
                    <a:pt x="1" y="41710"/>
                    <a:pt x="1" y="47975"/>
                  </a:cubicBezTo>
                  <a:cubicBezTo>
                    <a:pt x="1" y="51484"/>
                    <a:pt x="1179" y="53915"/>
                    <a:pt x="3059" y="54918"/>
                  </a:cubicBezTo>
                  <a:lnTo>
                    <a:pt x="3059" y="54943"/>
                  </a:lnTo>
                  <a:lnTo>
                    <a:pt x="13034" y="60682"/>
                  </a:lnTo>
                  <a:lnTo>
                    <a:pt x="13435" y="51609"/>
                  </a:lnTo>
                  <a:lnTo>
                    <a:pt x="46593" y="32461"/>
                  </a:lnTo>
                  <a:cubicBezTo>
                    <a:pt x="52909" y="28802"/>
                    <a:pt x="58046" y="19003"/>
                    <a:pt x="58046" y="10582"/>
                  </a:cubicBezTo>
                  <a:cubicBezTo>
                    <a:pt x="58046" y="10356"/>
                    <a:pt x="58021" y="10131"/>
                    <a:pt x="58021" y="9930"/>
                  </a:cubicBezTo>
                  <a:lnTo>
                    <a:pt x="64011" y="7048"/>
                  </a:lnTo>
                  <a:lnTo>
                    <a:pt x="54187" y="1384"/>
                  </a:lnTo>
                  <a:lnTo>
                    <a:pt x="54187" y="1409"/>
                  </a:lnTo>
                  <a:cubicBezTo>
                    <a:pt x="53289" y="858"/>
                    <a:pt x="52259" y="570"/>
                    <a:pt x="51133" y="570"/>
                  </a:cubicBezTo>
                  <a:cubicBezTo>
                    <a:pt x="49746" y="570"/>
                    <a:pt x="48211" y="1008"/>
                    <a:pt x="46593" y="1935"/>
                  </a:cubicBezTo>
                  <a:cubicBezTo>
                    <a:pt x="45465" y="2587"/>
                    <a:pt x="44387" y="3464"/>
                    <a:pt x="43360" y="4466"/>
                  </a:cubicBezTo>
                  <a:lnTo>
                    <a:pt x="37345" y="983"/>
                  </a:lnTo>
                  <a:lnTo>
                    <a:pt x="37319" y="1008"/>
                  </a:lnTo>
                  <a:cubicBezTo>
                    <a:pt x="36140" y="348"/>
                    <a:pt x="34812" y="1"/>
                    <a:pt x="33370" y="1"/>
                  </a:cubicBezTo>
                  <a:close/>
                </a:path>
              </a:pathLst>
            </a:custGeom>
            <a:gradFill>
              <a:gsLst>
                <a:gs pos="0">
                  <a:srgbClr val="31AFDD"/>
                </a:gs>
                <a:gs pos="100000">
                  <a:srgbClr val="195B7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50"/>
            <p:cNvSpPr/>
            <p:nvPr/>
          </p:nvSpPr>
          <p:spPr>
            <a:xfrm>
              <a:off x="1012825" y="1114300"/>
              <a:ext cx="1451175" cy="1386475"/>
            </a:xfrm>
            <a:custGeom>
              <a:avLst/>
              <a:gdLst/>
              <a:ahLst/>
              <a:cxnLst/>
              <a:rect l="l" t="t" r="r" b="b"/>
              <a:pathLst>
                <a:path w="58047" h="55459" extrusionOk="0">
                  <a:moveTo>
                    <a:pt x="33391" y="0"/>
                  </a:moveTo>
                  <a:cubicBezTo>
                    <a:pt x="31482" y="0"/>
                    <a:pt x="29378" y="606"/>
                    <a:pt x="27169" y="1885"/>
                  </a:cubicBezTo>
                  <a:cubicBezTo>
                    <a:pt x="18798" y="6722"/>
                    <a:pt x="11956" y="19429"/>
                    <a:pt x="11530" y="30707"/>
                  </a:cubicBezTo>
                  <a:cubicBezTo>
                    <a:pt x="10603" y="30783"/>
                    <a:pt x="9600" y="31083"/>
                    <a:pt x="8522" y="31710"/>
                  </a:cubicBezTo>
                  <a:cubicBezTo>
                    <a:pt x="3811" y="34417"/>
                    <a:pt x="1" y="41710"/>
                    <a:pt x="1" y="48001"/>
                  </a:cubicBezTo>
                  <a:cubicBezTo>
                    <a:pt x="1" y="52669"/>
                    <a:pt x="2115" y="55459"/>
                    <a:pt x="5142" y="55459"/>
                  </a:cubicBezTo>
                  <a:cubicBezTo>
                    <a:pt x="6178" y="55459"/>
                    <a:pt x="7321" y="55132"/>
                    <a:pt x="8522" y="54442"/>
                  </a:cubicBezTo>
                  <a:lnTo>
                    <a:pt x="46593" y="32462"/>
                  </a:lnTo>
                  <a:cubicBezTo>
                    <a:pt x="52909" y="28803"/>
                    <a:pt x="58046" y="19028"/>
                    <a:pt x="58046" y="10582"/>
                  </a:cubicBezTo>
                  <a:cubicBezTo>
                    <a:pt x="58046" y="4310"/>
                    <a:pt x="55196" y="568"/>
                    <a:pt x="51132" y="568"/>
                  </a:cubicBezTo>
                  <a:cubicBezTo>
                    <a:pt x="49740" y="568"/>
                    <a:pt x="48205" y="1008"/>
                    <a:pt x="46593" y="1935"/>
                  </a:cubicBezTo>
                  <a:cubicBezTo>
                    <a:pt x="44813" y="2963"/>
                    <a:pt x="43134" y="4492"/>
                    <a:pt x="41630" y="6346"/>
                  </a:cubicBezTo>
                  <a:cubicBezTo>
                    <a:pt x="40059" y="2279"/>
                    <a:pt x="37092" y="0"/>
                    <a:pt x="33391" y="0"/>
                  </a:cubicBezTo>
                  <a:close/>
                </a:path>
              </a:pathLst>
            </a:custGeom>
            <a:gradFill>
              <a:gsLst>
                <a:gs pos="0">
                  <a:srgbClr val="ADD8EB"/>
                </a:gs>
                <a:gs pos="100000">
                  <a:srgbClr val="4BA4C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30" name="Google Shape;1930;p50"/>
          <p:cNvSpPr/>
          <p:nvPr/>
        </p:nvSpPr>
        <p:spPr>
          <a:xfrm>
            <a:off x="5384675" y="1688725"/>
            <a:ext cx="3302100" cy="856200"/>
          </a:xfrm>
          <a:prstGeom prst="roundRect">
            <a:avLst>
              <a:gd name="adj" fmla="val 50000"/>
            </a:avLst>
          </a:prstGeom>
          <a:noFill/>
          <a:ln w="28575" cap="flat" cmpd="sng">
            <a:solidFill>
              <a:schemeClr val="accent6"/>
            </a:solidFill>
            <a:prstDash val="solid"/>
            <a:round/>
            <a:headEnd type="none" w="sm" len="sm"/>
            <a:tailEnd type="none" w="sm" len="sm"/>
          </a:ln>
        </p:spPr>
        <p:txBody>
          <a:bodyPr spcFirstLastPara="1" wrap="square" lIns="45725" tIns="45725" rIns="45725" bIns="45725" anchor="ctr" anchorCtr="0">
            <a:noAutofit/>
          </a:bodyPr>
          <a:lstStyle/>
          <a:p>
            <a:pPr marL="0" lvl="0" indent="0" algn="r" rtl="0">
              <a:spcBef>
                <a:spcPts val="0"/>
              </a:spcBef>
              <a:spcAft>
                <a:spcPts val="500"/>
              </a:spcAft>
              <a:buClr>
                <a:srgbClr val="000000"/>
              </a:buClr>
              <a:buSzPts val="1100"/>
              <a:buFont typeface="Arial"/>
              <a:buNone/>
            </a:pPr>
            <a:r>
              <a:rPr lang="en" sz="1600" b="1">
                <a:solidFill>
                  <a:schemeClr val="accent6"/>
                </a:solidFill>
                <a:latin typeface="Roboto"/>
                <a:ea typeface="Roboto"/>
                <a:cs typeface="Roboto"/>
                <a:sym typeface="Roboto"/>
              </a:rPr>
              <a:t>Jupiter</a:t>
            </a:r>
            <a:r>
              <a:rPr lang="en" sz="1200">
                <a:latin typeface="Roboto"/>
                <a:ea typeface="Roboto"/>
                <a:cs typeface="Roboto"/>
                <a:sym typeface="Roboto"/>
              </a:rPr>
              <a:t/>
            </a:r>
            <a:br>
              <a:rPr lang="en" sz="1200">
                <a:latin typeface="Roboto"/>
                <a:ea typeface="Roboto"/>
                <a:cs typeface="Roboto"/>
                <a:sym typeface="Roboto"/>
              </a:rPr>
            </a:br>
            <a:r>
              <a:rPr lang="en" sz="1200">
                <a:solidFill>
                  <a:srgbClr val="000000"/>
                </a:solidFill>
                <a:latin typeface="Roboto"/>
                <a:ea typeface="Roboto"/>
                <a:cs typeface="Roboto"/>
                <a:sym typeface="Roboto"/>
              </a:rPr>
              <a:t>J</a:t>
            </a:r>
            <a:r>
              <a:rPr lang="en" sz="1100">
                <a:solidFill>
                  <a:srgbClr val="000000"/>
                </a:solidFill>
                <a:latin typeface="Roboto"/>
                <a:ea typeface="Roboto"/>
                <a:cs typeface="Roboto"/>
                <a:sym typeface="Roboto"/>
              </a:rPr>
              <a:t>upiter is a gas giant and the </a:t>
            </a:r>
            <a:br>
              <a:rPr lang="en" sz="1100">
                <a:solidFill>
                  <a:srgbClr val="000000"/>
                </a:solidFill>
                <a:latin typeface="Roboto"/>
                <a:ea typeface="Roboto"/>
                <a:cs typeface="Roboto"/>
                <a:sym typeface="Roboto"/>
              </a:rPr>
            </a:br>
            <a:r>
              <a:rPr lang="en" sz="1100">
                <a:solidFill>
                  <a:srgbClr val="000000"/>
                </a:solidFill>
                <a:latin typeface="Roboto"/>
                <a:ea typeface="Roboto"/>
                <a:cs typeface="Roboto"/>
                <a:sym typeface="Roboto"/>
              </a:rPr>
              <a:t>biggest planet in the Solar System</a:t>
            </a:r>
            <a:endParaRPr sz="1100" dirty="0">
              <a:solidFill>
                <a:srgbClr val="000000"/>
              </a:solidFill>
              <a:latin typeface="Roboto"/>
              <a:ea typeface="Roboto"/>
              <a:cs typeface="Roboto"/>
              <a:sym typeface="Roboto"/>
            </a:endParaRPr>
          </a:p>
        </p:txBody>
      </p:sp>
      <p:cxnSp>
        <p:nvCxnSpPr>
          <p:cNvPr id="1931" name="Google Shape;1931;p50"/>
          <p:cNvCxnSpPr>
            <a:stCxn id="1930" idx="1"/>
          </p:cNvCxnSpPr>
          <p:nvPr/>
        </p:nvCxnSpPr>
        <p:spPr>
          <a:xfrm rot="10800000">
            <a:off x="4912175" y="2116825"/>
            <a:ext cx="472500" cy="0"/>
          </a:xfrm>
          <a:prstGeom prst="straightConnector1">
            <a:avLst/>
          </a:prstGeom>
          <a:noFill/>
          <a:ln w="28575" cap="flat" cmpd="sng">
            <a:solidFill>
              <a:schemeClr val="accent6"/>
            </a:solidFill>
            <a:prstDash val="solid"/>
            <a:round/>
            <a:headEnd type="none" w="med" len="med"/>
            <a:tailEnd type="oval" w="med" len="med"/>
          </a:ln>
        </p:spPr>
      </p:cxnSp>
      <p:sp>
        <p:nvSpPr>
          <p:cNvPr id="1932" name="Google Shape;1932;p50"/>
          <p:cNvSpPr/>
          <p:nvPr/>
        </p:nvSpPr>
        <p:spPr>
          <a:xfrm>
            <a:off x="5513825" y="1830475"/>
            <a:ext cx="572700" cy="572700"/>
          </a:xfrm>
          <a:prstGeom prst="ellipse">
            <a:avLst/>
          </a:prstGeom>
          <a:gradFill>
            <a:gsLst>
              <a:gs pos="0">
                <a:srgbClr val="1A85C8"/>
              </a:gs>
              <a:gs pos="100000">
                <a:srgbClr val="0F3750"/>
              </a:gs>
            </a:gsLst>
            <a:path path="circle">
              <a:fillToRect l="50000" t="50000" r="50000" b="50000"/>
            </a:path>
            <a:tileRect/>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
        <p:nvSpPr>
          <p:cNvPr id="1933" name="Google Shape;1933;p50"/>
          <p:cNvSpPr/>
          <p:nvPr/>
        </p:nvSpPr>
        <p:spPr>
          <a:xfrm>
            <a:off x="5384675" y="3873050"/>
            <a:ext cx="3302100" cy="856200"/>
          </a:xfrm>
          <a:prstGeom prst="roundRect">
            <a:avLst>
              <a:gd name="adj" fmla="val 50000"/>
            </a:avLst>
          </a:prstGeom>
          <a:noFill/>
          <a:ln w="28575" cap="flat" cmpd="sng">
            <a:solidFill>
              <a:schemeClr val="accent2"/>
            </a:solidFill>
            <a:prstDash val="solid"/>
            <a:round/>
            <a:headEnd type="none" w="sm" len="sm"/>
            <a:tailEnd type="none" w="sm" len="sm"/>
          </a:ln>
        </p:spPr>
        <p:txBody>
          <a:bodyPr spcFirstLastPara="1" wrap="square" lIns="45725" tIns="45725" rIns="45725" bIns="45725" anchor="ctr" anchorCtr="0">
            <a:noAutofit/>
          </a:bodyPr>
          <a:lstStyle/>
          <a:p>
            <a:pPr marL="457200" lvl="0" indent="0" algn="r" rtl="0">
              <a:spcBef>
                <a:spcPts val="0"/>
              </a:spcBef>
              <a:spcAft>
                <a:spcPts val="500"/>
              </a:spcAft>
              <a:buNone/>
            </a:pPr>
            <a:r>
              <a:rPr lang="en" sz="1600" b="1">
                <a:solidFill>
                  <a:schemeClr val="accent2"/>
                </a:solidFill>
                <a:latin typeface="Roboto"/>
                <a:ea typeface="Roboto"/>
                <a:cs typeface="Roboto"/>
                <a:sym typeface="Roboto"/>
              </a:rPr>
              <a:t>Venus</a:t>
            </a:r>
            <a:r>
              <a:rPr lang="en" sz="1100">
                <a:latin typeface="Roboto"/>
                <a:ea typeface="Roboto"/>
                <a:cs typeface="Roboto"/>
                <a:sym typeface="Roboto"/>
              </a:rPr>
              <a:t/>
            </a:r>
            <a:br>
              <a:rPr lang="en" sz="1100">
                <a:latin typeface="Roboto"/>
                <a:ea typeface="Roboto"/>
                <a:cs typeface="Roboto"/>
                <a:sym typeface="Roboto"/>
              </a:rPr>
            </a:br>
            <a:r>
              <a:rPr lang="en" sz="1100">
                <a:solidFill>
                  <a:srgbClr val="000000"/>
                </a:solidFill>
                <a:latin typeface="Roboto"/>
                <a:ea typeface="Roboto"/>
                <a:cs typeface="Roboto"/>
                <a:sym typeface="Roboto"/>
              </a:rPr>
              <a:t>Venus</a:t>
            </a:r>
            <a:r>
              <a:rPr lang="en" sz="1100">
                <a:latin typeface="Roboto"/>
                <a:ea typeface="Roboto"/>
                <a:cs typeface="Roboto"/>
                <a:sym typeface="Roboto"/>
              </a:rPr>
              <a:t> </a:t>
            </a:r>
            <a:r>
              <a:rPr lang="en" sz="1100">
                <a:solidFill>
                  <a:srgbClr val="000000"/>
                </a:solidFill>
                <a:latin typeface="Roboto"/>
                <a:ea typeface="Roboto"/>
                <a:cs typeface="Roboto"/>
                <a:sym typeface="Roboto"/>
              </a:rPr>
              <a:t>is terribly hot and is the </a:t>
            </a:r>
            <a:br>
              <a:rPr lang="en" sz="1100">
                <a:solidFill>
                  <a:srgbClr val="000000"/>
                </a:solidFill>
                <a:latin typeface="Roboto"/>
                <a:ea typeface="Roboto"/>
                <a:cs typeface="Roboto"/>
                <a:sym typeface="Roboto"/>
              </a:rPr>
            </a:br>
            <a:r>
              <a:rPr lang="en" sz="1100">
                <a:solidFill>
                  <a:srgbClr val="000000"/>
                </a:solidFill>
                <a:latin typeface="Roboto"/>
                <a:ea typeface="Roboto"/>
                <a:cs typeface="Roboto"/>
                <a:sym typeface="Roboto"/>
              </a:rPr>
              <a:t>second planet </a:t>
            </a:r>
            <a:r>
              <a:rPr lang="en" sz="1100">
                <a:latin typeface="Roboto"/>
                <a:ea typeface="Roboto"/>
                <a:cs typeface="Roboto"/>
                <a:sym typeface="Roboto"/>
              </a:rPr>
              <a:t>from the Sun</a:t>
            </a:r>
            <a:endParaRPr sz="1100" dirty="0">
              <a:latin typeface="Roboto"/>
              <a:ea typeface="Roboto"/>
              <a:cs typeface="Roboto"/>
              <a:sym typeface="Roboto"/>
            </a:endParaRPr>
          </a:p>
        </p:txBody>
      </p:sp>
      <p:cxnSp>
        <p:nvCxnSpPr>
          <p:cNvPr id="1934" name="Google Shape;1934;p50"/>
          <p:cNvCxnSpPr/>
          <p:nvPr/>
        </p:nvCxnSpPr>
        <p:spPr>
          <a:xfrm rot="10800000">
            <a:off x="2313300" y="4301150"/>
            <a:ext cx="3088500" cy="0"/>
          </a:xfrm>
          <a:prstGeom prst="straightConnector1">
            <a:avLst/>
          </a:prstGeom>
          <a:noFill/>
          <a:ln w="28575" cap="flat" cmpd="sng">
            <a:solidFill>
              <a:schemeClr val="accent2"/>
            </a:solidFill>
            <a:prstDash val="solid"/>
            <a:round/>
            <a:headEnd type="none" w="med" len="med"/>
            <a:tailEnd type="oval" w="med" len="med"/>
          </a:ln>
        </p:spPr>
      </p:cxnSp>
      <p:sp>
        <p:nvSpPr>
          <p:cNvPr id="1935" name="Google Shape;1935;p50"/>
          <p:cNvSpPr/>
          <p:nvPr/>
        </p:nvSpPr>
        <p:spPr>
          <a:xfrm>
            <a:off x="5513825" y="4014725"/>
            <a:ext cx="572700" cy="572700"/>
          </a:xfrm>
          <a:prstGeom prst="ellipse">
            <a:avLst/>
          </a:prstGeom>
          <a:gradFill>
            <a:gsLst>
              <a:gs pos="0">
                <a:srgbClr val="ADD8EB"/>
              </a:gs>
              <a:gs pos="100000">
                <a:srgbClr val="4BA4CA"/>
              </a:gs>
            </a:gsLst>
            <a:path path="circle">
              <a:fillToRect l="50000" t="50000" r="50000" b="50000"/>
            </a:path>
            <a:tileRect/>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
        <p:nvSpPr>
          <p:cNvPr id="1936" name="Google Shape;1936;p50"/>
          <p:cNvSpPr/>
          <p:nvPr/>
        </p:nvSpPr>
        <p:spPr>
          <a:xfrm>
            <a:off x="5384675" y="2780850"/>
            <a:ext cx="3302100" cy="856200"/>
          </a:xfrm>
          <a:prstGeom prst="roundRect">
            <a:avLst>
              <a:gd name="adj" fmla="val 50000"/>
            </a:avLst>
          </a:prstGeom>
          <a:noFill/>
          <a:ln w="28575" cap="flat" cmpd="sng">
            <a:solidFill>
              <a:schemeClr val="accent4"/>
            </a:solidFill>
            <a:prstDash val="solid"/>
            <a:round/>
            <a:headEnd type="none" w="sm" len="sm"/>
            <a:tailEnd type="none" w="sm" len="sm"/>
          </a:ln>
        </p:spPr>
        <p:txBody>
          <a:bodyPr spcFirstLastPara="1" wrap="square" lIns="45725" tIns="45725" rIns="45725" bIns="45725" anchor="ctr" anchorCtr="0">
            <a:noAutofit/>
          </a:bodyPr>
          <a:lstStyle/>
          <a:p>
            <a:pPr marL="457200" lvl="0" indent="0" algn="r" rtl="0">
              <a:spcBef>
                <a:spcPts val="0"/>
              </a:spcBef>
              <a:spcAft>
                <a:spcPts val="500"/>
              </a:spcAft>
              <a:buNone/>
            </a:pPr>
            <a:r>
              <a:rPr lang="en" sz="1600" b="1">
                <a:solidFill>
                  <a:schemeClr val="accent4"/>
                </a:solidFill>
                <a:latin typeface="Roboto"/>
                <a:ea typeface="Roboto"/>
                <a:cs typeface="Roboto"/>
                <a:sym typeface="Roboto"/>
              </a:rPr>
              <a:t>Saturn</a:t>
            </a:r>
            <a:r>
              <a:rPr lang="en" sz="1100">
                <a:latin typeface="Roboto"/>
                <a:ea typeface="Roboto"/>
                <a:cs typeface="Roboto"/>
                <a:sym typeface="Roboto"/>
              </a:rPr>
              <a:t/>
            </a:r>
            <a:br>
              <a:rPr lang="en" sz="1100">
                <a:latin typeface="Roboto"/>
                <a:ea typeface="Roboto"/>
                <a:cs typeface="Roboto"/>
                <a:sym typeface="Roboto"/>
              </a:rPr>
            </a:br>
            <a:r>
              <a:rPr lang="en" sz="1100">
                <a:solidFill>
                  <a:srgbClr val="000000"/>
                </a:solidFill>
                <a:latin typeface="Roboto"/>
                <a:ea typeface="Roboto"/>
                <a:cs typeface="Roboto"/>
                <a:sym typeface="Roboto"/>
              </a:rPr>
              <a:t>Saturn is a gas giant</a:t>
            </a:r>
            <a:r>
              <a:rPr lang="en" sz="1100">
                <a:latin typeface="Roboto"/>
                <a:ea typeface="Roboto"/>
                <a:cs typeface="Roboto"/>
                <a:sym typeface="Roboto"/>
              </a:rPr>
              <a:t> </a:t>
            </a:r>
            <a:r>
              <a:rPr lang="en" sz="1100">
                <a:solidFill>
                  <a:srgbClr val="000000"/>
                </a:solidFill>
                <a:latin typeface="Roboto"/>
                <a:ea typeface="Roboto"/>
                <a:cs typeface="Roboto"/>
                <a:sym typeface="Roboto"/>
              </a:rPr>
              <a:t>composed </a:t>
            </a:r>
            <a:br>
              <a:rPr lang="en" sz="1100">
                <a:solidFill>
                  <a:srgbClr val="000000"/>
                </a:solidFill>
                <a:latin typeface="Roboto"/>
                <a:ea typeface="Roboto"/>
                <a:cs typeface="Roboto"/>
                <a:sym typeface="Roboto"/>
              </a:rPr>
            </a:br>
            <a:r>
              <a:rPr lang="en" sz="1100">
                <a:solidFill>
                  <a:srgbClr val="000000"/>
                </a:solidFill>
                <a:latin typeface="Roboto"/>
                <a:ea typeface="Roboto"/>
                <a:cs typeface="Roboto"/>
                <a:sym typeface="Roboto"/>
              </a:rPr>
              <a:t>mostly of hydrogen and helium</a:t>
            </a:r>
            <a:endParaRPr sz="1100" dirty="0">
              <a:latin typeface="Roboto"/>
              <a:ea typeface="Roboto"/>
              <a:cs typeface="Roboto"/>
              <a:sym typeface="Roboto"/>
            </a:endParaRPr>
          </a:p>
        </p:txBody>
      </p:sp>
      <p:cxnSp>
        <p:nvCxnSpPr>
          <p:cNvPr id="1937" name="Google Shape;1937;p50"/>
          <p:cNvCxnSpPr/>
          <p:nvPr/>
        </p:nvCxnSpPr>
        <p:spPr>
          <a:xfrm rot="10800000">
            <a:off x="3742200" y="3208950"/>
            <a:ext cx="1659600" cy="0"/>
          </a:xfrm>
          <a:prstGeom prst="straightConnector1">
            <a:avLst/>
          </a:prstGeom>
          <a:noFill/>
          <a:ln w="28575" cap="flat" cmpd="sng">
            <a:solidFill>
              <a:schemeClr val="accent4"/>
            </a:solidFill>
            <a:prstDash val="solid"/>
            <a:round/>
            <a:headEnd type="none" w="med" len="med"/>
            <a:tailEnd type="oval" w="med" len="med"/>
          </a:ln>
        </p:spPr>
      </p:cxnSp>
      <p:sp>
        <p:nvSpPr>
          <p:cNvPr id="1938" name="Google Shape;1938;p50"/>
          <p:cNvSpPr/>
          <p:nvPr/>
        </p:nvSpPr>
        <p:spPr>
          <a:xfrm>
            <a:off x="5513825" y="2922600"/>
            <a:ext cx="572700" cy="572700"/>
          </a:xfrm>
          <a:prstGeom prst="ellipse">
            <a:avLst/>
          </a:prstGeom>
          <a:gradFill>
            <a:gsLst>
              <a:gs pos="0">
                <a:srgbClr val="45BFDE"/>
              </a:gs>
              <a:gs pos="100000">
                <a:srgbClr val="1E6E83"/>
              </a:gs>
            </a:gsLst>
            <a:path path="circle">
              <a:fillToRect l="50000" t="50000" r="50000" b="50000"/>
            </a:path>
            <a:tileRect/>
          </a:gra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Gradient Clouds Infographics by Slidesgo">
  <a:themeElements>
    <a:clrScheme name="Simple Light">
      <a:dk1>
        <a:srgbClr val="000000"/>
      </a:dk1>
      <a:lt1>
        <a:srgbClr val="FFFFFF"/>
      </a:lt1>
      <a:dk2>
        <a:srgbClr val="595959"/>
      </a:dk2>
      <a:lt2>
        <a:srgbClr val="EEEEEE"/>
      </a:lt2>
      <a:accent1>
        <a:srgbClr val="C9C9EE"/>
      </a:accent1>
      <a:accent2>
        <a:srgbClr val="78BFDE"/>
      </a:accent2>
      <a:accent3>
        <a:srgbClr val="27B5CE"/>
      </a:accent3>
      <a:accent4>
        <a:srgbClr val="229FBF"/>
      </a:accent4>
      <a:accent5>
        <a:srgbClr val="1D88AF"/>
      </a:accent5>
      <a:accent6>
        <a:srgbClr val="125E8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1154</TotalTime>
  <Words>3913</Words>
  <Application>Microsoft Office PowerPoint</Application>
  <PresentationFormat>On-screen Show (16:9)</PresentationFormat>
  <Paragraphs>638</Paragraphs>
  <Slides>116</Slides>
  <Notes>58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116</vt:i4>
      </vt:variant>
    </vt:vector>
  </HeadingPairs>
  <TitlesOfParts>
    <vt:vector size="130" baseType="lpstr">
      <vt:lpstr>Fira Sans Extra Condensed</vt:lpstr>
      <vt:lpstr>Fira Sans Extra Condensed Medium</vt:lpstr>
      <vt:lpstr>Mangal</vt:lpstr>
      <vt:lpstr>Roboto Black</vt:lpstr>
      <vt:lpstr>Proxima Nova Semibold</vt:lpstr>
      <vt:lpstr>Calibri</vt:lpstr>
      <vt:lpstr>Roboto</vt:lpstr>
      <vt:lpstr>Wingdings</vt:lpstr>
      <vt:lpstr>Times New Roman</vt:lpstr>
      <vt:lpstr>Arial</vt:lpstr>
      <vt:lpstr>Proxima Nova</vt:lpstr>
      <vt:lpstr>Gradient Clouds Infographics by Slidesgo</vt:lpstr>
      <vt:lpstr>Slidesgo Final Pages</vt:lpstr>
      <vt:lpstr>Slidesgo Final Pages</vt:lpstr>
      <vt:lpstr>Cloud Storage Forensics </vt:lpstr>
      <vt:lpstr>ABSTRACT</vt:lpstr>
      <vt:lpstr>OBJECTIVE OF THE RESEARCH</vt:lpstr>
      <vt:lpstr>Introduction To Cloud Computing </vt:lpstr>
      <vt:lpstr>END User</vt:lpstr>
      <vt:lpstr>Cloud Computing Service Providers</vt:lpstr>
      <vt:lpstr>PowerPoint Presentation</vt:lpstr>
      <vt:lpstr>PowerPoint Presentation</vt:lpstr>
      <vt:lpstr>CLOUD ARCHITECTURE</vt:lpstr>
      <vt:lpstr>PowerPoint Presentation</vt:lpstr>
      <vt:lpstr>CLOUD ARCHITECTURE</vt:lpstr>
      <vt:lpstr>Types of Clouds</vt:lpstr>
      <vt:lpstr>Types of Service</vt:lpstr>
      <vt:lpstr>Advantages of using Cloud</vt:lpstr>
      <vt:lpstr> Disadvantages</vt:lpstr>
      <vt:lpstr>Challenges of Cloud Forensics </vt:lpstr>
      <vt:lpstr>Digital Forensics Investigation on cloud storage services by  (HyunjiChung, JungheumPark, SangjinLee, CheulhoonKang) [1] The demand for cloud computing is increasing because of the popularity of digital devices and the wide use of the Internet. Among cloud computing services, most consumers use cloud storage services that provide mass storage. This is because these services give them various additional functions as well as storage. It is easy to access cloud storage services using smartphones. With increasing utilization, it is possible for malicious users to abuse cloud storage services. Therefore, a study on digital forensic investigation of cloud storage services is necessary.  Cloud Storage Forensics by          (Darren Quick, Ben Martini, Raymond Choo) [2] Cloud Storage Forensics presents the first evidence-based cloud forensic framework. By determining the data remnants on client devices, you gain a better understanding of the types of terrestrial artifacts that are likely to remain at the Identification stage of an investigation. Once it is determined that a cloud storage service account has potential evidence of relevance to an investigation, you can communicate this to legal liaison points within service providers to enable them to respond and secure evidence in a timely manner. Context of these paper is to conduct a forensic analysis of cloud client storage on a Windows 7 virtual machine. To find all the possible traces left on the system that uses the cloud storage application and try to find the traces even after the application is deleted from the system. </vt:lpstr>
      <vt:lpstr>PowerPoint Presentation</vt:lpstr>
      <vt:lpstr>PowerPoint Presentation</vt:lpstr>
      <vt:lpstr>PROCEDURE FOR DIGITAl INVESTIGATION OF CLOUD STORAGE SERVICE </vt:lpstr>
      <vt:lpstr>ARTIFACTS OF CLOUD STORAGE FORENSIC</vt:lpstr>
      <vt:lpstr>METHODOLOGY There are two activities to conduct analysis on 1.Browser       2.Client App</vt:lpstr>
      <vt:lpstr>Flow of Work</vt:lpstr>
      <vt:lpstr>Tools</vt:lpstr>
      <vt:lpstr>Pcloud Services</vt:lpstr>
      <vt:lpstr>Installation of all the cloud in VM</vt:lpstr>
      <vt:lpstr>PowerPoint Presentation</vt:lpstr>
      <vt:lpstr>PowerPoint Presentation</vt:lpstr>
      <vt:lpstr>PowerPoint Presentation</vt:lpstr>
      <vt:lpstr>Password include Upper and lower case char. Special char. Numeric after also it will show a Medium level password</vt:lpstr>
      <vt:lpstr>PowerPoint Presentation</vt:lpstr>
      <vt:lpstr>PowerPoint Presentation</vt:lpstr>
      <vt:lpstr>Ram Dump created by FTK imager</vt:lpstr>
      <vt:lpstr>FTK image create Ram Dump open in Hex editor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Pcloud Finding</vt:lpstr>
      <vt:lpstr>MEGA Cloud Services</vt:lpstr>
      <vt:lpstr>Installation</vt:lpstr>
      <vt:lpstr>PowerPoint Presentation</vt:lpstr>
      <vt:lpstr>Ram Dump Network check</vt:lpstr>
      <vt:lpstr>PowerPoint Presentation</vt:lpstr>
      <vt:lpstr>PowerPoint Presentation</vt:lpstr>
      <vt:lpstr>PowerPoint Presentation</vt:lpstr>
      <vt:lpstr>PowerPoint Presentation</vt:lpstr>
      <vt:lpstr>MegaFinding</vt:lpstr>
      <vt:lpstr>One Drive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drive Finding</vt:lpstr>
      <vt:lpstr>Google Drive</vt:lpstr>
      <vt:lpstr>HKLM/SOFTWARE/Google/DriveFS/Driver Version: "3.1092.2150.0" HKLM/SOFTWARE/Google/DriveFS/LastUpdateTime: 0x645A362D  </vt:lpstr>
      <vt:lpstr>PowerPoint Presentation</vt:lpstr>
      <vt:lpstr>PowerPoint Presentation</vt:lpstr>
      <vt:lpstr>PowerPoint Presentation</vt:lpstr>
      <vt:lpstr>Ram Dump by task manager </vt:lpstr>
      <vt:lpstr>User name and Password are came out by ram dump</vt:lpstr>
      <vt:lpstr>In autopsy we can get gdrive.exe installed and folder of drive</vt:lpstr>
      <vt:lpstr>PowerPoint Presentation</vt:lpstr>
      <vt:lpstr>PowerPoint Presentation</vt:lpstr>
      <vt:lpstr>PowerPoint Presentation</vt:lpstr>
      <vt:lpstr>Live browser Artifact</vt:lpstr>
      <vt:lpstr>PowerPoint Presentation</vt:lpstr>
      <vt:lpstr>Future Scopes</vt:lpstr>
      <vt:lpstr>PowerPoint Presentation</vt:lpstr>
      <vt:lpstr>PowerPoint Presentation</vt:lpstr>
      <vt:lpstr>PowerPoint Presentation</vt:lpstr>
      <vt:lpstr>PowerPoint Presentation</vt:lpstr>
      <vt:lpstr>PowerPoint Presentation</vt:lpstr>
      <vt:lpstr>PowerPoint Presentation</vt:lpstr>
      <vt:lpstr>PROBLEM STATEMENT</vt:lpstr>
      <vt:lpstr>PowerPoint Presentation</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Gradient Clouds Infographics</vt:lpstr>
      <vt:lpstr>PROCEDURE FOR DIGITAl INVESTIGATION OF CLOUD STORAGE SERVICE</vt:lpstr>
      <vt:lpstr>Instructions for use (free users)</vt:lpstr>
      <vt:lpstr>Instructions for use (premium users)</vt:lpstr>
      <vt:lpstr>Infographics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Forensics </dc:title>
  <cp:lastModifiedBy>Microsoft account</cp:lastModifiedBy>
  <cp:revision>49</cp:revision>
  <dcterms:modified xsi:type="dcterms:W3CDTF">2023-07-04T15:01:37Z</dcterms:modified>
</cp:coreProperties>
</file>